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j" initials="j" lastIdx="0" clrIdx="0">
    <p:extLst>
      <p:ext uri="{19B8F6BF-5375-455C-9EA6-DF929625EA0E}">
        <p15:presenceInfo xmlns:p15="http://schemas.microsoft.com/office/powerpoint/2012/main" userId="j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506D6-1B02-485E-94FA-5F12BB34EF7B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CAB2E-82B1-4B24-98B0-4335ED4BF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AB2E-82B1-4B24-98B0-4335ED4BF3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0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7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6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8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3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5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7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3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2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5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DBDDAF5-41B4-41CA-9B6B-E2EE0927267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351178-172B-46C9-A630-74AD251E7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2654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프로토타입</a:t>
            </a:r>
            <a:r>
              <a:rPr lang="ko-KR" altLang="en-US" dirty="0" smtClean="0"/>
              <a:t> 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최정제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41413" y="1397977"/>
            <a:ext cx="3292042" cy="4393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사용할 이미지를 드래그해서 업로드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이미지를 더블클릭하면 페이지에 적용 완료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하단에 이미지업로드 버튼을 통해서도 업로드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16" y="1126215"/>
            <a:ext cx="2857500" cy="5290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644" y="1126215"/>
            <a:ext cx="2886075" cy="529037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7990826" y="3048000"/>
            <a:ext cx="672883" cy="6280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41413" y="1397977"/>
            <a:ext cx="9905998" cy="439322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080653"/>
            <a:ext cx="10436075" cy="51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41413" y="1397977"/>
            <a:ext cx="9905998" cy="439322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154547"/>
            <a:ext cx="10195334" cy="519083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0903358" y="1216116"/>
            <a:ext cx="160027" cy="457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903358" y="1705023"/>
            <a:ext cx="433389" cy="217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41413" y="1397977"/>
            <a:ext cx="9905998" cy="439322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16570"/>
            <a:ext cx="10466997" cy="52934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1964" y="1961238"/>
            <a:ext cx="509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요소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아이콘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이미지 에서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         보내기          보관함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086764" y="2041236"/>
            <a:ext cx="286327" cy="147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070436" y="2041236"/>
            <a:ext cx="286327" cy="147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036" y="1708728"/>
            <a:ext cx="1642373" cy="461818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41413" y="6068291"/>
            <a:ext cx="1278514" cy="424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419927" y="4839855"/>
            <a:ext cx="748146" cy="46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1411" y="4627418"/>
            <a:ext cx="127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다른 페이지로 이동하는 버튼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36" y="1162361"/>
            <a:ext cx="10233892" cy="51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099128"/>
            <a:ext cx="10461382" cy="5301672"/>
          </a:xfrm>
        </p:spPr>
      </p:pic>
      <p:sp>
        <p:nvSpPr>
          <p:cNvPr id="6" name="TextBox 5"/>
          <p:cNvSpPr txBox="1"/>
          <p:nvPr/>
        </p:nvSpPr>
        <p:spPr>
          <a:xfrm>
            <a:off x="4741284" y="5458691"/>
            <a:ext cx="270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        링크 연결하기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838823" y="5530895"/>
            <a:ext cx="240146" cy="214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/>
              <a:t> </a:t>
            </a:r>
            <a:r>
              <a:rPr lang="ko-KR" altLang="en-US" dirty="0" smtClean="0"/>
              <a:t>      </a:t>
            </a:r>
            <a:r>
              <a:rPr lang="ko-KR" altLang="en-US" dirty="0" err="1" smtClean="0"/>
              <a:t>이동할페이지</a:t>
            </a:r>
            <a:r>
              <a:rPr lang="ko-KR" altLang="en-US" dirty="0" smtClean="0"/>
              <a:t> 선택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도 적용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0" y="2294197"/>
            <a:ext cx="4082473" cy="366501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2392218" y="3489397"/>
            <a:ext cx="3048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482437" y="3911600"/>
            <a:ext cx="3048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253021"/>
            <a:ext cx="9785205" cy="506930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764145" y="1579418"/>
            <a:ext cx="434110" cy="277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198255" y="1690255"/>
            <a:ext cx="600363" cy="18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98619" y="1579418"/>
            <a:ext cx="19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웹 테스트 버튼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클릭후</a:t>
            </a:r>
            <a:r>
              <a:rPr lang="ko-KR" altLang="en-US" sz="1400" dirty="0" smtClean="0">
                <a:solidFill>
                  <a:schemeClr val="bg1"/>
                </a:solidFill>
              </a:rPr>
              <a:t> 페이지 이동 확인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45577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프로토타입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7046"/>
            <a:ext cx="9905998" cy="244133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원형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견본을 만드는 행위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아직 구체화되지 않은 제품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시스템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서비스의 사용성 이슈를 검토하기 위해 활용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4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89538"/>
          </a:xfrm>
        </p:spPr>
        <p:txBody>
          <a:bodyPr/>
          <a:lstStyle/>
          <a:p>
            <a:r>
              <a:rPr lang="ko-KR" altLang="en-US" dirty="0" smtClean="0"/>
              <a:t>프로토타입의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7045"/>
            <a:ext cx="9905998" cy="3124201"/>
          </a:xfrm>
        </p:spPr>
        <p:txBody>
          <a:bodyPr/>
          <a:lstStyle/>
          <a:p>
            <a:r>
              <a:rPr lang="ko-KR" altLang="en-US" dirty="0" smtClean="0"/>
              <a:t>팀원간의 원활한 소통과 아이디어를 공유할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사용자에게 현재까지 계획되거나 구현된 기능이나 여러 화면 안들의 효과를 </a:t>
            </a:r>
            <a:r>
              <a:rPr lang="ko-KR" altLang="en-US" dirty="0" err="1" smtClean="0"/>
              <a:t>검증받을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비용을 절감할 수 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개발 목표의 </a:t>
            </a:r>
            <a:r>
              <a:rPr lang="ko-KR" altLang="en-US" dirty="0" err="1" smtClean="0"/>
              <a:t>애매모함을</a:t>
            </a:r>
            <a:r>
              <a:rPr lang="ko-KR" altLang="en-US" dirty="0" smtClean="0"/>
              <a:t> 비약적으로 줄일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2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26931"/>
          </a:xfrm>
        </p:spPr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244968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무료 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카카오 오븐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https://ovenapp.io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Adobe </a:t>
            </a:r>
            <a:r>
              <a:rPr lang="en-US" altLang="ko-KR" dirty="0" err="1" smtClean="0"/>
              <a:t>xd</a:t>
            </a:r>
            <a:endParaRPr lang="en-US" altLang="ko-KR" dirty="0" smtClean="0"/>
          </a:p>
          <a:p>
            <a:r>
              <a:rPr lang="ko-KR" altLang="en-US" strike="sngStrike" dirty="0" smtClean="0"/>
              <a:t>네이버 </a:t>
            </a:r>
            <a:r>
              <a:rPr lang="ko-KR" altLang="en-US" strike="sngStrike" dirty="0" err="1" smtClean="0"/>
              <a:t>프로토나우</a:t>
            </a:r>
            <a:endParaRPr lang="en-US" altLang="ko-KR" strike="sngStrike" dirty="0" smtClean="0"/>
          </a:p>
          <a:p>
            <a:r>
              <a:rPr lang="en-US" altLang="ko-KR" strike="sngStrike" dirty="0" err="1" smtClean="0"/>
              <a:t>Pixate</a:t>
            </a:r>
            <a:endParaRPr lang="en-US" altLang="ko-KR" strike="sngStrike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5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41413" y="1397977"/>
            <a:ext cx="9905998" cy="4393223"/>
          </a:xfrm>
        </p:spPr>
        <p:txBody>
          <a:bodyPr/>
          <a:lstStyle/>
          <a:p>
            <a:r>
              <a:rPr lang="ko-KR" altLang="en-US" dirty="0" smtClean="0"/>
              <a:t>로그인 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9" y="1541951"/>
            <a:ext cx="10009857" cy="50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41413" y="1397977"/>
            <a:ext cx="9905998" cy="439322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이름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내용 설명</a:t>
            </a:r>
            <a:r>
              <a:rPr lang="en-US" altLang="ko-KR" dirty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화면 사이즈 프로젝트에 맞게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공유는 자유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62" y="1292470"/>
            <a:ext cx="4373440" cy="51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41413" y="1397977"/>
            <a:ext cx="9905998" cy="439322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1292470"/>
            <a:ext cx="10894323" cy="51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41413" y="1397977"/>
            <a:ext cx="9905998" cy="439322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54" y="1299796"/>
            <a:ext cx="10894323" cy="51507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040815" y="1740877"/>
            <a:ext cx="1758462" cy="4642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451273" y="1810327"/>
            <a:ext cx="1589542" cy="22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67418" y="1459498"/>
            <a:ext cx="167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요소와 아이콘에서 원하는 것을 드래그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46910" y="2392218"/>
            <a:ext cx="628073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9" idx="3"/>
          </p:cNvCxnSpPr>
          <p:nvPr/>
        </p:nvCxnSpPr>
        <p:spPr>
          <a:xfrm flipH="1">
            <a:off x="1874983" y="2392218"/>
            <a:ext cx="563418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47637" y="2207491"/>
            <a:ext cx="127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페이지이름</a:t>
            </a:r>
            <a:r>
              <a:rPr lang="ko-KR" altLang="en-US" sz="1000" dirty="0" smtClean="0">
                <a:solidFill>
                  <a:schemeClr val="bg1"/>
                </a:solidFill>
              </a:rPr>
              <a:t> 변경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22739"/>
            <a:ext cx="9905998" cy="1069731"/>
          </a:xfrm>
        </p:spPr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41413" y="1397977"/>
            <a:ext cx="9905998" cy="439322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073134"/>
            <a:ext cx="10332766" cy="5244539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10687192" y="1157831"/>
            <a:ext cx="165534" cy="480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687192" y="1638122"/>
            <a:ext cx="433389" cy="166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52509" y="2798618"/>
            <a:ext cx="1163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8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417</TotalTime>
  <Words>171</Words>
  <Application>Microsoft Office PowerPoint</Application>
  <PresentationFormat>와이드스크린</PresentationFormat>
  <Paragraphs>113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Century Gothic</vt:lpstr>
      <vt:lpstr>그물</vt:lpstr>
      <vt:lpstr> 프로토타입 툴</vt:lpstr>
      <vt:lpstr>프로토타입?</vt:lpstr>
      <vt:lpstr>프로토타입의 효과</vt:lpstr>
      <vt:lpstr>프로토타입 툴 종류</vt:lpstr>
      <vt:lpstr>사용법</vt:lpstr>
      <vt:lpstr>사용법</vt:lpstr>
      <vt:lpstr>사용법</vt:lpstr>
      <vt:lpstr>사용법</vt:lpstr>
      <vt:lpstr>사용법</vt:lpstr>
      <vt:lpstr>사용법</vt:lpstr>
      <vt:lpstr>사용법</vt:lpstr>
      <vt:lpstr>사용법</vt:lpstr>
      <vt:lpstr>사용법</vt:lpstr>
      <vt:lpstr>사용법</vt:lpstr>
      <vt:lpstr>사용법</vt:lpstr>
      <vt:lpstr>사용법</vt:lpstr>
      <vt:lpstr>사용법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Tool</dc:title>
  <dc:creator>jj</dc:creator>
  <cp:lastModifiedBy>jj</cp:lastModifiedBy>
  <cp:revision>24</cp:revision>
  <dcterms:created xsi:type="dcterms:W3CDTF">2019-07-10T18:09:42Z</dcterms:created>
  <dcterms:modified xsi:type="dcterms:W3CDTF">2019-07-11T01:06:51Z</dcterms:modified>
</cp:coreProperties>
</file>