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5" r:id="rId6"/>
    <p:sldId id="266" r:id="rId7"/>
    <p:sldId id="267" r:id="rId8"/>
    <p:sldId id="273" r:id="rId9"/>
    <p:sldId id="274" r:id="rId10"/>
    <p:sldId id="275" r:id="rId11"/>
    <p:sldId id="27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2B6-56D9-436E-AF9D-F2DE3DFD6F0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2310-F7A1-4AA5-BF2B-F72FE6AD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2B6-56D9-436E-AF9D-F2DE3DFD6F0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2310-F7A1-4AA5-BF2B-F72FE6AD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1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2B6-56D9-436E-AF9D-F2DE3DFD6F0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2310-F7A1-4AA5-BF2B-F72FE6AD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2B6-56D9-436E-AF9D-F2DE3DFD6F0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2310-F7A1-4AA5-BF2B-F72FE6AD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97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2B6-56D9-436E-AF9D-F2DE3DFD6F0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2310-F7A1-4AA5-BF2B-F72FE6AD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96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2B6-56D9-436E-AF9D-F2DE3DFD6F0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2310-F7A1-4AA5-BF2B-F72FE6AD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4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2B6-56D9-436E-AF9D-F2DE3DFD6F0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2310-F7A1-4AA5-BF2B-F72FE6AD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2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2B6-56D9-436E-AF9D-F2DE3DFD6F0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2310-F7A1-4AA5-BF2B-F72FE6AD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2B6-56D9-436E-AF9D-F2DE3DFD6F0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2310-F7A1-4AA5-BF2B-F72FE6AD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9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2B6-56D9-436E-AF9D-F2DE3DFD6F0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2310-F7A1-4AA5-BF2B-F72FE6AD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3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72B6-56D9-436E-AF9D-F2DE3DFD6F0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D2310-F7A1-4AA5-BF2B-F72FE6AD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3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72B6-56D9-436E-AF9D-F2DE3DFD6F0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D2310-F7A1-4AA5-BF2B-F72FE6ADD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3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26639"/>
              </p:ext>
            </p:extLst>
          </p:nvPr>
        </p:nvGraphicFramePr>
        <p:xfrm>
          <a:off x="0" y="0"/>
          <a:ext cx="9144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8147"/>
                <a:gridCol w="1468147"/>
                <a:gridCol w="1231053"/>
                <a:gridCol w="1456748"/>
                <a:gridCol w="728374"/>
                <a:gridCol w="27915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화면명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 위치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화면 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Ma_10_00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메인페이지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main.html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Templates/Main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사이트의 메인 페이지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830271"/>
              </p:ext>
            </p:extLst>
          </p:nvPr>
        </p:nvGraphicFramePr>
        <p:xfrm>
          <a:off x="6660232" y="764704"/>
          <a:ext cx="2482755" cy="60794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909"/>
                <a:gridCol w="1831846"/>
              </a:tblGrid>
              <a:tr h="370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로고이미지와 </a:t>
                      </a:r>
                      <a:r>
                        <a:rPr lang="ko-KR" altLang="en-US" sz="1200" dirty="0" err="1" smtClean="0"/>
                        <a:t>사이트명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185 162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6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82335"/>
              </p:ext>
            </p:extLst>
          </p:nvPr>
        </p:nvGraphicFramePr>
        <p:xfrm>
          <a:off x="0" y="0"/>
          <a:ext cx="9144000" cy="79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8147"/>
                <a:gridCol w="1468147"/>
                <a:gridCol w="1231053"/>
                <a:gridCol w="1456748"/>
                <a:gridCol w="728374"/>
                <a:gridCol w="27915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화면명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 위치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화면 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Aa_01_00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 통계 상단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usersAnalysis.</a:t>
                      </a:r>
                      <a:r>
                        <a:rPr lang="en-US" altLang="ko-KR" sz="1100" u="none" dirty="0" smtClean="0">
                          <a:latin typeface="+mn-lt"/>
                        </a:rPr>
                        <a:t>html</a:t>
                      </a:r>
                      <a:endParaRPr lang="ko-KR" altLang="en-US" sz="1100" u="none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templates/admin/analysis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김상희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 통계를 차트로 본다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98300"/>
              </p:ext>
            </p:extLst>
          </p:nvPr>
        </p:nvGraphicFramePr>
        <p:xfrm>
          <a:off x="6660232" y="764704"/>
          <a:ext cx="2482755" cy="60794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909"/>
                <a:gridCol w="1831846"/>
              </a:tblGrid>
              <a:tr h="370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15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각 기준에 따라 다양한 차트를 보여준다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170" name="Picture 2" descr="C:\Users\user\Downloads\[Copy of Copy of bitcamp] 회원 통계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6196"/>
          <a:stretch/>
        </p:blipFill>
        <p:spPr bwMode="auto">
          <a:xfrm>
            <a:off x="0" y="764704"/>
            <a:ext cx="6660232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49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985881"/>
              </p:ext>
            </p:extLst>
          </p:nvPr>
        </p:nvGraphicFramePr>
        <p:xfrm>
          <a:off x="0" y="0"/>
          <a:ext cx="9144000" cy="79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8147"/>
                <a:gridCol w="1468147"/>
                <a:gridCol w="1231053"/>
                <a:gridCol w="1456748"/>
                <a:gridCol w="728374"/>
                <a:gridCol w="27915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화면명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 위치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화면 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Aa_01_01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 통계 하단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usersAnalysis.</a:t>
                      </a:r>
                      <a:r>
                        <a:rPr lang="en-US" altLang="ko-KR" sz="1100" u="none" dirty="0" smtClean="0">
                          <a:latin typeface="+mn-lt"/>
                        </a:rPr>
                        <a:t>html</a:t>
                      </a:r>
                      <a:endParaRPr lang="ko-KR" altLang="en-US" sz="1100" u="none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templates/admin/analysis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김상희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 통계를 차트로 본다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01024"/>
              </p:ext>
            </p:extLst>
          </p:nvPr>
        </p:nvGraphicFramePr>
        <p:xfrm>
          <a:off x="6660232" y="764704"/>
          <a:ext cx="2482755" cy="60794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909"/>
                <a:gridCol w="1831846"/>
              </a:tblGrid>
              <a:tr h="370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15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각 기준에 따라 다양한 차트를 보여준다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8194" name="Picture 2" descr="C:\Users\user\Downloads\[Copy of Copy of bitcamp] 회원 통계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95"/>
          <a:stretch/>
        </p:blipFill>
        <p:spPr bwMode="auto">
          <a:xfrm>
            <a:off x="0" y="764704"/>
            <a:ext cx="6660232" cy="609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774025"/>
              </p:ext>
            </p:extLst>
          </p:nvPr>
        </p:nvGraphicFramePr>
        <p:xfrm>
          <a:off x="0" y="0"/>
          <a:ext cx="9144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8147"/>
                <a:gridCol w="1468147"/>
                <a:gridCol w="1231053"/>
                <a:gridCol w="1456748"/>
                <a:gridCol w="728374"/>
                <a:gridCol w="27915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화면명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 위치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화면 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Log_00_04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추가정보입력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login.html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templates/login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김상희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회원가입 시 추가 정보를 입력하는 </a:t>
                      </a:r>
                      <a:r>
                        <a:rPr lang="ko-KR" altLang="en-US" sz="1050" dirty="0" err="1" smtClean="0"/>
                        <a:t>팝업창</a:t>
                      </a:r>
                      <a:endParaRPr lang="ko-KR" altLang="en-US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47626"/>
              </p:ext>
            </p:extLst>
          </p:nvPr>
        </p:nvGraphicFramePr>
        <p:xfrm>
          <a:off x="6661245" y="764702"/>
          <a:ext cx="2482755" cy="61206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909"/>
                <a:gridCol w="1831846"/>
              </a:tblGrid>
              <a:tr h="3660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96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가입 시 필요한 추가 정보를 입력하는 폼이다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필수로 입력해야 하는 정보는 </a:t>
                      </a:r>
                      <a:r>
                        <a:rPr lang="en-US" altLang="ko-KR" sz="1200" dirty="0" smtClean="0"/>
                        <a:t>*</a:t>
                      </a:r>
                      <a:r>
                        <a:rPr lang="ko-KR" altLang="en-US" sz="1200" dirty="0" smtClean="0"/>
                        <a:t>를 붙인다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323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확인 버튼을 누르면 가입이 완료된 후 회원가입완료 팝업</a:t>
                      </a:r>
                      <a:r>
                        <a:rPr lang="en-US" altLang="ko-KR" sz="1200" dirty="0" smtClean="0"/>
                        <a:t>(Log_00_05</a:t>
                      </a:r>
                      <a:endParaRPr lang="ko-KR" altLang="en-US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으로 넘어간다</a:t>
                      </a:r>
                      <a:r>
                        <a:rPr lang="en-US" altLang="ko-KR" sz="1200" dirty="0" smtClean="0"/>
                        <a:t>.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051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051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051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051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051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:\Users\user\Downloads\[Copy of Copy of bitcamp] 추가정보입력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" y="764704"/>
            <a:ext cx="6656006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1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55603"/>
              </p:ext>
            </p:extLst>
          </p:nvPr>
        </p:nvGraphicFramePr>
        <p:xfrm>
          <a:off x="0" y="0"/>
          <a:ext cx="9144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8147"/>
                <a:gridCol w="1468147"/>
                <a:gridCol w="1231053"/>
                <a:gridCol w="1456748"/>
                <a:gridCol w="728374"/>
                <a:gridCol w="27915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화면명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 위치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화면 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Log_00_05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회원가입완료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login.html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templates/login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김상희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회원가입 완료 </a:t>
                      </a:r>
                      <a:r>
                        <a:rPr lang="ko-KR" altLang="en-US" sz="1100" dirty="0" err="1" smtClean="0"/>
                        <a:t>팝업창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845813"/>
              </p:ext>
            </p:extLst>
          </p:nvPr>
        </p:nvGraphicFramePr>
        <p:xfrm>
          <a:off x="6661245" y="764703"/>
          <a:ext cx="2482755" cy="60932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909"/>
                <a:gridCol w="1831846"/>
              </a:tblGrid>
              <a:tr h="34906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04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확인 버튼을 누르면 </a:t>
                      </a:r>
                      <a:r>
                        <a:rPr lang="ko-KR" altLang="en-US" sz="1200" dirty="0" err="1" smtClean="0"/>
                        <a:t>팝업창이</a:t>
                      </a:r>
                      <a:r>
                        <a:rPr lang="ko-KR" altLang="en-US" sz="1200" dirty="0" smtClean="0"/>
                        <a:t> 닫힌다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사용자가 로그인 이전에 보고 있던 페이지가 </a:t>
                      </a:r>
                      <a:r>
                        <a:rPr lang="ko-KR" altLang="en-US" sz="1200" dirty="0" err="1" smtClean="0"/>
                        <a:t>로그인된</a:t>
                      </a:r>
                      <a:r>
                        <a:rPr lang="ko-KR" altLang="en-US" sz="1200" dirty="0" smtClean="0"/>
                        <a:t> 상태로 바뀐다</a:t>
                      </a:r>
                      <a:r>
                        <a:rPr lang="en-US" altLang="ko-KR" sz="120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6047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7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7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7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7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677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C:\Users\user\Downloads\[Copy of Copy of bitcamp] 회원가입완료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6652800" cy="612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72197"/>
              </p:ext>
            </p:extLst>
          </p:nvPr>
        </p:nvGraphicFramePr>
        <p:xfrm>
          <a:off x="0" y="0"/>
          <a:ext cx="9144000" cy="79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8147"/>
                <a:gridCol w="1468147"/>
                <a:gridCol w="1231053"/>
                <a:gridCol w="1456748"/>
                <a:gridCol w="728374"/>
                <a:gridCol w="27915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화면명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 위치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화면 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Ap_00_00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상품등록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insertProduct.html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templates/admin/products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김상희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r>
                        <a:rPr lang="ko-KR" altLang="en-US" sz="1200" dirty="0" smtClean="0"/>
                        <a:t>이</a:t>
                      </a:r>
                      <a:r>
                        <a:rPr lang="ko-KR" altLang="en-US" sz="1200" baseline="0" dirty="0" smtClean="0"/>
                        <a:t> 판매할 상품을 등록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11561"/>
              </p:ext>
            </p:extLst>
          </p:nvPr>
        </p:nvGraphicFramePr>
        <p:xfrm>
          <a:off x="6660232" y="764704"/>
          <a:ext cx="2482755" cy="60868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909"/>
                <a:gridCol w="1831846"/>
              </a:tblGrid>
              <a:tr h="370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판매할 상품을 등록하는 폼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모든 입력란을 필수적으로 작성해야 등록이 가능하다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첨부한 이미지 파일 </a:t>
                      </a:r>
                      <a:r>
                        <a:rPr lang="ko-KR" altLang="en-US" sz="1200" dirty="0" err="1" smtClean="0"/>
                        <a:t>미리보기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카테고리를 선택하는 </a:t>
                      </a:r>
                      <a:r>
                        <a:rPr lang="ko-KR" altLang="en-US" sz="1200" dirty="0" err="1" smtClean="0"/>
                        <a:t>드롭박스</a:t>
                      </a:r>
                      <a:r>
                        <a:rPr lang="ko-KR" altLang="en-US" sz="1200" dirty="0" smtClean="0"/>
                        <a:t> 열기</a:t>
                      </a:r>
                      <a:r>
                        <a:rPr lang="en-US" altLang="ko-KR" sz="1200" dirty="0" smtClean="0"/>
                        <a:t>. (Ap_00_01)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색상을 선택하는 </a:t>
                      </a:r>
                      <a:r>
                        <a:rPr lang="ko-KR" altLang="en-US" sz="1200" dirty="0" err="1" smtClean="0"/>
                        <a:t>드롭박스</a:t>
                      </a:r>
                      <a:r>
                        <a:rPr lang="ko-KR" altLang="en-US" sz="1200" dirty="0" smtClean="0"/>
                        <a:t> 열기</a:t>
                      </a:r>
                      <a:r>
                        <a:rPr lang="en-US" altLang="ko-KR" sz="1200" dirty="0" smtClean="0"/>
                        <a:t>. (Ap_00_02)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파일첨부 버튼을 눌러 첨부할 파일을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51520" y="6453336"/>
            <a:ext cx="6154639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C:\Users\user\Downloads\[Copy of Copy of bitcamp] 상품 등록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" y="764704"/>
            <a:ext cx="6655447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1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49758"/>
              </p:ext>
            </p:extLst>
          </p:nvPr>
        </p:nvGraphicFramePr>
        <p:xfrm>
          <a:off x="0" y="0"/>
          <a:ext cx="9144000" cy="79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8147"/>
                <a:gridCol w="1468147"/>
                <a:gridCol w="1231053"/>
                <a:gridCol w="1456748"/>
                <a:gridCol w="728374"/>
                <a:gridCol w="27915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화면명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 위치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화면 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Ap_00_01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상품등록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insertProduct.html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templates/admin/products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김상희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r>
                        <a:rPr lang="ko-KR" altLang="en-US" sz="1200" dirty="0" smtClean="0"/>
                        <a:t>이</a:t>
                      </a:r>
                      <a:r>
                        <a:rPr lang="ko-KR" altLang="en-US" sz="1200" baseline="0" dirty="0" smtClean="0"/>
                        <a:t> 판매할 상품을 등록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52379"/>
              </p:ext>
            </p:extLst>
          </p:nvPr>
        </p:nvGraphicFramePr>
        <p:xfrm>
          <a:off x="6660232" y="764704"/>
          <a:ext cx="2482755" cy="60794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909"/>
                <a:gridCol w="1831846"/>
              </a:tblGrid>
              <a:tr h="370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15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카테고리를 선택하는 </a:t>
                      </a:r>
                      <a:r>
                        <a:rPr lang="ko-KR" altLang="en-US" sz="1200" dirty="0" err="1" smtClean="0"/>
                        <a:t>드롭박스를</a:t>
                      </a:r>
                      <a:r>
                        <a:rPr lang="ko-KR" altLang="en-US" sz="1200" dirty="0" smtClean="0"/>
                        <a:t> 열어 원하는 항목을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51520" y="6453336"/>
            <a:ext cx="6154639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3920" y="6482040"/>
            <a:ext cx="6154639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C:\Users\user\Downloads\[Copy of Copy of bitcamp] 상품 등록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6656400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3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2122"/>
              </p:ext>
            </p:extLst>
          </p:nvPr>
        </p:nvGraphicFramePr>
        <p:xfrm>
          <a:off x="0" y="0"/>
          <a:ext cx="9144000" cy="79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8147"/>
                <a:gridCol w="1468147"/>
                <a:gridCol w="1231053"/>
                <a:gridCol w="1456748"/>
                <a:gridCol w="728374"/>
                <a:gridCol w="27915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화면명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 위치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화면 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Ap_00_02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상품등록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insertProduct.html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templates/admin/products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김상희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Admin</a:t>
                      </a:r>
                      <a:r>
                        <a:rPr lang="ko-KR" altLang="en-US" sz="1200" dirty="0" smtClean="0"/>
                        <a:t>이</a:t>
                      </a:r>
                      <a:r>
                        <a:rPr lang="ko-KR" altLang="en-US" sz="1200" baseline="0" dirty="0" smtClean="0"/>
                        <a:t> 판매할 상품을 등록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774"/>
              </p:ext>
            </p:extLst>
          </p:nvPr>
        </p:nvGraphicFramePr>
        <p:xfrm>
          <a:off x="6660232" y="764704"/>
          <a:ext cx="2482755" cy="60794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909"/>
                <a:gridCol w="1831846"/>
              </a:tblGrid>
              <a:tr h="370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15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색상을 선택하는 </a:t>
                      </a:r>
                      <a:r>
                        <a:rPr lang="ko-KR" altLang="en-US" sz="1200" dirty="0" err="1" smtClean="0"/>
                        <a:t>드롭박스를</a:t>
                      </a:r>
                      <a:r>
                        <a:rPr lang="ko-KR" altLang="en-US" sz="1200" dirty="0" smtClean="0"/>
                        <a:t> 열어 원하는 항목을 선택한다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51520" y="6453336"/>
            <a:ext cx="6154639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user\Downloads\[Copy of Copy of bitcamp] 상품 등록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6660232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1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13876"/>
              </p:ext>
            </p:extLst>
          </p:nvPr>
        </p:nvGraphicFramePr>
        <p:xfrm>
          <a:off x="0" y="0"/>
          <a:ext cx="9144000" cy="79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8147"/>
                <a:gridCol w="1468147"/>
                <a:gridCol w="1231053"/>
                <a:gridCol w="1456748"/>
                <a:gridCol w="728374"/>
                <a:gridCol w="27915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화면명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 위치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화면 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Ap_00_03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상품등록완료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insertProduct.html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templates/admin/products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김상희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상품 등록 완료 메시지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54268"/>
              </p:ext>
            </p:extLst>
          </p:nvPr>
        </p:nvGraphicFramePr>
        <p:xfrm>
          <a:off x="6660232" y="764704"/>
          <a:ext cx="2482755" cy="60794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909"/>
                <a:gridCol w="1831846"/>
              </a:tblGrid>
              <a:tr h="370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15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A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확인 버튼을 누르면 </a:t>
                      </a:r>
                      <a:r>
                        <a:rPr lang="ko-KR" altLang="en-US" sz="1200" dirty="0" err="1" smtClean="0"/>
                        <a:t>팝업창이</a:t>
                      </a:r>
                      <a:r>
                        <a:rPr lang="ko-KR" altLang="en-US" sz="1200" dirty="0" smtClean="0"/>
                        <a:t> 닫힌다</a:t>
                      </a:r>
                      <a:r>
                        <a:rPr lang="en-US" altLang="ko-KR" sz="1200" dirty="0" smtClean="0"/>
                        <a:t>. (Ap_00_00)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 descr="C:\Users\user\Downloads\[Copy of Copy of bitcamp] 상품 등록 완료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40" y="764704"/>
            <a:ext cx="6675371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6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66722"/>
              </p:ext>
            </p:extLst>
          </p:nvPr>
        </p:nvGraphicFramePr>
        <p:xfrm>
          <a:off x="0" y="0"/>
          <a:ext cx="9144000" cy="79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8147"/>
                <a:gridCol w="1468147"/>
                <a:gridCol w="1231053"/>
                <a:gridCol w="1456748"/>
                <a:gridCol w="728374"/>
                <a:gridCol w="27915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화면명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 위치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화면 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Aa_00_00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매출 통계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salesAnalysis.</a:t>
                      </a:r>
                      <a:r>
                        <a:rPr lang="en-US" altLang="ko-KR" sz="1100" u="none" dirty="0" smtClean="0">
                          <a:latin typeface="+mn-lt"/>
                        </a:rPr>
                        <a:t>html</a:t>
                      </a:r>
                      <a:endParaRPr lang="ko-KR" altLang="en-US" sz="1100" u="none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templates/admin/analysis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김상희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매출 통계를 차트로 본다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66711"/>
              </p:ext>
            </p:extLst>
          </p:nvPr>
        </p:nvGraphicFramePr>
        <p:xfrm>
          <a:off x="6660232" y="764704"/>
          <a:ext cx="2482755" cy="60868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909"/>
                <a:gridCol w="1831846"/>
              </a:tblGrid>
              <a:tr h="370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15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각 기준에 따라 다양한 차트를 보여준다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연도</a:t>
                      </a: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월을 선택하는 </a:t>
                      </a:r>
                      <a:r>
                        <a:rPr lang="ko-KR" altLang="en-US" sz="1200" dirty="0" err="1" smtClean="0"/>
                        <a:t>드롭박스</a:t>
                      </a:r>
                      <a:r>
                        <a:rPr lang="ko-KR" altLang="en-US" sz="1200" baseline="0" dirty="0" smtClean="0"/>
                        <a:t> 열기</a:t>
                      </a:r>
                      <a:r>
                        <a:rPr lang="en-US" altLang="ko-KR" sz="1200" baseline="0" dirty="0" smtClean="0"/>
                        <a:t>. (</a:t>
                      </a:r>
                      <a:r>
                        <a:rPr lang="en-US" altLang="ko-KR" sz="1200" dirty="0" smtClean="0"/>
                        <a:t>Aa_00_01</a:t>
                      </a:r>
                      <a:endParaRPr lang="ko-KR" altLang="en-US" sz="1200" dirty="0" smtClean="0"/>
                    </a:p>
                    <a:p>
                      <a:pPr algn="ctr" latinLnBrk="1"/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연도를 선택하는 </a:t>
                      </a:r>
                      <a:r>
                        <a:rPr lang="ko-KR" altLang="en-US" sz="1200" dirty="0" err="1" smtClean="0"/>
                        <a:t>드롭박스</a:t>
                      </a:r>
                      <a:r>
                        <a:rPr lang="ko-KR" altLang="en-US" sz="1200" baseline="0" dirty="0" smtClean="0"/>
                        <a:t> 열기</a:t>
                      </a:r>
                      <a:r>
                        <a:rPr lang="en-US" altLang="ko-KR" sz="1200" baseline="0" dirty="0" smtClean="0"/>
                        <a:t>. (</a:t>
                      </a:r>
                      <a:r>
                        <a:rPr lang="en-US" altLang="ko-KR" sz="1200" dirty="0" smtClean="0"/>
                        <a:t>Aa_00_01</a:t>
                      </a:r>
                      <a:endParaRPr lang="ko-KR" altLang="en-US" sz="1200" dirty="0" smtClean="0"/>
                    </a:p>
                    <a:p>
                      <a:pPr algn="ctr" latinLnBrk="1"/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 descr="C:\Users\user\Downloads\[Copy of Copy of bitcamp] 매출 통계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203"/>
            <a:ext cx="6660232" cy="607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90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96871"/>
              </p:ext>
            </p:extLst>
          </p:nvPr>
        </p:nvGraphicFramePr>
        <p:xfrm>
          <a:off x="0" y="0"/>
          <a:ext cx="9144000" cy="79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8147"/>
                <a:gridCol w="1468147"/>
                <a:gridCol w="1231053"/>
                <a:gridCol w="1456748"/>
                <a:gridCol w="728374"/>
                <a:gridCol w="279153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화면명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파일 위치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화면 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Aa_00_01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매출 통계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salesAnalysis.</a:t>
                      </a:r>
                      <a:r>
                        <a:rPr lang="en-US" altLang="ko-KR" sz="1100" u="none" dirty="0" smtClean="0">
                          <a:latin typeface="+mn-lt"/>
                        </a:rPr>
                        <a:t>html</a:t>
                      </a:r>
                      <a:endParaRPr lang="ko-KR" altLang="en-US" sz="1100" u="none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templates/admin/analysis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김상희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매출 통계를 차트로 본다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558027"/>
              </p:ext>
            </p:extLst>
          </p:nvPr>
        </p:nvGraphicFramePr>
        <p:xfrm>
          <a:off x="6660232" y="764704"/>
          <a:ext cx="2482755" cy="60794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909"/>
                <a:gridCol w="1831846"/>
              </a:tblGrid>
              <a:tr h="370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155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각 기준에 따라 다양한 차트를 보여준다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연도</a:t>
                      </a: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dirty="0" smtClean="0"/>
                        <a:t>월을 선택하는 </a:t>
                      </a:r>
                      <a:r>
                        <a:rPr lang="ko-KR" altLang="en-US" sz="1200" dirty="0" err="1" smtClean="0"/>
                        <a:t>드롭박스</a:t>
                      </a:r>
                      <a:r>
                        <a:rPr lang="ko-KR" altLang="en-US" sz="1200" baseline="0" dirty="0" err="1" smtClean="0"/>
                        <a:t>를</a:t>
                      </a:r>
                      <a:r>
                        <a:rPr lang="ko-KR" altLang="en-US" sz="1200" baseline="0" dirty="0" smtClean="0"/>
                        <a:t> 열어 원하는 항목을 선택한다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연도를 선택하는 </a:t>
                      </a:r>
                      <a:r>
                        <a:rPr lang="ko-KR" altLang="en-US" sz="1200" dirty="0" err="1" smtClean="0"/>
                        <a:t>드롭박스</a:t>
                      </a:r>
                      <a:r>
                        <a:rPr lang="ko-KR" altLang="en-US" sz="1200" baseline="0" dirty="0" err="1" smtClean="0"/>
                        <a:t>를</a:t>
                      </a:r>
                      <a:r>
                        <a:rPr lang="ko-KR" altLang="en-US" sz="1200" baseline="0" dirty="0" smtClean="0"/>
                        <a:t> 열어 원하는 항목을 선택한다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55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 descr="C:\Users\user\Downloads\[Copy of Copy of bitcamp] 매출 통계2.jp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8400"/>
            <a:ext cx="6660000" cy="60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2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406</Words>
  <Application>Microsoft Office PowerPoint</Application>
  <PresentationFormat>화면 슬라이드 쇼(4:3)</PresentationFormat>
  <Paragraphs>187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42</cp:revision>
  <dcterms:created xsi:type="dcterms:W3CDTF">2019-11-12T07:45:54Z</dcterms:created>
  <dcterms:modified xsi:type="dcterms:W3CDTF">2019-11-15T02:32:24Z</dcterms:modified>
</cp:coreProperties>
</file>