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78" r:id="rId2"/>
    <p:sldId id="305" r:id="rId3"/>
    <p:sldId id="267" r:id="rId4"/>
    <p:sldId id="326" r:id="rId5"/>
    <p:sldId id="310" r:id="rId6"/>
    <p:sldId id="324" r:id="rId7"/>
    <p:sldId id="311" r:id="rId8"/>
    <p:sldId id="325" r:id="rId9"/>
    <p:sldId id="316" r:id="rId10"/>
    <p:sldId id="313" r:id="rId11"/>
    <p:sldId id="328" r:id="rId12"/>
    <p:sldId id="335" r:id="rId13"/>
    <p:sldId id="317" r:id="rId14"/>
    <p:sldId id="336" r:id="rId15"/>
    <p:sldId id="337" r:id="rId16"/>
    <p:sldId id="338" r:id="rId17"/>
    <p:sldId id="339" r:id="rId18"/>
    <p:sldId id="340" r:id="rId19"/>
    <p:sldId id="329" r:id="rId20"/>
    <p:sldId id="330" r:id="rId21"/>
    <p:sldId id="327" r:id="rId22"/>
    <p:sldId id="331" r:id="rId23"/>
    <p:sldId id="332" r:id="rId24"/>
    <p:sldId id="315" r:id="rId25"/>
    <p:sldId id="321" r:id="rId26"/>
    <p:sldId id="333" r:id="rId27"/>
    <p:sldId id="334" r:id="rId28"/>
    <p:sldId id="323" r:id="rId29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31"/>
    </p:embeddedFont>
    <p:embeddedFont>
      <p:font typeface="나눔고딕 ExtraBold" panose="020D0904000000000000" pitchFamily="50" charset="-127"/>
      <p:bold r:id="rId32"/>
    </p:embeddedFont>
    <p:embeddedFont>
      <p:font typeface="나눔스퀘어 ExtraBold" panose="020B0600000101010101" pitchFamily="50" charset="-127"/>
      <p:bold r:id="rId33"/>
    </p:embeddedFont>
    <p:embeddedFont>
      <p:font typeface="나눔스퀘어라운드 Bold" panose="020B0600000101010101" pitchFamily="50" charset="-127"/>
      <p:bold r:id="rId34"/>
    </p:embeddedFont>
    <p:embeddedFont>
      <p:font typeface="나눔스퀘어라운드 Regular" panose="020B0600000101010101" pitchFamily="50" charset="-127"/>
      <p:regular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휴먼둥근헤드라인" panose="02030504000101010101" pitchFamily="18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5900"/>
    <a:srgbClr val="CC0000"/>
    <a:srgbClr val="272123"/>
    <a:srgbClr val="FDA800"/>
    <a:srgbClr val="AF9061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8113" autoAdjust="0"/>
  </p:normalViewPr>
  <p:slideViewPr>
    <p:cSldViewPr>
      <p:cViewPr varScale="1">
        <p:scale>
          <a:sx n="81" d="100"/>
          <a:sy n="81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31D5A7-4B53-45D0-B64C-A3DAA878BE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436B751-E04F-46A9-8BCD-F9ECD1D857E2}">
      <dgm:prSet phldrT="[텍스트]"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r>
            <a:rPr lang="en-US" altLang="ko-KR" dirty="0" err="1"/>
            <a:t>Coordi_Cloth</a:t>
          </a:r>
          <a:endParaRPr lang="ko-KR" altLang="en-US" dirty="0"/>
        </a:p>
      </dgm:t>
    </dgm:pt>
    <dgm:pt modelId="{2F929B25-AFF7-407A-BB6F-E3505BDEDFC9}" type="parTrans" cxnId="{7EB8E492-D38A-4345-A1B4-72613981C392}">
      <dgm:prSet/>
      <dgm:spPr/>
      <dgm:t>
        <a:bodyPr/>
        <a:lstStyle/>
        <a:p>
          <a:pPr latinLnBrk="1"/>
          <a:endParaRPr lang="ko-KR" altLang="en-US"/>
        </a:p>
      </dgm:t>
    </dgm:pt>
    <dgm:pt modelId="{E8CBD994-8E96-4EE2-BD8E-61FDAAB1EB3C}" type="sibTrans" cxnId="{7EB8E492-D38A-4345-A1B4-72613981C392}">
      <dgm:prSet/>
      <dgm:spPr/>
      <dgm:t>
        <a:bodyPr/>
        <a:lstStyle/>
        <a:p>
          <a:pPr latinLnBrk="1"/>
          <a:endParaRPr lang="ko-KR" altLang="en-US"/>
        </a:p>
      </dgm:t>
    </dgm:pt>
    <dgm:pt modelId="{39B36044-BA0E-4BDE-A6E8-E5E43C52AAA2}">
      <dgm:prSet phldrT="[텍스트]"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r>
            <a:rPr lang="en-US" altLang="ko-KR" dirty="0" err="1"/>
            <a:t>Coordi</a:t>
          </a:r>
          <a:endParaRPr lang="ko-KR" altLang="en-US" dirty="0"/>
        </a:p>
      </dgm:t>
    </dgm:pt>
    <dgm:pt modelId="{6CBC1CD3-D665-4AED-BBBB-0632FED4AF0F}" type="parTrans" cxnId="{5E872726-1AD9-4D3E-AEEB-CA735CDC9C60}">
      <dgm:prSet/>
      <dgm:spPr/>
      <dgm:t>
        <a:bodyPr/>
        <a:lstStyle/>
        <a:p>
          <a:pPr latinLnBrk="1"/>
          <a:endParaRPr lang="ko-KR" altLang="en-US"/>
        </a:p>
      </dgm:t>
    </dgm:pt>
    <dgm:pt modelId="{7C5A2D0A-FA70-4170-A16A-13953ABFDA2D}" type="sibTrans" cxnId="{5E872726-1AD9-4D3E-AEEB-CA735CDC9C60}">
      <dgm:prSet/>
      <dgm:spPr/>
      <dgm:t>
        <a:bodyPr/>
        <a:lstStyle/>
        <a:p>
          <a:pPr latinLnBrk="1"/>
          <a:endParaRPr lang="ko-KR" altLang="en-US"/>
        </a:p>
      </dgm:t>
    </dgm:pt>
    <dgm:pt modelId="{D9B9047A-A8D9-427E-854C-81BB75C2B5DD}">
      <dgm:prSet phldrT="[텍스트]"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r>
            <a:rPr lang="en-US" altLang="ko-KR" dirty="0"/>
            <a:t>Users</a:t>
          </a:r>
          <a:endParaRPr lang="ko-KR" altLang="en-US" dirty="0"/>
        </a:p>
      </dgm:t>
    </dgm:pt>
    <dgm:pt modelId="{E03B7A00-15CC-44A7-B507-EF4DD5851121}" type="parTrans" cxnId="{6485600C-3E4D-443D-AFC4-3835586AA859}">
      <dgm:prSet/>
      <dgm:spPr/>
      <dgm:t>
        <a:bodyPr/>
        <a:lstStyle/>
        <a:p>
          <a:pPr latinLnBrk="1"/>
          <a:endParaRPr lang="ko-KR" altLang="en-US"/>
        </a:p>
      </dgm:t>
    </dgm:pt>
    <dgm:pt modelId="{4BE8AE8B-553B-44E6-9677-FC2B32506E17}" type="sibTrans" cxnId="{6485600C-3E4D-443D-AFC4-3835586AA859}">
      <dgm:prSet/>
      <dgm:spPr/>
      <dgm:t>
        <a:bodyPr/>
        <a:lstStyle/>
        <a:p>
          <a:pPr latinLnBrk="1"/>
          <a:endParaRPr lang="ko-KR" altLang="en-US"/>
        </a:p>
      </dgm:t>
    </dgm:pt>
    <dgm:pt modelId="{CD89E139-59FB-4046-8E7C-DE83F8A420CC}" type="pres">
      <dgm:prSet presAssocID="{2431D5A7-4B53-45D0-B64C-A3DAA878BE4C}" presName="Name0" presStyleCnt="0">
        <dgm:presLayoutVars>
          <dgm:dir/>
          <dgm:resizeHandles val="exact"/>
        </dgm:presLayoutVars>
      </dgm:prSet>
      <dgm:spPr/>
    </dgm:pt>
    <dgm:pt modelId="{2C7F9CF9-0762-45DB-8400-8FE0DCCD041B}" type="pres">
      <dgm:prSet presAssocID="{9436B751-E04F-46A9-8BCD-F9ECD1D857E2}" presName="node" presStyleLbl="node1" presStyleIdx="0" presStyleCnt="3">
        <dgm:presLayoutVars>
          <dgm:bulletEnabled val="1"/>
        </dgm:presLayoutVars>
      </dgm:prSet>
      <dgm:spPr/>
    </dgm:pt>
    <dgm:pt modelId="{6BE4D90F-54A4-42AE-991F-AD3F3F1ABAB0}" type="pres">
      <dgm:prSet presAssocID="{E8CBD994-8E96-4EE2-BD8E-61FDAAB1EB3C}" presName="sibTrans" presStyleLbl="sibTrans2D1" presStyleIdx="0" presStyleCnt="2"/>
      <dgm:spPr/>
    </dgm:pt>
    <dgm:pt modelId="{035E0DA2-ED8D-44F9-BE22-A35BDF231C9E}" type="pres">
      <dgm:prSet presAssocID="{E8CBD994-8E96-4EE2-BD8E-61FDAAB1EB3C}" presName="connectorText" presStyleLbl="sibTrans2D1" presStyleIdx="0" presStyleCnt="2"/>
      <dgm:spPr/>
    </dgm:pt>
    <dgm:pt modelId="{DE988932-80B7-4EB4-B463-1168CE6362AB}" type="pres">
      <dgm:prSet presAssocID="{39B36044-BA0E-4BDE-A6E8-E5E43C52AAA2}" presName="node" presStyleLbl="node1" presStyleIdx="1" presStyleCnt="3">
        <dgm:presLayoutVars>
          <dgm:bulletEnabled val="1"/>
        </dgm:presLayoutVars>
      </dgm:prSet>
      <dgm:spPr/>
    </dgm:pt>
    <dgm:pt modelId="{B3C6A684-E336-466B-949B-AA330A23837E}" type="pres">
      <dgm:prSet presAssocID="{7C5A2D0A-FA70-4170-A16A-13953ABFDA2D}" presName="sibTrans" presStyleLbl="sibTrans2D1" presStyleIdx="1" presStyleCnt="2"/>
      <dgm:spPr/>
    </dgm:pt>
    <dgm:pt modelId="{35CB3CA6-7AFF-4BF4-9C0A-C3A87EA74EAD}" type="pres">
      <dgm:prSet presAssocID="{7C5A2D0A-FA70-4170-A16A-13953ABFDA2D}" presName="connectorText" presStyleLbl="sibTrans2D1" presStyleIdx="1" presStyleCnt="2"/>
      <dgm:spPr/>
    </dgm:pt>
    <dgm:pt modelId="{DC19F86D-6BA0-4246-9F01-F16D2CED8050}" type="pres">
      <dgm:prSet presAssocID="{D9B9047A-A8D9-427E-854C-81BB75C2B5DD}" presName="node" presStyleLbl="node1" presStyleIdx="2" presStyleCnt="3">
        <dgm:presLayoutVars>
          <dgm:bulletEnabled val="1"/>
        </dgm:presLayoutVars>
      </dgm:prSet>
      <dgm:spPr/>
    </dgm:pt>
  </dgm:ptLst>
  <dgm:cxnLst>
    <dgm:cxn modelId="{6485600C-3E4D-443D-AFC4-3835586AA859}" srcId="{2431D5A7-4B53-45D0-B64C-A3DAA878BE4C}" destId="{D9B9047A-A8D9-427E-854C-81BB75C2B5DD}" srcOrd="2" destOrd="0" parTransId="{E03B7A00-15CC-44A7-B507-EF4DD5851121}" sibTransId="{4BE8AE8B-553B-44E6-9677-FC2B32506E17}"/>
    <dgm:cxn modelId="{0A309824-6A94-4B2B-8199-62F5C5819382}" type="presOf" srcId="{9436B751-E04F-46A9-8BCD-F9ECD1D857E2}" destId="{2C7F9CF9-0762-45DB-8400-8FE0DCCD041B}" srcOrd="0" destOrd="0" presId="urn:microsoft.com/office/officeart/2005/8/layout/process1"/>
    <dgm:cxn modelId="{5E872726-1AD9-4D3E-AEEB-CA735CDC9C60}" srcId="{2431D5A7-4B53-45D0-B64C-A3DAA878BE4C}" destId="{39B36044-BA0E-4BDE-A6E8-E5E43C52AAA2}" srcOrd="1" destOrd="0" parTransId="{6CBC1CD3-D665-4AED-BBBB-0632FED4AF0F}" sibTransId="{7C5A2D0A-FA70-4170-A16A-13953ABFDA2D}"/>
    <dgm:cxn modelId="{29C9033A-4C03-448F-A16B-70F92D7B0E11}" type="presOf" srcId="{2431D5A7-4B53-45D0-B64C-A3DAA878BE4C}" destId="{CD89E139-59FB-4046-8E7C-DE83F8A420CC}" srcOrd="0" destOrd="0" presId="urn:microsoft.com/office/officeart/2005/8/layout/process1"/>
    <dgm:cxn modelId="{F19F7A57-3D88-432F-ACF0-B2DFC3DD5F27}" type="presOf" srcId="{D9B9047A-A8D9-427E-854C-81BB75C2B5DD}" destId="{DC19F86D-6BA0-4246-9F01-F16D2CED8050}" srcOrd="0" destOrd="0" presId="urn:microsoft.com/office/officeart/2005/8/layout/process1"/>
    <dgm:cxn modelId="{7EB8E492-D38A-4345-A1B4-72613981C392}" srcId="{2431D5A7-4B53-45D0-B64C-A3DAA878BE4C}" destId="{9436B751-E04F-46A9-8BCD-F9ECD1D857E2}" srcOrd="0" destOrd="0" parTransId="{2F929B25-AFF7-407A-BB6F-E3505BDEDFC9}" sibTransId="{E8CBD994-8E96-4EE2-BD8E-61FDAAB1EB3C}"/>
    <dgm:cxn modelId="{5E973D96-AF2A-4CF0-A089-AE860F3DCECB}" type="presOf" srcId="{7C5A2D0A-FA70-4170-A16A-13953ABFDA2D}" destId="{35CB3CA6-7AFF-4BF4-9C0A-C3A87EA74EAD}" srcOrd="1" destOrd="0" presId="urn:microsoft.com/office/officeart/2005/8/layout/process1"/>
    <dgm:cxn modelId="{F2D0BCB4-5C0B-47A8-A940-2CB32F02BAF5}" type="presOf" srcId="{E8CBD994-8E96-4EE2-BD8E-61FDAAB1EB3C}" destId="{035E0DA2-ED8D-44F9-BE22-A35BDF231C9E}" srcOrd="1" destOrd="0" presId="urn:microsoft.com/office/officeart/2005/8/layout/process1"/>
    <dgm:cxn modelId="{7732F6B8-3248-4EDF-944A-C77C0013893C}" type="presOf" srcId="{7C5A2D0A-FA70-4170-A16A-13953ABFDA2D}" destId="{B3C6A684-E336-466B-949B-AA330A23837E}" srcOrd="0" destOrd="0" presId="urn:microsoft.com/office/officeart/2005/8/layout/process1"/>
    <dgm:cxn modelId="{7E742CBC-609C-4674-9BB0-A9B93FE3E873}" type="presOf" srcId="{E8CBD994-8E96-4EE2-BD8E-61FDAAB1EB3C}" destId="{6BE4D90F-54A4-42AE-991F-AD3F3F1ABAB0}" srcOrd="0" destOrd="0" presId="urn:microsoft.com/office/officeart/2005/8/layout/process1"/>
    <dgm:cxn modelId="{206CC1D3-5A55-49A5-BA18-094219319833}" type="presOf" srcId="{39B36044-BA0E-4BDE-A6E8-E5E43C52AAA2}" destId="{DE988932-80B7-4EB4-B463-1168CE6362AB}" srcOrd="0" destOrd="0" presId="urn:microsoft.com/office/officeart/2005/8/layout/process1"/>
    <dgm:cxn modelId="{C9686CDC-45E0-469D-B7AA-FE511BF09E4D}" type="presParOf" srcId="{CD89E139-59FB-4046-8E7C-DE83F8A420CC}" destId="{2C7F9CF9-0762-45DB-8400-8FE0DCCD041B}" srcOrd="0" destOrd="0" presId="urn:microsoft.com/office/officeart/2005/8/layout/process1"/>
    <dgm:cxn modelId="{734C6AE8-74F7-4B17-9EBE-774710FA8BFD}" type="presParOf" srcId="{CD89E139-59FB-4046-8E7C-DE83F8A420CC}" destId="{6BE4D90F-54A4-42AE-991F-AD3F3F1ABAB0}" srcOrd="1" destOrd="0" presId="urn:microsoft.com/office/officeart/2005/8/layout/process1"/>
    <dgm:cxn modelId="{B9D17CC1-BB71-4E77-884A-0CBA75CD1CBD}" type="presParOf" srcId="{6BE4D90F-54A4-42AE-991F-AD3F3F1ABAB0}" destId="{035E0DA2-ED8D-44F9-BE22-A35BDF231C9E}" srcOrd="0" destOrd="0" presId="urn:microsoft.com/office/officeart/2005/8/layout/process1"/>
    <dgm:cxn modelId="{BE82D03D-DABE-4BCE-8C7C-DFA908F785A7}" type="presParOf" srcId="{CD89E139-59FB-4046-8E7C-DE83F8A420CC}" destId="{DE988932-80B7-4EB4-B463-1168CE6362AB}" srcOrd="2" destOrd="0" presId="urn:microsoft.com/office/officeart/2005/8/layout/process1"/>
    <dgm:cxn modelId="{45D90D79-3D33-46C5-B78A-F69B501BA1CF}" type="presParOf" srcId="{CD89E139-59FB-4046-8E7C-DE83F8A420CC}" destId="{B3C6A684-E336-466B-949B-AA330A23837E}" srcOrd="3" destOrd="0" presId="urn:microsoft.com/office/officeart/2005/8/layout/process1"/>
    <dgm:cxn modelId="{05A74998-AF4E-4856-9B36-F78807F4C707}" type="presParOf" srcId="{B3C6A684-E336-466B-949B-AA330A23837E}" destId="{35CB3CA6-7AFF-4BF4-9C0A-C3A87EA74EAD}" srcOrd="0" destOrd="0" presId="urn:microsoft.com/office/officeart/2005/8/layout/process1"/>
    <dgm:cxn modelId="{77C7C25B-CD16-41F1-920F-D23E6D6B5433}" type="presParOf" srcId="{CD89E139-59FB-4046-8E7C-DE83F8A420CC}" destId="{DC19F86D-6BA0-4246-9F01-F16D2CED805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F9CF9-0762-45DB-8400-8FE0DCCD041B}">
      <dsp:nvSpPr>
        <dsp:cNvPr id="0" name=""/>
        <dsp:cNvSpPr/>
      </dsp:nvSpPr>
      <dsp:spPr>
        <a:xfrm>
          <a:off x="5780" y="1793864"/>
          <a:ext cx="1727584" cy="103655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 err="1"/>
            <a:t>Coordi_Cloth</a:t>
          </a:r>
          <a:endParaRPr lang="ko-KR" altLang="en-US" sz="2000" kern="1200" dirty="0"/>
        </a:p>
      </dsp:txBody>
      <dsp:txXfrm>
        <a:off x="36140" y="1824224"/>
        <a:ext cx="1666864" cy="975830"/>
      </dsp:txXfrm>
    </dsp:sp>
    <dsp:sp modelId="{6BE4D90F-54A4-42AE-991F-AD3F3F1ABAB0}">
      <dsp:nvSpPr>
        <dsp:cNvPr id="0" name=""/>
        <dsp:cNvSpPr/>
      </dsp:nvSpPr>
      <dsp:spPr>
        <a:xfrm>
          <a:off x="1906123" y="2097918"/>
          <a:ext cx="366248" cy="4284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1906123" y="2183606"/>
        <a:ext cx="256374" cy="257065"/>
      </dsp:txXfrm>
    </dsp:sp>
    <dsp:sp modelId="{DE988932-80B7-4EB4-B463-1168CE6362AB}">
      <dsp:nvSpPr>
        <dsp:cNvPr id="0" name=""/>
        <dsp:cNvSpPr/>
      </dsp:nvSpPr>
      <dsp:spPr>
        <a:xfrm>
          <a:off x="2424399" y="1793864"/>
          <a:ext cx="1727584" cy="103655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 err="1"/>
            <a:t>Coordi</a:t>
          </a:r>
          <a:endParaRPr lang="ko-KR" altLang="en-US" sz="2000" kern="1200" dirty="0"/>
        </a:p>
      </dsp:txBody>
      <dsp:txXfrm>
        <a:off x="2454759" y="1824224"/>
        <a:ext cx="1666864" cy="975830"/>
      </dsp:txXfrm>
    </dsp:sp>
    <dsp:sp modelId="{B3C6A684-E336-466B-949B-AA330A23837E}">
      <dsp:nvSpPr>
        <dsp:cNvPr id="0" name=""/>
        <dsp:cNvSpPr/>
      </dsp:nvSpPr>
      <dsp:spPr>
        <a:xfrm>
          <a:off x="4324742" y="2097918"/>
          <a:ext cx="366248" cy="4284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4324742" y="2183606"/>
        <a:ext cx="256374" cy="257065"/>
      </dsp:txXfrm>
    </dsp:sp>
    <dsp:sp modelId="{DC19F86D-6BA0-4246-9F01-F16D2CED8050}">
      <dsp:nvSpPr>
        <dsp:cNvPr id="0" name=""/>
        <dsp:cNvSpPr/>
      </dsp:nvSpPr>
      <dsp:spPr>
        <a:xfrm>
          <a:off x="4843017" y="1793864"/>
          <a:ext cx="1727584" cy="103655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Users</a:t>
          </a:r>
          <a:endParaRPr lang="ko-KR" altLang="en-US" sz="2000" kern="1200" dirty="0"/>
        </a:p>
      </dsp:txBody>
      <dsp:txXfrm>
        <a:off x="4873377" y="1824224"/>
        <a:ext cx="1666864" cy="975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714AB-93BB-4BA4-981F-BECDFC855FB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41467-0773-4981-B09D-A5D4A986D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7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41467-0773-4981-B09D-A5D4A986D8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8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192.168.0.118:8000/AskCody_fi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Askcody</a:t>
            </a:r>
            <a:endParaRPr lang="en-US" altLang="ko-KR" sz="47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12" y="2866147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Our team project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Class7_2</a:t>
            </a:r>
            <a:r>
              <a:rPr lang="ko-KR" altLang="en-US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조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10264-5700-4605-8C6F-F94996A5A88D}"/>
              </a:ext>
            </a:extLst>
          </p:cNvPr>
          <p:cNvSpPr txBox="1"/>
          <p:nvPr/>
        </p:nvSpPr>
        <p:spPr>
          <a:xfrm>
            <a:off x="5060824" y="6258798"/>
            <a:ext cx="469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</a:t>
            </a:r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강민희</a:t>
            </a:r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김성현 성지혜 </a:t>
            </a:r>
            <a:r>
              <a:rPr lang="ko-KR" altLang="en-US" sz="16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신은석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 descr="사람, 가장, 서있는, 의류이(가) 표시된 사진&#10;&#10;자동 생성된 설명">
            <a:extLst>
              <a:ext uri="{FF2B5EF4-FFF2-40B4-BE49-F238E27FC236}">
                <a16:creationId xmlns:a16="http://schemas.microsoft.com/office/drawing/2014/main" id="{B04C280A-C4CA-4436-9161-9D217E3AB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53" y="2399861"/>
            <a:ext cx="5832644" cy="1965243"/>
          </a:xfrm>
          <a:prstGeom prst="rect">
            <a:avLst/>
          </a:prstGeom>
        </p:spPr>
      </p:pic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57FEC39E-4025-408A-8BE1-EFCDAB0C0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3" y="3127757"/>
            <a:ext cx="2569449" cy="84772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CAF6A6B-45E7-4873-AB3D-D41D47499640}"/>
              </a:ext>
            </a:extLst>
          </p:cNvPr>
          <p:cNvCxnSpPr>
            <a:cxnSpLocks/>
          </p:cNvCxnSpPr>
          <p:nvPr/>
        </p:nvCxnSpPr>
        <p:spPr>
          <a:xfrm flipV="1">
            <a:off x="3059832" y="2399861"/>
            <a:ext cx="0" cy="1965243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3851" y="771997"/>
            <a:ext cx="43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504" y="1340768"/>
            <a:ext cx="48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A2653-6A78-47B8-8AC2-1F2125EE62EC}"/>
              </a:ext>
            </a:extLst>
          </p:cNvPr>
          <p:cNvSpPr txBox="1"/>
          <p:nvPr/>
        </p:nvSpPr>
        <p:spPr>
          <a:xfrm>
            <a:off x="137275" y="27089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06D8A-C5D7-42EE-A821-794BEAE3DA40}"/>
              </a:ext>
            </a:extLst>
          </p:cNvPr>
          <p:cNvSpPr txBox="1"/>
          <p:nvPr/>
        </p:nvSpPr>
        <p:spPr>
          <a:xfrm>
            <a:off x="107504" y="3140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30CE76-E642-484A-8140-376C7EC7B3FE}"/>
              </a:ext>
            </a:extLst>
          </p:cNvPr>
          <p:cNvSpPr/>
          <p:nvPr/>
        </p:nvSpPr>
        <p:spPr>
          <a:xfrm>
            <a:off x="-6741" y="271632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66FB0FC0-4A8F-4D85-814A-F6A9C96DB9F4}"/>
              </a:ext>
            </a:extLst>
          </p:cNvPr>
          <p:cNvSpPr/>
          <p:nvPr/>
        </p:nvSpPr>
        <p:spPr>
          <a:xfrm rot="5400000">
            <a:off x="705297" y="30463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214B41-C636-4066-BC2C-C060A1DF9D85}"/>
              </a:ext>
            </a:extLst>
          </p:cNvPr>
          <p:cNvSpPr txBox="1"/>
          <p:nvPr/>
        </p:nvSpPr>
        <p:spPr>
          <a:xfrm>
            <a:off x="126091" y="271192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776FAF-A839-4F87-A22C-BD7B668C4CAE}"/>
              </a:ext>
            </a:extLst>
          </p:cNvPr>
          <p:cNvSpPr txBox="1"/>
          <p:nvPr/>
        </p:nvSpPr>
        <p:spPr>
          <a:xfrm>
            <a:off x="107504" y="836712"/>
            <a:ext cx="48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갈매기형 수장 14">
            <a:extLst>
              <a:ext uri="{FF2B5EF4-FFF2-40B4-BE49-F238E27FC236}">
                <a16:creationId xmlns:a16="http://schemas.microsoft.com/office/drawing/2014/main" id="{DE1030CB-854B-401A-8F51-0746F5DD6157}"/>
              </a:ext>
            </a:extLst>
          </p:cNvPr>
          <p:cNvSpPr/>
          <p:nvPr/>
        </p:nvSpPr>
        <p:spPr>
          <a:xfrm>
            <a:off x="1479291" y="970325"/>
            <a:ext cx="140381" cy="1544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5">
            <a:extLst>
              <a:ext uri="{FF2B5EF4-FFF2-40B4-BE49-F238E27FC236}">
                <a16:creationId xmlns:a16="http://schemas.microsoft.com/office/drawing/2014/main" id="{08E008E7-1EED-43A2-A438-52FBC5C54079}"/>
              </a:ext>
            </a:extLst>
          </p:cNvPr>
          <p:cNvSpPr/>
          <p:nvPr/>
        </p:nvSpPr>
        <p:spPr>
          <a:xfrm>
            <a:off x="1331640" y="970325"/>
            <a:ext cx="140381" cy="1544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DDAC84-DB00-4644-A1EA-6D48636E88FB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EEDA92-71B7-44C0-B315-60E76E9F4C52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E1DCD64-6643-4996-B420-D03555A63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00" y="1443823"/>
            <a:ext cx="4764880" cy="3805910"/>
          </a:xfrm>
          <a:prstGeom prst="rect">
            <a:avLst/>
          </a:prstGeom>
        </p:spPr>
      </p:pic>
      <p:sp>
        <p:nvSpPr>
          <p:cNvPr id="23" name="말풍선: 타원형 22">
            <a:extLst>
              <a:ext uri="{FF2B5EF4-FFF2-40B4-BE49-F238E27FC236}">
                <a16:creationId xmlns:a16="http://schemas.microsoft.com/office/drawing/2014/main" id="{0E8F6FD5-ACF3-4A90-96D5-14AE16F880B2}"/>
              </a:ext>
            </a:extLst>
          </p:cNvPr>
          <p:cNvSpPr/>
          <p:nvPr/>
        </p:nvSpPr>
        <p:spPr>
          <a:xfrm>
            <a:off x="4716016" y="1643077"/>
            <a:ext cx="3532187" cy="998471"/>
          </a:xfrm>
          <a:prstGeom prst="wedgeEllipseCallout">
            <a:avLst>
              <a:gd name="adj1" fmla="val -53462"/>
              <a:gd name="adj2" fmla="val 438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C25615-333A-4BD1-8A25-6730951481EF}"/>
              </a:ext>
            </a:extLst>
          </p:cNvPr>
          <p:cNvSpPr txBox="1"/>
          <p:nvPr/>
        </p:nvSpPr>
        <p:spPr>
          <a:xfrm>
            <a:off x="4249804" y="1988840"/>
            <a:ext cx="457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jQuery </a:t>
            </a:r>
            <a:r>
              <a:rPr lang="en-US" altLang="ko-KR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Keyup</a:t>
            </a:r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이벤트 사용</a:t>
            </a:r>
            <a:endParaRPr lang="en-US" altLang="ko-KR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2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F33EDD-EDB7-405C-809C-19C86551C9A4}"/>
              </a:ext>
            </a:extLst>
          </p:cNvPr>
          <p:cNvSpPr txBox="1"/>
          <p:nvPr/>
        </p:nvSpPr>
        <p:spPr>
          <a:xfrm>
            <a:off x="4338895" y="3869777"/>
            <a:ext cx="457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ajax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이용한 아이디 중복체크</a:t>
            </a:r>
            <a:endParaRPr lang="en-US" altLang="ko-KR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2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8" name="그림 37" descr="스크린샷이(가) 표시된 사진&#10;&#10;자동 생성된 설명">
            <a:extLst>
              <a:ext uri="{FF2B5EF4-FFF2-40B4-BE49-F238E27FC236}">
                <a16:creationId xmlns:a16="http://schemas.microsoft.com/office/drawing/2014/main" id="{3D76A686-CF1E-43F5-BFC2-EEBC37A2FC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97"/>
          <a:stretch/>
        </p:blipFill>
        <p:spPr>
          <a:xfrm>
            <a:off x="899592" y="5410417"/>
            <a:ext cx="4836885" cy="943506"/>
          </a:xfrm>
          <a:prstGeom prst="rect">
            <a:avLst/>
          </a:prstGeom>
        </p:spPr>
      </p:pic>
      <p:sp>
        <p:nvSpPr>
          <p:cNvPr id="36" name="말풍선: 타원형 35">
            <a:extLst>
              <a:ext uri="{FF2B5EF4-FFF2-40B4-BE49-F238E27FC236}">
                <a16:creationId xmlns:a16="http://schemas.microsoft.com/office/drawing/2014/main" id="{865B7297-25F1-4A3E-84F2-7744B528D8AC}"/>
              </a:ext>
            </a:extLst>
          </p:cNvPr>
          <p:cNvSpPr/>
          <p:nvPr/>
        </p:nvSpPr>
        <p:spPr>
          <a:xfrm>
            <a:off x="4805106" y="3555206"/>
            <a:ext cx="3672408" cy="998473"/>
          </a:xfrm>
          <a:prstGeom prst="wedgeEllipseCallout">
            <a:avLst>
              <a:gd name="adj1" fmla="val -58999"/>
              <a:gd name="adj2" fmla="val 374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말풍선: 타원형 32">
            <a:extLst>
              <a:ext uri="{FF2B5EF4-FFF2-40B4-BE49-F238E27FC236}">
                <a16:creationId xmlns:a16="http://schemas.microsoft.com/office/drawing/2014/main" id="{C8795398-C666-459B-BE38-1B3C371C8F8E}"/>
              </a:ext>
            </a:extLst>
          </p:cNvPr>
          <p:cNvSpPr/>
          <p:nvPr/>
        </p:nvSpPr>
        <p:spPr>
          <a:xfrm>
            <a:off x="4788024" y="5232088"/>
            <a:ext cx="3672408" cy="998473"/>
          </a:xfrm>
          <a:prstGeom prst="wedgeEllipseCallout">
            <a:avLst>
              <a:gd name="adj1" fmla="val -58999"/>
              <a:gd name="adj2" fmla="val 374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6E104F-8626-4882-AC84-2EBE69A58C0D}"/>
              </a:ext>
            </a:extLst>
          </p:cNvPr>
          <p:cNvSpPr txBox="1"/>
          <p:nvPr/>
        </p:nvSpPr>
        <p:spPr>
          <a:xfrm>
            <a:off x="4307479" y="5579948"/>
            <a:ext cx="457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span 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태그 </a:t>
            </a:r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id=“msg1”</a:t>
            </a:r>
          </a:p>
        </p:txBody>
      </p:sp>
    </p:spTree>
    <p:extLst>
      <p:ext uri="{BB962C8B-B14F-4D97-AF65-F5344CB8AC3E}">
        <p14:creationId xmlns:p14="http://schemas.microsoft.com/office/powerpoint/2010/main" val="391096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3851" y="771997"/>
            <a:ext cx="43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A2653-6A78-47B8-8AC2-1F2125EE62EC}"/>
              </a:ext>
            </a:extLst>
          </p:cNvPr>
          <p:cNvSpPr txBox="1"/>
          <p:nvPr/>
        </p:nvSpPr>
        <p:spPr>
          <a:xfrm>
            <a:off x="137275" y="27089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06D8A-C5D7-42EE-A821-794BEAE3DA40}"/>
              </a:ext>
            </a:extLst>
          </p:cNvPr>
          <p:cNvSpPr txBox="1"/>
          <p:nvPr/>
        </p:nvSpPr>
        <p:spPr>
          <a:xfrm>
            <a:off x="107504" y="3140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30CE76-E642-484A-8140-376C7EC7B3FE}"/>
              </a:ext>
            </a:extLst>
          </p:cNvPr>
          <p:cNvSpPr/>
          <p:nvPr/>
        </p:nvSpPr>
        <p:spPr>
          <a:xfrm>
            <a:off x="-6741" y="271632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66FB0FC0-4A8F-4D85-814A-F6A9C96DB9F4}"/>
              </a:ext>
            </a:extLst>
          </p:cNvPr>
          <p:cNvSpPr/>
          <p:nvPr/>
        </p:nvSpPr>
        <p:spPr>
          <a:xfrm rot="5400000">
            <a:off x="705297" y="30463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214B41-C636-4066-BC2C-C060A1DF9D85}"/>
              </a:ext>
            </a:extLst>
          </p:cNvPr>
          <p:cNvSpPr txBox="1"/>
          <p:nvPr/>
        </p:nvSpPr>
        <p:spPr>
          <a:xfrm>
            <a:off x="126091" y="271192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776FAF-A839-4F87-A22C-BD7B668C4CAE}"/>
              </a:ext>
            </a:extLst>
          </p:cNvPr>
          <p:cNvSpPr txBox="1"/>
          <p:nvPr/>
        </p:nvSpPr>
        <p:spPr>
          <a:xfrm>
            <a:off x="107504" y="8367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갈매기형 수장 14">
            <a:extLst>
              <a:ext uri="{FF2B5EF4-FFF2-40B4-BE49-F238E27FC236}">
                <a16:creationId xmlns:a16="http://schemas.microsoft.com/office/drawing/2014/main" id="{DE1030CB-854B-401A-8F51-0746F5DD6157}"/>
              </a:ext>
            </a:extLst>
          </p:cNvPr>
          <p:cNvSpPr/>
          <p:nvPr/>
        </p:nvSpPr>
        <p:spPr>
          <a:xfrm>
            <a:off x="1479291" y="970325"/>
            <a:ext cx="140381" cy="1544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5">
            <a:extLst>
              <a:ext uri="{FF2B5EF4-FFF2-40B4-BE49-F238E27FC236}">
                <a16:creationId xmlns:a16="http://schemas.microsoft.com/office/drawing/2014/main" id="{08E008E7-1EED-43A2-A438-52FBC5C54079}"/>
              </a:ext>
            </a:extLst>
          </p:cNvPr>
          <p:cNvSpPr/>
          <p:nvPr/>
        </p:nvSpPr>
        <p:spPr>
          <a:xfrm>
            <a:off x="1331640" y="970325"/>
            <a:ext cx="140381" cy="1544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DDAC84-DB00-4644-A1EA-6D48636E88FB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EEDA92-71B7-44C0-B315-60E76E9F4C52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09FEC07-6AE5-4D8B-9548-D86750704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88" y="1600897"/>
            <a:ext cx="4102626" cy="4301370"/>
          </a:xfrm>
          <a:prstGeom prst="rect">
            <a:avLst/>
          </a:prstGeom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03D8601E-6409-4E09-AF16-286BD1E73CAB}"/>
              </a:ext>
            </a:extLst>
          </p:cNvPr>
          <p:cNvSpPr/>
          <p:nvPr/>
        </p:nvSpPr>
        <p:spPr>
          <a:xfrm>
            <a:off x="5874938" y="2281110"/>
            <a:ext cx="2850549" cy="2720745"/>
          </a:xfrm>
          <a:prstGeom prst="wedgeEllipseCallout">
            <a:avLst>
              <a:gd name="adj1" fmla="val -100026"/>
              <a:gd name="adj2" fmla="val 41354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9470F-C544-4458-9999-D244F1552AAF}"/>
              </a:ext>
            </a:extLst>
          </p:cNvPr>
          <p:cNvSpPr txBox="1"/>
          <p:nvPr/>
        </p:nvSpPr>
        <p:spPr>
          <a:xfrm>
            <a:off x="5796130" y="3429000"/>
            <a:ext cx="3008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로그인 할 때 쿼리문을 통해서</a:t>
            </a:r>
            <a:endParaRPr lang="en-US" altLang="ko-KR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2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아이디가 </a:t>
            </a:r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글자 이하이면</a:t>
            </a:r>
            <a:endParaRPr lang="en-US" altLang="ko-KR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2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Alert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창을 띄운다</a:t>
            </a:r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6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40415" y="785924"/>
            <a:ext cx="43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코디 </a:t>
            </a:r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셀렉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필터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)&amp;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A2653-6A78-47B8-8AC2-1F2125EE62EC}"/>
              </a:ext>
            </a:extLst>
          </p:cNvPr>
          <p:cNvSpPr txBox="1"/>
          <p:nvPr/>
        </p:nvSpPr>
        <p:spPr>
          <a:xfrm>
            <a:off x="137275" y="27089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06D8A-C5D7-42EE-A821-794BEAE3DA40}"/>
              </a:ext>
            </a:extLst>
          </p:cNvPr>
          <p:cNvSpPr txBox="1"/>
          <p:nvPr/>
        </p:nvSpPr>
        <p:spPr>
          <a:xfrm>
            <a:off x="107504" y="3140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30CE76-E642-484A-8140-376C7EC7B3FE}"/>
              </a:ext>
            </a:extLst>
          </p:cNvPr>
          <p:cNvSpPr/>
          <p:nvPr/>
        </p:nvSpPr>
        <p:spPr>
          <a:xfrm>
            <a:off x="-6741" y="271632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66FB0FC0-4A8F-4D85-814A-F6A9C96DB9F4}"/>
              </a:ext>
            </a:extLst>
          </p:cNvPr>
          <p:cNvSpPr/>
          <p:nvPr/>
        </p:nvSpPr>
        <p:spPr>
          <a:xfrm rot="5400000">
            <a:off x="705297" y="30463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214B41-C636-4066-BC2C-C060A1DF9D85}"/>
              </a:ext>
            </a:extLst>
          </p:cNvPr>
          <p:cNvSpPr txBox="1"/>
          <p:nvPr/>
        </p:nvSpPr>
        <p:spPr>
          <a:xfrm>
            <a:off x="126091" y="271192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776FAF-A839-4F87-A22C-BD7B668C4CAE}"/>
              </a:ext>
            </a:extLst>
          </p:cNvPr>
          <p:cNvSpPr txBox="1"/>
          <p:nvPr/>
        </p:nvSpPr>
        <p:spPr>
          <a:xfrm>
            <a:off x="107504" y="8367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갈매기형 수장 14">
            <a:extLst>
              <a:ext uri="{FF2B5EF4-FFF2-40B4-BE49-F238E27FC236}">
                <a16:creationId xmlns:a16="http://schemas.microsoft.com/office/drawing/2014/main" id="{DE1030CB-854B-401A-8F51-0746F5DD6157}"/>
              </a:ext>
            </a:extLst>
          </p:cNvPr>
          <p:cNvSpPr/>
          <p:nvPr/>
        </p:nvSpPr>
        <p:spPr>
          <a:xfrm>
            <a:off x="1479291" y="970325"/>
            <a:ext cx="140381" cy="154419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5">
            <a:extLst>
              <a:ext uri="{FF2B5EF4-FFF2-40B4-BE49-F238E27FC236}">
                <a16:creationId xmlns:a16="http://schemas.microsoft.com/office/drawing/2014/main" id="{08E008E7-1EED-43A2-A438-52FBC5C54079}"/>
              </a:ext>
            </a:extLst>
          </p:cNvPr>
          <p:cNvSpPr/>
          <p:nvPr/>
        </p:nvSpPr>
        <p:spPr>
          <a:xfrm>
            <a:off x="1331640" y="970325"/>
            <a:ext cx="140381" cy="154419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201D8-D7DE-40B6-BF69-31133F64B517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249502-62C4-412D-A79F-C58B50863263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6942108-186C-46C0-BF02-133CBCE63653}"/>
              </a:ext>
            </a:extLst>
          </p:cNvPr>
          <p:cNvGrpSpPr/>
          <p:nvPr/>
        </p:nvGrpSpPr>
        <p:grpSpPr>
          <a:xfrm>
            <a:off x="1685676" y="2976376"/>
            <a:ext cx="6214616" cy="3044912"/>
            <a:chOff x="1685676" y="2904368"/>
            <a:chExt cx="6214616" cy="304491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3A6350E-A7CC-4D17-A9AA-F1D88125888F}"/>
                </a:ext>
              </a:extLst>
            </p:cNvPr>
            <p:cNvSpPr txBox="1"/>
            <p:nvPr/>
          </p:nvSpPr>
          <p:spPr>
            <a:xfrm>
              <a:off x="1685676" y="2904368"/>
              <a:ext cx="1465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[</a:t>
              </a:r>
              <a:r>
                <a:rPr lang="en-US" altLang="ko-KR" sz="2000" b="1" dirty="0" err="1"/>
                <a:t>finder.jsp</a:t>
              </a:r>
              <a:r>
                <a:rPr lang="en-US" altLang="ko-KR" sz="2000" b="1" dirty="0"/>
                <a:t>]</a:t>
              </a:r>
              <a:endParaRPr lang="ko-KR" altLang="en-US" sz="20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0B7104-0720-40C5-B6F8-EDAB3F99BFAB}"/>
                </a:ext>
              </a:extLst>
            </p:cNvPr>
            <p:cNvSpPr txBox="1"/>
            <p:nvPr/>
          </p:nvSpPr>
          <p:spPr>
            <a:xfrm>
              <a:off x="4639305" y="2904368"/>
              <a:ext cx="3260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[FilterClothesServlet.java]</a:t>
              </a:r>
              <a:endParaRPr lang="ko-KR" altLang="en-US" sz="2000" b="1" dirty="0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58FDB54-45D5-45F9-9F86-2C14802B9718}"/>
                </a:ext>
              </a:extLst>
            </p:cNvPr>
            <p:cNvCxnSpPr>
              <a:cxnSpLocks/>
            </p:cNvCxnSpPr>
            <p:nvPr/>
          </p:nvCxnSpPr>
          <p:spPr>
            <a:xfrm>
              <a:off x="3487177" y="3068960"/>
              <a:ext cx="576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28E993-D131-428C-84CE-27053237FE26}"/>
                </a:ext>
              </a:extLst>
            </p:cNvPr>
            <p:cNvSpPr txBox="1"/>
            <p:nvPr/>
          </p:nvSpPr>
          <p:spPr>
            <a:xfrm>
              <a:off x="4639305" y="4184110"/>
              <a:ext cx="3260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[ClothesDAO_Oracle.java]</a:t>
              </a:r>
              <a:endParaRPr lang="ko-KR" altLang="en-US" sz="20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C5F7A6-827B-4534-9D88-6F51B10B1E98}"/>
                </a:ext>
              </a:extLst>
            </p:cNvPr>
            <p:cNvSpPr txBox="1"/>
            <p:nvPr/>
          </p:nvSpPr>
          <p:spPr>
            <a:xfrm>
              <a:off x="4750810" y="4471689"/>
              <a:ext cx="30379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accent1"/>
                  </a:solidFill>
                </a:rPr>
                <a:t>ⓘ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[ClothesService.java]</a:t>
              </a:r>
              <a:endParaRPr lang="ko-KR" altLang="en-US" sz="2000" b="1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3AEC93F-73BD-4A28-B552-C56EC2610F54}"/>
                </a:ext>
              </a:extLst>
            </p:cNvPr>
            <p:cNvCxnSpPr>
              <a:cxnSpLocks/>
            </p:cNvCxnSpPr>
            <p:nvPr/>
          </p:nvCxnSpPr>
          <p:spPr>
            <a:xfrm>
              <a:off x="6300192" y="4975745"/>
              <a:ext cx="0" cy="469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1C06C7-E8CC-408C-84D2-30E3C06FBF94}"/>
                </a:ext>
              </a:extLst>
            </p:cNvPr>
            <p:cNvSpPr txBox="1"/>
            <p:nvPr/>
          </p:nvSpPr>
          <p:spPr>
            <a:xfrm>
              <a:off x="4638829" y="5549170"/>
              <a:ext cx="3260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[</a:t>
              </a:r>
              <a:r>
                <a:rPr lang="en-US" altLang="ko-KR" sz="2000" b="1" dirty="0" err="1"/>
                <a:t>Oracle_SQLDeveloper</a:t>
              </a:r>
              <a:r>
                <a:rPr lang="en-US" altLang="ko-KR" sz="2000" b="1" dirty="0"/>
                <a:t>]</a:t>
              </a:r>
              <a:endParaRPr lang="ko-KR" altLang="en-US" sz="2000" b="1" dirty="0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882A10F-A57E-44BC-B6DC-D4107EC72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4208" y="4975745"/>
              <a:ext cx="4332" cy="469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8D5DDFE1-D05F-4B19-B4B2-4960580D36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7178" y="3212976"/>
              <a:ext cx="5760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A758FD5-DCA0-42FF-A552-D123AE63C7A3}"/>
                </a:ext>
              </a:extLst>
            </p:cNvPr>
            <p:cNvCxnSpPr>
              <a:cxnSpLocks/>
            </p:cNvCxnSpPr>
            <p:nvPr/>
          </p:nvCxnSpPr>
          <p:spPr>
            <a:xfrm>
              <a:off x="6300192" y="3466896"/>
              <a:ext cx="0" cy="469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18452D8-5372-4CCB-97B9-A0CC226D7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4208" y="3466896"/>
              <a:ext cx="4332" cy="469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60DC8B7-0DED-4ED2-B2A9-7F213FF28161}"/>
              </a:ext>
            </a:extLst>
          </p:cNvPr>
          <p:cNvGrpSpPr/>
          <p:nvPr/>
        </p:nvGrpSpPr>
        <p:grpSpPr>
          <a:xfrm>
            <a:off x="1555971" y="1540988"/>
            <a:ext cx="6448298" cy="1239940"/>
            <a:chOff x="1555971" y="1306887"/>
            <a:chExt cx="6448298" cy="1239940"/>
          </a:xfrm>
        </p:grpSpPr>
        <p:pic>
          <p:nvPicPr>
            <p:cNvPr id="47" name="그림 46" descr="표지판, 시계이(가) 표시된 사진&#10;&#10;자동 생성된 설명">
              <a:extLst>
                <a:ext uri="{FF2B5EF4-FFF2-40B4-BE49-F238E27FC236}">
                  <a16:creationId xmlns:a16="http://schemas.microsoft.com/office/drawing/2014/main" id="{7CA00666-E198-408A-B43C-E495FC9CA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0366" y="1375020"/>
              <a:ext cx="992127" cy="992127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5E619B3-14BD-4FA4-B065-B01E01294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32" y="1325378"/>
              <a:ext cx="2181159" cy="1221449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7BDB280C-3920-430B-B958-59A419245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5971" y="1417202"/>
              <a:ext cx="860472" cy="946998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0C99ADF-39CE-4DCD-BB94-011ABE964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9496" y="1306887"/>
              <a:ext cx="1174773" cy="1144347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B7050785-4054-4DA3-89B6-E9E11B0FB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669" y="1417203"/>
              <a:ext cx="635735" cy="946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8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A2653-6A78-47B8-8AC2-1F2125EE62EC}"/>
              </a:ext>
            </a:extLst>
          </p:cNvPr>
          <p:cNvSpPr txBox="1"/>
          <p:nvPr/>
        </p:nvSpPr>
        <p:spPr>
          <a:xfrm>
            <a:off x="137275" y="27089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06D8A-C5D7-42EE-A821-794BEAE3DA40}"/>
              </a:ext>
            </a:extLst>
          </p:cNvPr>
          <p:cNvSpPr txBox="1"/>
          <p:nvPr/>
        </p:nvSpPr>
        <p:spPr>
          <a:xfrm>
            <a:off x="107504" y="3140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30CE76-E642-484A-8140-376C7EC7B3FE}"/>
              </a:ext>
            </a:extLst>
          </p:cNvPr>
          <p:cNvSpPr/>
          <p:nvPr/>
        </p:nvSpPr>
        <p:spPr>
          <a:xfrm>
            <a:off x="-6741" y="271632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66FB0FC0-4A8F-4D85-814A-F6A9C96DB9F4}"/>
              </a:ext>
            </a:extLst>
          </p:cNvPr>
          <p:cNvSpPr/>
          <p:nvPr/>
        </p:nvSpPr>
        <p:spPr>
          <a:xfrm rot="5400000">
            <a:off x="705297" y="30463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214B41-C636-4066-BC2C-C060A1DF9D85}"/>
              </a:ext>
            </a:extLst>
          </p:cNvPr>
          <p:cNvSpPr txBox="1"/>
          <p:nvPr/>
        </p:nvSpPr>
        <p:spPr>
          <a:xfrm>
            <a:off x="126091" y="271192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776FAF-A839-4F87-A22C-BD7B668C4CAE}"/>
              </a:ext>
            </a:extLst>
          </p:cNvPr>
          <p:cNvSpPr txBox="1"/>
          <p:nvPr/>
        </p:nvSpPr>
        <p:spPr>
          <a:xfrm>
            <a:off x="107504" y="8367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DC2C32-D855-4E94-A24C-77A2AC8730B3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D270A7-5BFC-4C9C-8BDA-798102B8D10A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101F81-24FE-4265-997F-97018230CE05}"/>
              </a:ext>
            </a:extLst>
          </p:cNvPr>
          <p:cNvSpPr txBox="1"/>
          <p:nvPr/>
        </p:nvSpPr>
        <p:spPr>
          <a:xfrm>
            <a:off x="1240415" y="785924"/>
            <a:ext cx="43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코디 </a:t>
            </a:r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셀렉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필터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)&amp;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갈매기형 수장 14">
            <a:extLst>
              <a:ext uri="{FF2B5EF4-FFF2-40B4-BE49-F238E27FC236}">
                <a16:creationId xmlns:a16="http://schemas.microsoft.com/office/drawing/2014/main" id="{C7A7033D-0ED4-42DE-9EFC-D3118EA9EAB3}"/>
              </a:ext>
            </a:extLst>
          </p:cNvPr>
          <p:cNvSpPr/>
          <p:nvPr/>
        </p:nvSpPr>
        <p:spPr>
          <a:xfrm>
            <a:off x="1479291" y="970325"/>
            <a:ext cx="140381" cy="154419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15">
            <a:extLst>
              <a:ext uri="{FF2B5EF4-FFF2-40B4-BE49-F238E27FC236}">
                <a16:creationId xmlns:a16="http://schemas.microsoft.com/office/drawing/2014/main" id="{5CBB89A5-D55F-4851-AB83-9B872C7FA3BB}"/>
              </a:ext>
            </a:extLst>
          </p:cNvPr>
          <p:cNvSpPr/>
          <p:nvPr/>
        </p:nvSpPr>
        <p:spPr>
          <a:xfrm>
            <a:off x="1331640" y="970325"/>
            <a:ext cx="140381" cy="154419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CC640-9FF2-47C7-995C-CEBDB4C32CDA}"/>
              </a:ext>
            </a:extLst>
          </p:cNvPr>
          <p:cNvSpPr txBox="1"/>
          <p:nvPr/>
        </p:nvSpPr>
        <p:spPr>
          <a:xfrm>
            <a:off x="2428900" y="1508484"/>
            <a:ext cx="42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[</a:t>
            </a:r>
            <a:r>
              <a:rPr lang="en-US" altLang="ko-KR" sz="3200" b="1" dirty="0" err="1"/>
              <a:t>finder.jsp</a:t>
            </a:r>
            <a:r>
              <a:rPr lang="en-US" altLang="ko-KR" sz="3200" b="1" dirty="0"/>
              <a:t>]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EE7254-8148-4A94-ADD5-34BB98D3B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10" y="2467635"/>
            <a:ext cx="7064762" cy="2761161"/>
          </a:xfrm>
          <a:prstGeom prst="rect">
            <a:avLst/>
          </a:prstGeom>
          <a:ln w="25400">
            <a:solidFill>
              <a:schemeClr val="tx2">
                <a:alpha val="2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972CAD-8813-4366-B4C1-5ABEB6C60674}"/>
              </a:ext>
            </a:extLst>
          </p:cNvPr>
          <p:cNvSpPr txBox="1"/>
          <p:nvPr/>
        </p:nvSpPr>
        <p:spPr>
          <a:xfrm>
            <a:off x="3851918" y="5327630"/>
            <a:ext cx="1440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1] </a:t>
            </a:r>
            <a:r>
              <a:rPr lang="en-US" altLang="ko-KR" sz="1100" dirty="0" err="1"/>
              <a:t>finder.jsp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AA7421-7F0C-43B2-8A3A-E1C25154CEB4}"/>
              </a:ext>
            </a:extLst>
          </p:cNvPr>
          <p:cNvSpPr/>
          <p:nvPr/>
        </p:nvSpPr>
        <p:spPr>
          <a:xfrm>
            <a:off x="4427984" y="3059824"/>
            <a:ext cx="1656184" cy="3691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2D2999-CB9F-4979-95A1-47F9E9D6A0BA}"/>
              </a:ext>
            </a:extLst>
          </p:cNvPr>
          <p:cNvSpPr/>
          <p:nvPr/>
        </p:nvSpPr>
        <p:spPr>
          <a:xfrm>
            <a:off x="1766130" y="2368801"/>
            <a:ext cx="3093897" cy="3691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D80DD9-A6EF-47F7-8A31-E0D200B2F93B}"/>
              </a:ext>
            </a:extLst>
          </p:cNvPr>
          <p:cNvSpPr/>
          <p:nvPr/>
        </p:nvSpPr>
        <p:spPr>
          <a:xfrm>
            <a:off x="1810716" y="4932032"/>
            <a:ext cx="2113212" cy="3691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1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A2653-6A78-47B8-8AC2-1F2125EE62EC}"/>
              </a:ext>
            </a:extLst>
          </p:cNvPr>
          <p:cNvSpPr txBox="1"/>
          <p:nvPr/>
        </p:nvSpPr>
        <p:spPr>
          <a:xfrm>
            <a:off x="137275" y="27089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06D8A-C5D7-42EE-A821-794BEAE3DA40}"/>
              </a:ext>
            </a:extLst>
          </p:cNvPr>
          <p:cNvSpPr txBox="1"/>
          <p:nvPr/>
        </p:nvSpPr>
        <p:spPr>
          <a:xfrm>
            <a:off x="107504" y="3140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30CE76-E642-484A-8140-376C7EC7B3FE}"/>
              </a:ext>
            </a:extLst>
          </p:cNvPr>
          <p:cNvSpPr/>
          <p:nvPr/>
        </p:nvSpPr>
        <p:spPr>
          <a:xfrm>
            <a:off x="-6741" y="271632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66FB0FC0-4A8F-4D85-814A-F6A9C96DB9F4}"/>
              </a:ext>
            </a:extLst>
          </p:cNvPr>
          <p:cNvSpPr/>
          <p:nvPr/>
        </p:nvSpPr>
        <p:spPr>
          <a:xfrm rot="5400000">
            <a:off x="705297" y="30463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214B41-C636-4066-BC2C-C060A1DF9D85}"/>
              </a:ext>
            </a:extLst>
          </p:cNvPr>
          <p:cNvSpPr txBox="1"/>
          <p:nvPr/>
        </p:nvSpPr>
        <p:spPr>
          <a:xfrm>
            <a:off x="126091" y="271192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776FAF-A839-4F87-A22C-BD7B668C4CAE}"/>
              </a:ext>
            </a:extLst>
          </p:cNvPr>
          <p:cNvSpPr txBox="1"/>
          <p:nvPr/>
        </p:nvSpPr>
        <p:spPr>
          <a:xfrm>
            <a:off x="107504" y="8367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DC2C32-D855-4E94-A24C-77A2AC8730B3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D270A7-5BFC-4C9C-8BDA-798102B8D10A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101F81-24FE-4265-997F-97018230CE05}"/>
              </a:ext>
            </a:extLst>
          </p:cNvPr>
          <p:cNvSpPr txBox="1"/>
          <p:nvPr/>
        </p:nvSpPr>
        <p:spPr>
          <a:xfrm>
            <a:off x="1240415" y="785924"/>
            <a:ext cx="43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코디 </a:t>
            </a:r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셀렉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필터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)&amp;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갈매기형 수장 14">
            <a:extLst>
              <a:ext uri="{FF2B5EF4-FFF2-40B4-BE49-F238E27FC236}">
                <a16:creationId xmlns:a16="http://schemas.microsoft.com/office/drawing/2014/main" id="{C7A7033D-0ED4-42DE-9EFC-D3118EA9EAB3}"/>
              </a:ext>
            </a:extLst>
          </p:cNvPr>
          <p:cNvSpPr/>
          <p:nvPr/>
        </p:nvSpPr>
        <p:spPr>
          <a:xfrm>
            <a:off x="1479291" y="970325"/>
            <a:ext cx="140381" cy="154419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15">
            <a:extLst>
              <a:ext uri="{FF2B5EF4-FFF2-40B4-BE49-F238E27FC236}">
                <a16:creationId xmlns:a16="http://schemas.microsoft.com/office/drawing/2014/main" id="{5CBB89A5-D55F-4851-AB83-9B872C7FA3BB}"/>
              </a:ext>
            </a:extLst>
          </p:cNvPr>
          <p:cNvSpPr/>
          <p:nvPr/>
        </p:nvSpPr>
        <p:spPr>
          <a:xfrm>
            <a:off x="1331640" y="970325"/>
            <a:ext cx="140381" cy="154419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CC640-9FF2-47C7-995C-CEBDB4C32CDA}"/>
              </a:ext>
            </a:extLst>
          </p:cNvPr>
          <p:cNvSpPr txBox="1"/>
          <p:nvPr/>
        </p:nvSpPr>
        <p:spPr>
          <a:xfrm>
            <a:off x="2408793" y="1508484"/>
            <a:ext cx="480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[</a:t>
            </a:r>
            <a:r>
              <a:rPr lang="en-US" altLang="ko-KR" sz="3200" b="1" dirty="0" err="1"/>
              <a:t>FilterClothesServlet.jsp</a:t>
            </a:r>
            <a:r>
              <a:rPr lang="en-US" altLang="ko-KR" sz="3200" b="1" dirty="0"/>
              <a:t>]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72CAD-8813-4366-B4C1-5ABEB6C60674}"/>
              </a:ext>
            </a:extLst>
          </p:cNvPr>
          <p:cNvSpPr txBox="1"/>
          <p:nvPr/>
        </p:nvSpPr>
        <p:spPr>
          <a:xfrm>
            <a:off x="3455880" y="6178515"/>
            <a:ext cx="2232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2] </a:t>
            </a:r>
            <a:r>
              <a:rPr lang="en-US" altLang="ko-KR" sz="1100" dirty="0" err="1"/>
              <a:t>FilterClothesServlet.jsp</a:t>
            </a:r>
            <a:endParaRPr lang="ko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CABD19-0757-462D-8001-D91BE0355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90" y="2136905"/>
            <a:ext cx="7937546" cy="3935171"/>
          </a:xfrm>
          <a:prstGeom prst="rect">
            <a:avLst/>
          </a:prstGeom>
          <a:ln>
            <a:solidFill>
              <a:schemeClr val="bg1">
                <a:lumMod val="85000"/>
                <a:alpha val="20000"/>
              </a:schemeClr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C7900E-5A46-4ED7-9CF9-15164E00C207}"/>
              </a:ext>
            </a:extLst>
          </p:cNvPr>
          <p:cNvSpPr/>
          <p:nvPr/>
        </p:nvSpPr>
        <p:spPr>
          <a:xfrm>
            <a:off x="1043608" y="2084547"/>
            <a:ext cx="2232248" cy="2643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834E4B-F94B-489F-879A-8D247D5210ED}"/>
              </a:ext>
            </a:extLst>
          </p:cNvPr>
          <p:cNvSpPr/>
          <p:nvPr/>
        </p:nvSpPr>
        <p:spPr>
          <a:xfrm>
            <a:off x="2843808" y="2852936"/>
            <a:ext cx="2376264" cy="4320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323C16-10F3-4375-A5CF-F368C78F0964}"/>
              </a:ext>
            </a:extLst>
          </p:cNvPr>
          <p:cNvSpPr/>
          <p:nvPr/>
        </p:nvSpPr>
        <p:spPr>
          <a:xfrm>
            <a:off x="1907704" y="4026483"/>
            <a:ext cx="4392488" cy="4320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FA9BB3-908D-4C3A-AF2D-7C1E1DEF08C6}"/>
              </a:ext>
            </a:extLst>
          </p:cNvPr>
          <p:cNvSpPr/>
          <p:nvPr/>
        </p:nvSpPr>
        <p:spPr>
          <a:xfrm>
            <a:off x="1871700" y="5589240"/>
            <a:ext cx="4644516" cy="2643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55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A2653-6A78-47B8-8AC2-1F2125EE62EC}"/>
              </a:ext>
            </a:extLst>
          </p:cNvPr>
          <p:cNvSpPr txBox="1"/>
          <p:nvPr/>
        </p:nvSpPr>
        <p:spPr>
          <a:xfrm>
            <a:off x="137275" y="27089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06D8A-C5D7-42EE-A821-794BEAE3DA40}"/>
              </a:ext>
            </a:extLst>
          </p:cNvPr>
          <p:cNvSpPr txBox="1"/>
          <p:nvPr/>
        </p:nvSpPr>
        <p:spPr>
          <a:xfrm>
            <a:off x="107504" y="3140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30CE76-E642-484A-8140-376C7EC7B3FE}"/>
              </a:ext>
            </a:extLst>
          </p:cNvPr>
          <p:cNvSpPr/>
          <p:nvPr/>
        </p:nvSpPr>
        <p:spPr>
          <a:xfrm>
            <a:off x="-6741" y="271632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66FB0FC0-4A8F-4D85-814A-F6A9C96DB9F4}"/>
              </a:ext>
            </a:extLst>
          </p:cNvPr>
          <p:cNvSpPr/>
          <p:nvPr/>
        </p:nvSpPr>
        <p:spPr>
          <a:xfrm rot="5400000">
            <a:off x="705297" y="30463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214B41-C636-4066-BC2C-C060A1DF9D85}"/>
              </a:ext>
            </a:extLst>
          </p:cNvPr>
          <p:cNvSpPr txBox="1"/>
          <p:nvPr/>
        </p:nvSpPr>
        <p:spPr>
          <a:xfrm>
            <a:off x="126091" y="271192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776FAF-A839-4F87-A22C-BD7B668C4CAE}"/>
              </a:ext>
            </a:extLst>
          </p:cNvPr>
          <p:cNvSpPr txBox="1"/>
          <p:nvPr/>
        </p:nvSpPr>
        <p:spPr>
          <a:xfrm>
            <a:off x="107504" y="8367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DC2C32-D855-4E94-A24C-77A2AC8730B3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D270A7-5BFC-4C9C-8BDA-798102B8D10A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101F81-24FE-4265-997F-97018230CE05}"/>
              </a:ext>
            </a:extLst>
          </p:cNvPr>
          <p:cNvSpPr txBox="1"/>
          <p:nvPr/>
        </p:nvSpPr>
        <p:spPr>
          <a:xfrm>
            <a:off x="1240415" y="785924"/>
            <a:ext cx="43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코디 </a:t>
            </a:r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셀렉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필터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)&amp;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갈매기형 수장 14">
            <a:extLst>
              <a:ext uri="{FF2B5EF4-FFF2-40B4-BE49-F238E27FC236}">
                <a16:creationId xmlns:a16="http://schemas.microsoft.com/office/drawing/2014/main" id="{C7A7033D-0ED4-42DE-9EFC-D3118EA9EAB3}"/>
              </a:ext>
            </a:extLst>
          </p:cNvPr>
          <p:cNvSpPr/>
          <p:nvPr/>
        </p:nvSpPr>
        <p:spPr>
          <a:xfrm>
            <a:off x="1479291" y="970325"/>
            <a:ext cx="140381" cy="154419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15">
            <a:extLst>
              <a:ext uri="{FF2B5EF4-FFF2-40B4-BE49-F238E27FC236}">
                <a16:creationId xmlns:a16="http://schemas.microsoft.com/office/drawing/2014/main" id="{5CBB89A5-D55F-4851-AB83-9B872C7FA3BB}"/>
              </a:ext>
            </a:extLst>
          </p:cNvPr>
          <p:cNvSpPr/>
          <p:nvPr/>
        </p:nvSpPr>
        <p:spPr>
          <a:xfrm>
            <a:off x="1331640" y="970325"/>
            <a:ext cx="140381" cy="154419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CC640-9FF2-47C7-995C-CEBDB4C32CDA}"/>
              </a:ext>
            </a:extLst>
          </p:cNvPr>
          <p:cNvSpPr txBox="1"/>
          <p:nvPr/>
        </p:nvSpPr>
        <p:spPr>
          <a:xfrm>
            <a:off x="2428900" y="1508484"/>
            <a:ext cx="42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[Database]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72CAD-8813-4366-B4C1-5ABEB6C60674}"/>
              </a:ext>
            </a:extLst>
          </p:cNvPr>
          <p:cNvSpPr txBox="1"/>
          <p:nvPr/>
        </p:nvSpPr>
        <p:spPr>
          <a:xfrm>
            <a:off x="3559829" y="4666376"/>
            <a:ext cx="2016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3] Oracle_Database1</a:t>
            </a:r>
            <a:endParaRPr lang="ko-KR" altLang="en-US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69D2F8-7252-4230-B8AD-AD809CD02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95" y="2467635"/>
            <a:ext cx="62388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0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A2653-6A78-47B8-8AC2-1F2125EE62EC}"/>
              </a:ext>
            </a:extLst>
          </p:cNvPr>
          <p:cNvSpPr txBox="1"/>
          <p:nvPr/>
        </p:nvSpPr>
        <p:spPr>
          <a:xfrm>
            <a:off x="137275" y="27089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06D8A-C5D7-42EE-A821-794BEAE3DA40}"/>
              </a:ext>
            </a:extLst>
          </p:cNvPr>
          <p:cNvSpPr txBox="1"/>
          <p:nvPr/>
        </p:nvSpPr>
        <p:spPr>
          <a:xfrm>
            <a:off x="107504" y="3140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30CE76-E642-484A-8140-376C7EC7B3FE}"/>
              </a:ext>
            </a:extLst>
          </p:cNvPr>
          <p:cNvSpPr/>
          <p:nvPr/>
        </p:nvSpPr>
        <p:spPr>
          <a:xfrm>
            <a:off x="-6741" y="271632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66FB0FC0-4A8F-4D85-814A-F6A9C96DB9F4}"/>
              </a:ext>
            </a:extLst>
          </p:cNvPr>
          <p:cNvSpPr/>
          <p:nvPr/>
        </p:nvSpPr>
        <p:spPr>
          <a:xfrm rot="5400000">
            <a:off x="705297" y="30463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214B41-C636-4066-BC2C-C060A1DF9D85}"/>
              </a:ext>
            </a:extLst>
          </p:cNvPr>
          <p:cNvSpPr txBox="1"/>
          <p:nvPr/>
        </p:nvSpPr>
        <p:spPr>
          <a:xfrm>
            <a:off x="126091" y="271192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776FAF-A839-4F87-A22C-BD7B668C4CAE}"/>
              </a:ext>
            </a:extLst>
          </p:cNvPr>
          <p:cNvSpPr txBox="1"/>
          <p:nvPr/>
        </p:nvSpPr>
        <p:spPr>
          <a:xfrm>
            <a:off x="107504" y="8367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DC2C32-D855-4E94-A24C-77A2AC8730B3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D270A7-5BFC-4C9C-8BDA-798102B8D10A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101F81-24FE-4265-997F-97018230CE05}"/>
              </a:ext>
            </a:extLst>
          </p:cNvPr>
          <p:cNvSpPr txBox="1"/>
          <p:nvPr/>
        </p:nvSpPr>
        <p:spPr>
          <a:xfrm>
            <a:off x="1240415" y="785924"/>
            <a:ext cx="43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코디 </a:t>
            </a:r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셀렉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필터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)&amp;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갈매기형 수장 14">
            <a:extLst>
              <a:ext uri="{FF2B5EF4-FFF2-40B4-BE49-F238E27FC236}">
                <a16:creationId xmlns:a16="http://schemas.microsoft.com/office/drawing/2014/main" id="{C7A7033D-0ED4-42DE-9EFC-D3118EA9EAB3}"/>
              </a:ext>
            </a:extLst>
          </p:cNvPr>
          <p:cNvSpPr/>
          <p:nvPr/>
        </p:nvSpPr>
        <p:spPr>
          <a:xfrm>
            <a:off x="1479291" y="970325"/>
            <a:ext cx="140381" cy="154419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15">
            <a:extLst>
              <a:ext uri="{FF2B5EF4-FFF2-40B4-BE49-F238E27FC236}">
                <a16:creationId xmlns:a16="http://schemas.microsoft.com/office/drawing/2014/main" id="{5CBB89A5-D55F-4851-AB83-9B872C7FA3BB}"/>
              </a:ext>
            </a:extLst>
          </p:cNvPr>
          <p:cNvSpPr/>
          <p:nvPr/>
        </p:nvSpPr>
        <p:spPr>
          <a:xfrm>
            <a:off x="1331640" y="970325"/>
            <a:ext cx="140381" cy="154419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CC640-9FF2-47C7-995C-CEBDB4C32CDA}"/>
              </a:ext>
            </a:extLst>
          </p:cNvPr>
          <p:cNvSpPr txBox="1"/>
          <p:nvPr/>
        </p:nvSpPr>
        <p:spPr>
          <a:xfrm>
            <a:off x="2428900" y="1508484"/>
            <a:ext cx="42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[Database]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72CAD-8813-4366-B4C1-5ABEB6C60674}"/>
              </a:ext>
            </a:extLst>
          </p:cNvPr>
          <p:cNvSpPr txBox="1"/>
          <p:nvPr/>
        </p:nvSpPr>
        <p:spPr>
          <a:xfrm>
            <a:off x="3563897" y="5810466"/>
            <a:ext cx="2016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4] Oracle_Database2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87CEDE-F36B-4BBD-90F0-11E0771BE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30"/>
          <a:stretch/>
        </p:blipFill>
        <p:spPr>
          <a:xfrm>
            <a:off x="1357763" y="2292599"/>
            <a:ext cx="6924675" cy="318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2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A2653-6A78-47B8-8AC2-1F2125EE62EC}"/>
              </a:ext>
            </a:extLst>
          </p:cNvPr>
          <p:cNvSpPr txBox="1"/>
          <p:nvPr/>
        </p:nvSpPr>
        <p:spPr>
          <a:xfrm>
            <a:off x="137275" y="27089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06D8A-C5D7-42EE-A821-794BEAE3DA40}"/>
              </a:ext>
            </a:extLst>
          </p:cNvPr>
          <p:cNvSpPr txBox="1"/>
          <p:nvPr/>
        </p:nvSpPr>
        <p:spPr>
          <a:xfrm>
            <a:off x="107504" y="3140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30CE76-E642-484A-8140-376C7EC7B3FE}"/>
              </a:ext>
            </a:extLst>
          </p:cNvPr>
          <p:cNvSpPr/>
          <p:nvPr/>
        </p:nvSpPr>
        <p:spPr>
          <a:xfrm>
            <a:off x="-6741" y="271632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66FB0FC0-4A8F-4D85-814A-F6A9C96DB9F4}"/>
              </a:ext>
            </a:extLst>
          </p:cNvPr>
          <p:cNvSpPr/>
          <p:nvPr/>
        </p:nvSpPr>
        <p:spPr>
          <a:xfrm rot="5400000">
            <a:off x="705297" y="30463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214B41-C636-4066-BC2C-C060A1DF9D85}"/>
              </a:ext>
            </a:extLst>
          </p:cNvPr>
          <p:cNvSpPr txBox="1"/>
          <p:nvPr/>
        </p:nvSpPr>
        <p:spPr>
          <a:xfrm>
            <a:off x="126091" y="271192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776FAF-A839-4F87-A22C-BD7B668C4CAE}"/>
              </a:ext>
            </a:extLst>
          </p:cNvPr>
          <p:cNvSpPr txBox="1"/>
          <p:nvPr/>
        </p:nvSpPr>
        <p:spPr>
          <a:xfrm>
            <a:off x="107504" y="8367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DC2C32-D855-4E94-A24C-77A2AC8730B3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D270A7-5BFC-4C9C-8BDA-798102B8D10A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101F81-24FE-4265-997F-97018230CE05}"/>
              </a:ext>
            </a:extLst>
          </p:cNvPr>
          <p:cNvSpPr txBox="1"/>
          <p:nvPr/>
        </p:nvSpPr>
        <p:spPr>
          <a:xfrm>
            <a:off x="1240415" y="785924"/>
            <a:ext cx="43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코디 </a:t>
            </a:r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셀렉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필터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)&amp;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갈매기형 수장 14">
            <a:extLst>
              <a:ext uri="{FF2B5EF4-FFF2-40B4-BE49-F238E27FC236}">
                <a16:creationId xmlns:a16="http://schemas.microsoft.com/office/drawing/2014/main" id="{C7A7033D-0ED4-42DE-9EFC-D3118EA9EAB3}"/>
              </a:ext>
            </a:extLst>
          </p:cNvPr>
          <p:cNvSpPr/>
          <p:nvPr/>
        </p:nvSpPr>
        <p:spPr>
          <a:xfrm>
            <a:off x="1479291" y="970325"/>
            <a:ext cx="140381" cy="154419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15">
            <a:extLst>
              <a:ext uri="{FF2B5EF4-FFF2-40B4-BE49-F238E27FC236}">
                <a16:creationId xmlns:a16="http://schemas.microsoft.com/office/drawing/2014/main" id="{5CBB89A5-D55F-4851-AB83-9B872C7FA3BB}"/>
              </a:ext>
            </a:extLst>
          </p:cNvPr>
          <p:cNvSpPr/>
          <p:nvPr/>
        </p:nvSpPr>
        <p:spPr>
          <a:xfrm>
            <a:off x="1331640" y="970325"/>
            <a:ext cx="140381" cy="154419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CC640-9FF2-47C7-995C-CEBDB4C32CDA}"/>
              </a:ext>
            </a:extLst>
          </p:cNvPr>
          <p:cNvSpPr txBox="1"/>
          <p:nvPr/>
        </p:nvSpPr>
        <p:spPr>
          <a:xfrm>
            <a:off x="2428900" y="1508484"/>
            <a:ext cx="42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[SQL Query]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72CAD-8813-4366-B4C1-5ABEB6C60674}"/>
              </a:ext>
            </a:extLst>
          </p:cNvPr>
          <p:cNvSpPr txBox="1"/>
          <p:nvPr/>
        </p:nvSpPr>
        <p:spPr>
          <a:xfrm>
            <a:off x="3563897" y="5810466"/>
            <a:ext cx="2016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5] SQL_Query1</a:t>
            </a:r>
            <a:endParaRPr lang="ko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903A9-769D-406C-A970-EE8E970C9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158117"/>
            <a:ext cx="4716608" cy="367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9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A2653-6A78-47B8-8AC2-1F2125EE62EC}"/>
              </a:ext>
            </a:extLst>
          </p:cNvPr>
          <p:cNvSpPr txBox="1"/>
          <p:nvPr/>
        </p:nvSpPr>
        <p:spPr>
          <a:xfrm>
            <a:off x="137275" y="27089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06D8A-C5D7-42EE-A821-794BEAE3DA40}"/>
              </a:ext>
            </a:extLst>
          </p:cNvPr>
          <p:cNvSpPr txBox="1"/>
          <p:nvPr/>
        </p:nvSpPr>
        <p:spPr>
          <a:xfrm>
            <a:off x="107504" y="3140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30CE76-E642-484A-8140-376C7EC7B3FE}"/>
              </a:ext>
            </a:extLst>
          </p:cNvPr>
          <p:cNvSpPr/>
          <p:nvPr/>
        </p:nvSpPr>
        <p:spPr>
          <a:xfrm>
            <a:off x="-6741" y="271632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66FB0FC0-4A8F-4D85-814A-F6A9C96DB9F4}"/>
              </a:ext>
            </a:extLst>
          </p:cNvPr>
          <p:cNvSpPr/>
          <p:nvPr/>
        </p:nvSpPr>
        <p:spPr>
          <a:xfrm rot="5400000">
            <a:off x="705297" y="30463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214B41-C636-4066-BC2C-C060A1DF9D85}"/>
              </a:ext>
            </a:extLst>
          </p:cNvPr>
          <p:cNvSpPr txBox="1"/>
          <p:nvPr/>
        </p:nvSpPr>
        <p:spPr>
          <a:xfrm>
            <a:off x="126091" y="271192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776FAF-A839-4F87-A22C-BD7B668C4CAE}"/>
              </a:ext>
            </a:extLst>
          </p:cNvPr>
          <p:cNvSpPr txBox="1"/>
          <p:nvPr/>
        </p:nvSpPr>
        <p:spPr>
          <a:xfrm>
            <a:off x="107504" y="8367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DC2C32-D855-4E94-A24C-77A2AC8730B3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D270A7-5BFC-4C9C-8BDA-798102B8D10A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101F81-24FE-4265-997F-97018230CE05}"/>
              </a:ext>
            </a:extLst>
          </p:cNvPr>
          <p:cNvSpPr txBox="1"/>
          <p:nvPr/>
        </p:nvSpPr>
        <p:spPr>
          <a:xfrm>
            <a:off x="1240415" y="785924"/>
            <a:ext cx="43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코디 </a:t>
            </a:r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셀렉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필터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)&amp;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갈매기형 수장 14">
            <a:extLst>
              <a:ext uri="{FF2B5EF4-FFF2-40B4-BE49-F238E27FC236}">
                <a16:creationId xmlns:a16="http://schemas.microsoft.com/office/drawing/2014/main" id="{C7A7033D-0ED4-42DE-9EFC-D3118EA9EAB3}"/>
              </a:ext>
            </a:extLst>
          </p:cNvPr>
          <p:cNvSpPr/>
          <p:nvPr/>
        </p:nvSpPr>
        <p:spPr>
          <a:xfrm>
            <a:off x="1479291" y="970325"/>
            <a:ext cx="140381" cy="154419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15">
            <a:extLst>
              <a:ext uri="{FF2B5EF4-FFF2-40B4-BE49-F238E27FC236}">
                <a16:creationId xmlns:a16="http://schemas.microsoft.com/office/drawing/2014/main" id="{5CBB89A5-D55F-4851-AB83-9B872C7FA3BB}"/>
              </a:ext>
            </a:extLst>
          </p:cNvPr>
          <p:cNvSpPr/>
          <p:nvPr/>
        </p:nvSpPr>
        <p:spPr>
          <a:xfrm>
            <a:off x="1331640" y="970325"/>
            <a:ext cx="140381" cy="154419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CC640-9FF2-47C7-995C-CEBDB4C32CDA}"/>
              </a:ext>
            </a:extLst>
          </p:cNvPr>
          <p:cNvSpPr txBox="1"/>
          <p:nvPr/>
        </p:nvSpPr>
        <p:spPr>
          <a:xfrm>
            <a:off x="2428900" y="1508484"/>
            <a:ext cx="42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[SQL Query]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72CAD-8813-4366-B4C1-5ABEB6C60674}"/>
              </a:ext>
            </a:extLst>
          </p:cNvPr>
          <p:cNvSpPr txBox="1"/>
          <p:nvPr/>
        </p:nvSpPr>
        <p:spPr>
          <a:xfrm>
            <a:off x="3563895" y="5422821"/>
            <a:ext cx="2016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6] SQL_Query2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52045F-8950-4DA0-9BEB-09B6E742F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46" y="2453555"/>
            <a:ext cx="7058905" cy="28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59674" y="749679"/>
            <a:ext cx="211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코디북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A2653-6A78-47B8-8AC2-1F2125EE62EC}"/>
              </a:ext>
            </a:extLst>
          </p:cNvPr>
          <p:cNvSpPr txBox="1"/>
          <p:nvPr/>
        </p:nvSpPr>
        <p:spPr>
          <a:xfrm>
            <a:off x="137275" y="27089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06D8A-C5D7-42EE-A821-794BEAE3DA40}"/>
              </a:ext>
            </a:extLst>
          </p:cNvPr>
          <p:cNvSpPr txBox="1"/>
          <p:nvPr/>
        </p:nvSpPr>
        <p:spPr>
          <a:xfrm>
            <a:off x="107504" y="3140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30CE76-E642-484A-8140-376C7EC7B3FE}"/>
              </a:ext>
            </a:extLst>
          </p:cNvPr>
          <p:cNvSpPr/>
          <p:nvPr/>
        </p:nvSpPr>
        <p:spPr>
          <a:xfrm>
            <a:off x="-6741" y="271632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66FB0FC0-4A8F-4D85-814A-F6A9C96DB9F4}"/>
              </a:ext>
            </a:extLst>
          </p:cNvPr>
          <p:cNvSpPr/>
          <p:nvPr/>
        </p:nvSpPr>
        <p:spPr>
          <a:xfrm rot="5400000">
            <a:off x="705297" y="30463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214B41-C636-4066-BC2C-C060A1DF9D85}"/>
              </a:ext>
            </a:extLst>
          </p:cNvPr>
          <p:cNvSpPr txBox="1"/>
          <p:nvPr/>
        </p:nvSpPr>
        <p:spPr>
          <a:xfrm>
            <a:off x="126091" y="271192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776FAF-A839-4F87-A22C-BD7B668C4CAE}"/>
              </a:ext>
            </a:extLst>
          </p:cNvPr>
          <p:cNvSpPr txBox="1"/>
          <p:nvPr/>
        </p:nvSpPr>
        <p:spPr>
          <a:xfrm>
            <a:off x="107504" y="8367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갈매기형 수장 14">
            <a:extLst>
              <a:ext uri="{FF2B5EF4-FFF2-40B4-BE49-F238E27FC236}">
                <a16:creationId xmlns:a16="http://schemas.microsoft.com/office/drawing/2014/main" id="{DE1030CB-854B-401A-8F51-0746F5DD6157}"/>
              </a:ext>
            </a:extLst>
          </p:cNvPr>
          <p:cNvSpPr/>
          <p:nvPr/>
        </p:nvSpPr>
        <p:spPr>
          <a:xfrm>
            <a:off x="1433195" y="929941"/>
            <a:ext cx="140381" cy="154419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갈매기형 수장 15">
            <a:extLst>
              <a:ext uri="{FF2B5EF4-FFF2-40B4-BE49-F238E27FC236}">
                <a16:creationId xmlns:a16="http://schemas.microsoft.com/office/drawing/2014/main" id="{08E008E7-1EED-43A2-A438-52FBC5C54079}"/>
              </a:ext>
            </a:extLst>
          </p:cNvPr>
          <p:cNvSpPr/>
          <p:nvPr/>
        </p:nvSpPr>
        <p:spPr>
          <a:xfrm>
            <a:off x="1285544" y="929941"/>
            <a:ext cx="140381" cy="154419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EBFB2F-16AF-40CC-AE7F-8399AF06690F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C3CCC-D418-4377-8D2E-5ADDBC2A99C0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50516AF-BCFA-493E-8AC1-9777D4A0758D}"/>
              </a:ext>
            </a:extLst>
          </p:cNvPr>
          <p:cNvGraphicFramePr/>
          <p:nvPr/>
        </p:nvGraphicFramePr>
        <p:xfrm>
          <a:off x="1523999" y="836712"/>
          <a:ext cx="6576383" cy="4624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36097266-9AED-4958-8644-F7B8BA6CF314}"/>
              </a:ext>
            </a:extLst>
          </p:cNvPr>
          <p:cNvGrpSpPr/>
          <p:nvPr/>
        </p:nvGrpSpPr>
        <p:grpSpPr>
          <a:xfrm>
            <a:off x="3948398" y="4365104"/>
            <a:ext cx="1727584" cy="1036550"/>
            <a:chOff x="4843017" y="1793864"/>
            <a:chExt cx="1727584" cy="103655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0729256-2132-41D5-9335-1FAFFBB88F3D}"/>
                </a:ext>
              </a:extLst>
            </p:cNvPr>
            <p:cNvSpPr/>
            <p:nvPr/>
          </p:nvSpPr>
          <p:spPr>
            <a:xfrm>
              <a:off x="4843017" y="1793864"/>
              <a:ext cx="1727584" cy="103655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사각형: 둥근 모서리 4">
              <a:extLst>
                <a:ext uri="{FF2B5EF4-FFF2-40B4-BE49-F238E27FC236}">
                  <a16:creationId xmlns:a16="http://schemas.microsoft.com/office/drawing/2014/main" id="{A1A9308C-BAC3-451C-A8A9-F5F2DA2250EF}"/>
                </a:ext>
              </a:extLst>
            </p:cNvPr>
            <p:cNvSpPr txBox="1"/>
            <p:nvPr/>
          </p:nvSpPr>
          <p:spPr>
            <a:xfrm>
              <a:off x="4873377" y="1824224"/>
              <a:ext cx="1666864" cy="9758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kern="1200" dirty="0"/>
                <a:t>Suggestion</a:t>
              </a:r>
              <a:br>
                <a:rPr lang="en-US" altLang="ko-KR" sz="2000" kern="1200" dirty="0"/>
              </a:br>
              <a:r>
                <a:rPr lang="en-US" altLang="ko-KR" sz="2000" kern="1200" dirty="0"/>
                <a:t>(List)</a:t>
              </a:r>
              <a:endParaRPr lang="ko-KR" alt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83671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912" y="64711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 flipH="1">
            <a:off x="1403648" y="1556792"/>
            <a:ext cx="1872208" cy="0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1442" y="1883613"/>
            <a:ext cx="4248472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01.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 소개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Class7_2</a:t>
            </a:r>
            <a:r>
              <a:rPr lang="ko-KR" altLang="en-US" sz="8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조</a:t>
            </a:r>
            <a:endParaRPr lang="en-US" altLang="ko-KR" sz="8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CA48D4-5896-44B9-BBD6-02E5B9A25A1C}"/>
              </a:ext>
            </a:extLst>
          </p:cNvPr>
          <p:cNvSpPr txBox="1"/>
          <p:nvPr/>
        </p:nvSpPr>
        <p:spPr>
          <a:xfrm>
            <a:off x="755576" y="3284984"/>
            <a:ext cx="2578087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03.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팀이름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소개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601AA8-CC0B-485C-8EEC-B09C5E9939BF}"/>
              </a:ext>
            </a:extLst>
          </p:cNvPr>
          <p:cNvSpPr txBox="1"/>
          <p:nvPr/>
        </p:nvSpPr>
        <p:spPr>
          <a:xfrm>
            <a:off x="755576" y="4946251"/>
            <a:ext cx="3229521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06.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전체적인 정리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64B62F-AA5D-4FC3-BF56-F7A4894AC396}"/>
              </a:ext>
            </a:extLst>
          </p:cNvPr>
          <p:cNvSpPr txBox="1"/>
          <p:nvPr/>
        </p:nvSpPr>
        <p:spPr>
          <a:xfrm>
            <a:off x="755575" y="2593545"/>
            <a:ext cx="3333024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02.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목적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7299FD-313F-47AD-B160-C01CA7FED44C}"/>
              </a:ext>
            </a:extLst>
          </p:cNvPr>
          <p:cNvSpPr txBox="1"/>
          <p:nvPr/>
        </p:nvSpPr>
        <p:spPr>
          <a:xfrm>
            <a:off x="755575" y="4199152"/>
            <a:ext cx="3646742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05.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구현한 페이지 설명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FF445-DC78-489C-983D-B33345F9137F}"/>
              </a:ext>
            </a:extLst>
          </p:cNvPr>
          <p:cNvSpPr txBox="1"/>
          <p:nvPr/>
        </p:nvSpPr>
        <p:spPr>
          <a:xfrm>
            <a:off x="766938" y="3451553"/>
            <a:ext cx="3241389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04.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AskCody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시연   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80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A2653-6A78-47B8-8AC2-1F2125EE62EC}"/>
              </a:ext>
            </a:extLst>
          </p:cNvPr>
          <p:cNvSpPr txBox="1"/>
          <p:nvPr/>
        </p:nvSpPr>
        <p:spPr>
          <a:xfrm>
            <a:off x="137275" y="27089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06D8A-C5D7-42EE-A821-794BEAE3DA40}"/>
              </a:ext>
            </a:extLst>
          </p:cNvPr>
          <p:cNvSpPr txBox="1"/>
          <p:nvPr/>
        </p:nvSpPr>
        <p:spPr>
          <a:xfrm>
            <a:off x="107504" y="3140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30CE76-E642-484A-8140-376C7EC7B3FE}"/>
              </a:ext>
            </a:extLst>
          </p:cNvPr>
          <p:cNvSpPr/>
          <p:nvPr/>
        </p:nvSpPr>
        <p:spPr>
          <a:xfrm>
            <a:off x="-6741" y="271632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66FB0FC0-4A8F-4D85-814A-F6A9C96DB9F4}"/>
              </a:ext>
            </a:extLst>
          </p:cNvPr>
          <p:cNvSpPr/>
          <p:nvPr/>
        </p:nvSpPr>
        <p:spPr>
          <a:xfrm rot="5400000">
            <a:off x="705297" y="30463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214B41-C636-4066-BC2C-C060A1DF9D85}"/>
              </a:ext>
            </a:extLst>
          </p:cNvPr>
          <p:cNvSpPr txBox="1"/>
          <p:nvPr/>
        </p:nvSpPr>
        <p:spPr>
          <a:xfrm>
            <a:off x="126091" y="271192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776FAF-A839-4F87-A22C-BD7B668C4CAE}"/>
              </a:ext>
            </a:extLst>
          </p:cNvPr>
          <p:cNvSpPr txBox="1"/>
          <p:nvPr/>
        </p:nvSpPr>
        <p:spPr>
          <a:xfrm>
            <a:off x="107504" y="8367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A5E865-1F3F-4C61-A81F-7C18CE373EE3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F38515-0194-4D64-8362-DF09791B8801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2C31C1-9EB1-490D-9D8D-91AA770E6AC8}"/>
              </a:ext>
            </a:extLst>
          </p:cNvPr>
          <p:cNvSpPr txBox="1"/>
          <p:nvPr/>
        </p:nvSpPr>
        <p:spPr>
          <a:xfrm>
            <a:off x="1159674" y="749679"/>
            <a:ext cx="211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코디북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갈매기형 수장 14">
            <a:extLst>
              <a:ext uri="{FF2B5EF4-FFF2-40B4-BE49-F238E27FC236}">
                <a16:creationId xmlns:a16="http://schemas.microsoft.com/office/drawing/2014/main" id="{A79DDC0B-A663-4661-BC52-BB43ECCFA0EC}"/>
              </a:ext>
            </a:extLst>
          </p:cNvPr>
          <p:cNvSpPr/>
          <p:nvPr/>
        </p:nvSpPr>
        <p:spPr>
          <a:xfrm>
            <a:off x="1433195" y="929941"/>
            <a:ext cx="140381" cy="154419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갈매기형 수장 15">
            <a:extLst>
              <a:ext uri="{FF2B5EF4-FFF2-40B4-BE49-F238E27FC236}">
                <a16:creationId xmlns:a16="http://schemas.microsoft.com/office/drawing/2014/main" id="{1EA9BEE3-30F0-4248-8309-4255A64E47B0}"/>
              </a:ext>
            </a:extLst>
          </p:cNvPr>
          <p:cNvSpPr/>
          <p:nvPr/>
        </p:nvSpPr>
        <p:spPr>
          <a:xfrm>
            <a:off x="1285544" y="929941"/>
            <a:ext cx="140381" cy="154419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0420C2-8E03-48CF-94C1-39E6A14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34" y="1846190"/>
            <a:ext cx="5844006" cy="4765113"/>
          </a:xfrm>
          <a:prstGeom prst="rect">
            <a:avLst/>
          </a:prstGeom>
        </p:spPr>
      </p:pic>
      <p:sp>
        <p:nvSpPr>
          <p:cNvPr id="33" name="말풍선: 타원형 32">
            <a:extLst>
              <a:ext uri="{FF2B5EF4-FFF2-40B4-BE49-F238E27FC236}">
                <a16:creationId xmlns:a16="http://schemas.microsoft.com/office/drawing/2014/main" id="{4EC25E77-4930-4940-A99B-802D55F139A1}"/>
              </a:ext>
            </a:extLst>
          </p:cNvPr>
          <p:cNvSpPr/>
          <p:nvPr/>
        </p:nvSpPr>
        <p:spPr>
          <a:xfrm>
            <a:off x="725575" y="3508666"/>
            <a:ext cx="1898929" cy="720080"/>
          </a:xfrm>
          <a:prstGeom prst="wedgeEllipseCallout">
            <a:avLst>
              <a:gd name="adj1" fmla="val 57152"/>
              <a:gd name="adj2" fmla="val -11244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3A9E44-526F-43CA-83DC-0B5F02CABE46}"/>
              </a:ext>
            </a:extLst>
          </p:cNvPr>
          <p:cNvSpPr txBox="1"/>
          <p:nvPr/>
        </p:nvSpPr>
        <p:spPr>
          <a:xfrm>
            <a:off x="580931" y="3717032"/>
            <a:ext cx="2190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Drop </a:t>
            </a:r>
            <a:r>
              <a:rPr lang="ko-KR" altLang="en-US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되는 위치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2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말풍선: 타원형 36">
            <a:extLst>
              <a:ext uri="{FF2B5EF4-FFF2-40B4-BE49-F238E27FC236}">
                <a16:creationId xmlns:a16="http://schemas.microsoft.com/office/drawing/2014/main" id="{30311EE0-08C6-41C0-A81E-B3D3EF685E38}"/>
              </a:ext>
            </a:extLst>
          </p:cNvPr>
          <p:cNvSpPr/>
          <p:nvPr/>
        </p:nvSpPr>
        <p:spPr>
          <a:xfrm>
            <a:off x="725575" y="4437112"/>
            <a:ext cx="1898929" cy="1296144"/>
          </a:xfrm>
          <a:prstGeom prst="wedgeEllipseCallout">
            <a:avLst>
              <a:gd name="adj1" fmla="val 62066"/>
              <a:gd name="adj2" fmla="val -4478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D8AE52-EA3D-4B75-A69D-FDA709B8D533}"/>
              </a:ext>
            </a:extLst>
          </p:cNvPr>
          <p:cNvSpPr txBox="1"/>
          <p:nvPr/>
        </p:nvSpPr>
        <p:spPr>
          <a:xfrm>
            <a:off x="590261" y="4794133"/>
            <a:ext cx="2190869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Suggestion table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63D2EA-CF85-4DD7-89D9-4398B91E134A}"/>
              </a:ext>
            </a:extLst>
          </p:cNvPr>
          <p:cNvSpPr txBox="1"/>
          <p:nvPr/>
        </p:nvSpPr>
        <p:spPr>
          <a:xfrm>
            <a:off x="611560" y="5034662"/>
            <a:ext cx="2190869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forEach</a:t>
            </a:r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el</a:t>
            </a:r>
            <a:r>
              <a:rPr lang="ko-KR" altLang="en-US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표현식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2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785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A2653-6A78-47B8-8AC2-1F2125EE62EC}"/>
              </a:ext>
            </a:extLst>
          </p:cNvPr>
          <p:cNvSpPr txBox="1"/>
          <p:nvPr/>
        </p:nvSpPr>
        <p:spPr>
          <a:xfrm>
            <a:off x="137275" y="27089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06D8A-C5D7-42EE-A821-794BEAE3DA40}"/>
              </a:ext>
            </a:extLst>
          </p:cNvPr>
          <p:cNvSpPr txBox="1"/>
          <p:nvPr/>
        </p:nvSpPr>
        <p:spPr>
          <a:xfrm>
            <a:off x="107504" y="3140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30CE76-E642-484A-8140-376C7EC7B3FE}"/>
              </a:ext>
            </a:extLst>
          </p:cNvPr>
          <p:cNvSpPr/>
          <p:nvPr/>
        </p:nvSpPr>
        <p:spPr>
          <a:xfrm>
            <a:off x="-6741" y="271632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66FB0FC0-4A8F-4D85-814A-F6A9C96DB9F4}"/>
              </a:ext>
            </a:extLst>
          </p:cNvPr>
          <p:cNvSpPr/>
          <p:nvPr/>
        </p:nvSpPr>
        <p:spPr>
          <a:xfrm rot="5400000">
            <a:off x="705297" y="30463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214B41-C636-4066-BC2C-C060A1DF9D85}"/>
              </a:ext>
            </a:extLst>
          </p:cNvPr>
          <p:cNvSpPr txBox="1"/>
          <p:nvPr/>
        </p:nvSpPr>
        <p:spPr>
          <a:xfrm>
            <a:off x="126091" y="271192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776FAF-A839-4F87-A22C-BD7B668C4CAE}"/>
              </a:ext>
            </a:extLst>
          </p:cNvPr>
          <p:cNvSpPr txBox="1"/>
          <p:nvPr/>
        </p:nvSpPr>
        <p:spPr>
          <a:xfrm>
            <a:off x="107504" y="8367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A5E865-1F3F-4C61-A81F-7C18CE373EE3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F38515-0194-4D64-8362-DF09791B8801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2C31C1-9EB1-490D-9D8D-91AA770E6AC8}"/>
              </a:ext>
            </a:extLst>
          </p:cNvPr>
          <p:cNvSpPr txBox="1"/>
          <p:nvPr/>
        </p:nvSpPr>
        <p:spPr>
          <a:xfrm>
            <a:off x="1159674" y="749679"/>
            <a:ext cx="211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코디북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갈매기형 수장 14">
            <a:extLst>
              <a:ext uri="{FF2B5EF4-FFF2-40B4-BE49-F238E27FC236}">
                <a16:creationId xmlns:a16="http://schemas.microsoft.com/office/drawing/2014/main" id="{A79DDC0B-A663-4661-BC52-BB43ECCFA0EC}"/>
              </a:ext>
            </a:extLst>
          </p:cNvPr>
          <p:cNvSpPr/>
          <p:nvPr/>
        </p:nvSpPr>
        <p:spPr>
          <a:xfrm>
            <a:off x="1433195" y="929941"/>
            <a:ext cx="140381" cy="154419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갈매기형 수장 15">
            <a:extLst>
              <a:ext uri="{FF2B5EF4-FFF2-40B4-BE49-F238E27FC236}">
                <a16:creationId xmlns:a16="http://schemas.microsoft.com/office/drawing/2014/main" id="{1EA9BEE3-30F0-4248-8309-4255A64E47B0}"/>
              </a:ext>
            </a:extLst>
          </p:cNvPr>
          <p:cNvSpPr/>
          <p:nvPr/>
        </p:nvSpPr>
        <p:spPr>
          <a:xfrm>
            <a:off x="1285544" y="929941"/>
            <a:ext cx="140381" cy="154419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28F088-4617-4652-A4E3-F769D9929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996842"/>
            <a:ext cx="4566243" cy="4512522"/>
          </a:xfrm>
          <a:prstGeom prst="rect">
            <a:avLst/>
          </a:prstGeom>
        </p:spPr>
      </p:pic>
      <p:sp>
        <p:nvSpPr>
          <p:cNvPr id="33" name="말풍선: 타원형 32">
            <a:extLst>
              <a:ext uri="{FF2B5EF4-FFF2-40B4-BE49-F238E27FC236}">
                <a16:creationId xmlns:a16="http://schemas.microsoft.com/office/drawing/2014/main" id="{4B462DE4-0596-46CC-AD3C-8790124F7FDE}"/>
              </a:ext>
            </a:extLst>
          </p:cNvPr>
          <p:cNvSpPr/>
          <p:nvPr/>
        </p:nvSpPr>
        <p:spPr>
          <a:xfrm>
            <a:off x="923482" y="2298359"/>
            <a:ext cx="3478049" cy="3074858"/>
          </a:xfrm>
          <a:prstGeom prst="wedgeEllipseCallout">
            <a:avLst>
              <a:gd name="adj1" fmla="val 53931"/>
              <a:gd name="adj2" fmla="val -26793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5648CC-C5C9-489B-BEE4-F79745266960}"/>
              </a:ext>
            </a:extLst>
          </p:cNvPr>
          <p:cNvSpPr txBox="1"/>
          <p:nvPr/>
        </p:nvSpPr>
        <p:spPr>
          <a:xfrm>
            <a:off x="1304046" y="2785215"/>
            <a:ext cx="27959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 태그 복사</a:t>
            </a:r>
            <a:b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왼쪽과 오른쪽을 연결</a:t>
            </a:r>
            <a:b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b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-draggable</a:t>
            </a:r>
            <a:b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-sortable</a:t>
            </a:r>
            <a:b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-droppable</a:t>
            </a:r>
            <a:b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-remove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68831D-2EFE-43EA-BAC4-397554848239}"/>
              </a:ext>
            </a:extLst>
          </p:cNvPr>
          <p:cNvSpPr txBox="1"/>
          <p:nvPr/>
        </p:nvSpPr>
        <p:spPr>
          <a:xfrm>
            <a:off x="1303802" y="4735159"/>
            <a:ext cx="285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JQuery</a:t>
            </a:r>
            <a:r>
              <a:rPr lang="ko-KR" altLang="en-US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기능 주 사용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2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35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5D8D329-8BA4-4DCC-8F58-8D219BAAF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89" y="3063255"/>
            <a:ext cx="7552074" cy="32768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9673" y="749679"/>
            <a:ext cx="3075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코디북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A2653-6A78-47B8-8AC2-1F2125EE62EC}"/>
              </a:ext>
            </a:extLst>
          </p:cNvPr>
          <p:cNvSpPr txBox="1"/>
          <p:nvPr/>
        </p:nvSpPr>
        <p:spPr>
          <a:xfrm>
            <a:off x="137275" y="27089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06D8A-C5D7-42EE-A821-794BEAE3DA40}"/>
              </a:ext>
            </a:extLst>
          </p:cNvPr>
          <p:cNvSpPr txBox="1"/>
          <p:nvPr/>
        </p:nvSpPr>
        <p:spPr>
          <a:xfrm>
            <a:off x="107504" y="3140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30CE76-E642-484A-8140-376C7EC7B3FE}"/>
              </a:ext>
            </a:extLst>
          </p:cNvPr>
          <p:cNvSpPr/>
          <p:nvPr/>
        </p:nvSpPr>
        <p:spPr>
          <a:xfrm>
            <a:off x="-6741" y="271632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66FB0FC0-4A8F-4D85-814A-F6A9C96DB9F4}"/>
              </a:ext>
            </a:extLst>
          </p:cNvPr>
          <p:cNvSpPr/>
          <p:nvPr/>
        </p:nvSpPr>
        <p:spPr>
          <a:xfrm rot="5400000">
            <a:off x="705297" y="30463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214B41-C636-4066-BC2C-C060A1DF9D85}"/>
              </a:ext>
            </a:extLst>
          </p:cNvPr>
          <p:cNvSpPr txBox="1"/>
          <p:nvPr/>
        </p:nvSpPr>
        <p:spPr>
          <a:xfrm>
            <a:off x="126091" y="271192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776FAF-A839-4F87-A22C-BD7B668C4CAE}"/>
              </a:ext>
            </a:extLst>
          </p:cNvPr>
          <p:cNvSpPr txBox="1"/>
          <p:nvPr/>
        </p:nvSpPr>
        <p:spPr>
          <a:xfrm>
            <a:off x="107504" y="8367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갈매기형 수장 14">
            <a:extLst>
              <a:ext uri="{FF2B5EF4-FFF2-40B4-BE49-F238E27FC236}">
                <a16:creationId xmlns:a16="http://schemas.microsoft.com/office/drawing/2014/main" id="{DE1030CB-854B-401A-8F51-0746F5DD6157}"/>
              </a:ext>
            </a:extLst>
          </p:cNvPr>
          <p:cNvSpPr/>
          <p:nvPr/>
        </p:nvSpPr>
        <p:spPr>
          <a:xfrm>
            <a:off x="1433195" y="929941"/>
            <a:ext cx="140381" cy="154419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갈매기형 수장 15">
            <a:extLst>
              <a:ext uri="{FF2B5EF4-FFF2-40B4-BE49-F238E27FC236}">
                <a16:creationId xmlns:a16="http://schemas.microsoft.com/office/drawing/2014/main" id="{08E008E7-1EED-43A2-A438-52FBC5C54079}"/>
              </a:ext>
            </a:extLst>
          </p:cNvPr>
          <p:cNvSpPr/>
          <p:nvPr/>
        </p:nvSpPr>
        <p:spPr>
          <a:xfrm>
            <a:off x="1285544" y="929941"/>
            <a:ext cx="140381" cy="154419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EBFB2F-16AF-40CC-AE7F-8399AF06690F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C3CCC-D418-4377-8D2E-5ADDBC2A99C0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3" name="말풍선: 타원형 22">
            <a:extLst>
              <a:ext uri="{FF2B5EF4-FFF2-40B4-BE49-F238E27FC236}">
                <a16:creationId xmlns:a16="http://schemas.microsoft.com/office/drawing/2014/main" id="{638CE0A0-7CFF-44F1-A45E-6DC32C36BEA7}"/>
              </a:ext>
            </a:extLst>
          </p:cNvPr>
          <p:cNvSpPr/>
          <p:nvPr/>
        </p:nvSpPr>
        <p:spPr>
          <a:xfrm>
            <a:off x="4234863" y="836712"/>
            <a:ext cx="3361471" cy="2205242"/>
          </a:xfrm>
          <a:prstGeom prst="wedgeEllipseCallout">
            <a:avLst>
              <a:gd name="adj1" fmla="val -18794"/>
              <a:gd name="adj2" fmla="val 65445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23FB5C-17B0-48DD-9087-0D77EAA494D5}"/>
              </a:ext>
            </a:extLst>
          </p:cNvPr>
          <p:cNvSpPr txBox="1"/>
          <p:nvPr/>
        </p:nvSpPr>
        <p:spPr>
          <a:xfrm>
            <a:off x="4694270" y="1150873"/>
            <a:ext cx="25420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여러 이미지를 </a:t>
            </a:r>
            <a:b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저장 </a:t>
            </a:r>
            <a:r>
              <a:rPr lang="ko-KR" altLang="en-US" sz="16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해야하기</a:t>
            </a:r>
            <a:r>
              <a:rPr lang="ko-KR" altLang="en-US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때문에</a:t>
            </a:r>
            <a:b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배열에 </a:t>
            </a:r>
            <a:r>
              <a:rPr lang="ko-KR" altLang="en-US" sz="16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담아야한다</a:t>
            </a:r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algn="ctr"/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2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Ajax </a:t>
            </a:r>
            <a:r>
              <a:rPr lang="ko-KR" altLang="en-US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통신 이용해서</a:t>
            </a:r>
            <a:b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전송</a:t>
            </a:r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b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b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2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3AC0E4-BF32-428C-AC5C-BBC84D05A0CD}"/>
              </a:ext>
            </a:extLst>
          </p:cNvPr>
          <p:cNvSpPr/>
          <p:nvPr/>
        </p:nvSpPr>
        <p:spPr>
          <a:xfrm>
            <a:off x="1907704" y="4653136"/>
            <a:ext cx="2376264" cy="216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7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59673" y="749679"/>
            <a:ext cx="3075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코디북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A2653-6A78-47B8-8AC2-1F2125EE62EC}"/>
              </a:ext>
            </a:extLst>
          </p:cNvPr>
          <p:cNvSpPr txBox="1"/>
          <p:nvPr/>
        </p:nvSpPr>
        <p:spPr>
          <a:xfrm>
            <a:off x="137275" y="27089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06D8A-C5D7-42EE-A821-794BEAE3DA40}"/>
              </a:ext>
            </a:extLst>
          </p:cNvPr>
          <p:cNvSpPr txBox="1"/>
          <p:nvPr/>
        </p:nvSpPr>
        <p:spPr>
          <a:xfrm>
            <a:off x="107504" y="3140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30CE76-E642-484A-8140-376C7EC7B3FE}"/>
              </a:ext>
            </a:extLst>
          </p:cNvPr>
          <p:cNvSpPr/>
          <p:nvPr/>
        </p:nvSpPr>
        <p:spPr>
          <a:xfrm>
            <a:off x="-6741" y="271632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66FB0FC0-4A8F-4D85-814A-F6A9C96DB9F4}"/>
              </a:ext>
            </a:extLst>
          </p:cNvPr>
          <p:cNvSpPr/>
          <p:nvPr/>
        </p:nvSpPr>
        <p:spPr>
          <a:xfrm rot="5400000">
            <a:off x="705297" y="30463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214B41-C636-4066-BC2C-C060A1DF9D85}"/>
              </a:ext>
            </a:extLst>
          </p:cNvPr>
          <p:cNvSpPr txBox="1"/>
          <p:nvPr/>
        </p:nvSpPr>
        <p:spPr>
          <a:xfrm>
            <a:off x="126091" y="271192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776FAF-A839-4F87-A22C-BD7B668C4CAE}"/>
              </a:ext>
            </a:extLst>
          </p:cNvPr>
          <p:cNvSpPr txBox="1"/>
          <p:nvPr/>
        </p:nvSpPr>
        <p:spPr>
          <a:xfrm>
            <a:off x="107504" y="8367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갈매기형 수장 14">
            <a:extLst>
              <a:ext uri="{FF2B5EF4-FFF2-40B4-BE49-F238E27FC236}">
                <a16:creationId xmlns:a16="http://schemas.microsoft.com/office/drawing/2014/main" id="{DE1030CB-854B-401A-8F51-0746F5DD6157}"/>
              </a:ext>
            </a:extLst>
          </p:cNvPr>
          <p:cNvSpPr/>
          <p:nvPr/>
        </p:nvSpPr>
        <p:spPr>
          <a:xfrm>
            <a:off x="1433195" y="929941"/>
            <a:ext cx="140381" cy="154419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갈매기형 수장 15">
            <a:extLst>
              <a:ext uri="{FF2B5EF4-FFF2-40B4-BE49-F238E27FC236}">
                <a16:creationId xmlns:a16="http://schemas.microsoft.com/office/drawing/2014/main" id="{08E008E7-1EED-43A2-A438-52FBC5C54079}"/>
              </a:ext>
            </a:extLst>
          </p:cNvPr>
          <p:cNvSpPr/>
          <p:nvPr/>
        </p:nvSpPr>
        <p:spPr>
          <a:xfrm>
            <a:off x="1285544" y="929941"/>
            <a:ext cx="140381" cy="154419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EBFB2F-16AF-40CC-AE7F-8399AF06690F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C3CCC-D418-4377-8D2E-5ADDBC2A99C0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F45BA9-1F8C-48C3-9E47-653F3916C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5"/>
          <a:stretch/>
        </p:blipFill>
        <p:spPr>
          <a:xfrm>
            <a:off x="3629608" y="1473897"/>
            <a:ext cx="4913993" cy="5090346"/>
          </a:xfrm>
          <a:prstGeom prst="rect">
            <a:avLst/>
          </a:prstGeom>
        </p:spPr>
      </p:pic>
      <p:sp>
        <p:nvSpPr>
          <p:cNvPr id="33" name="말풍선: 타원형 32">
            <a:extLst>
              <a:ext uri="{FF2B5EF4-FFF2-40B4-BE49-F238E27FC236}">
                <a16:creationId xmlns:a16="http://schemas.microsoft.com/office/drawing/2014/main" id="{9B873912-EF66-497E-81DC-E7F487FFCE39}"/>
              </a:ext>
            </a:extLst>
          </p:cNvPr>
          <p:cNvSpPr/>
          <p:nvPr/>
        </p:nvSpPr>
        <p:spPr>
          <a:xfrm flipV="1">
            <a:off x="778482" y="1919734"/>
            <a:ext cx="2725454" cy="1077218"/>
          </a:xfrm>
          <a:prstGeom prst="wedgeEllipseCallout">
            <a:avLst>
              <a:gd name="adj1" fmla="val 54960"/>
              <a:gd name="adj2" fmla="val -22367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5E179D-7F4D-4B42-B5DA-F4F29F7BFE5F}"/>
              </a:ext>
            </a:extLst>
          </p:cNvPr>
          <p:cNvSpPr txBox="1"/>
          <p:nvPr/>
        </p:nvSpPr>
        <p:spPr>
          <a:xfrm>
            <a:off x="864794" y="2149660"/>
            <a:ext cx="2542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Ajax </a:t>
            </a:r>
            <a:r>
              <a:rPr lang="ko-KR" altLang="en-US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통신으로 넘겨받은 </a:t>
            </a:r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</a:t>
            </a:r>
            <a:r>
              <a:rPr lang="ko-KR" altLang="en-US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 </a:t>
            </a:r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servlet</a:t>
            </a:r>
            <a:r>
              <a:rPr lang="ko-KR" altLang="en-US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이용</a:t>
            </a:r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b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b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2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말풍선: 타원형 36">
            <a:extLst>
              <a:ext uri="{FF2B5EF4-FFF2-40B4-BE49-F238E27FC236}">
                <a16:creationId xmlns:a16="http://schemas.microsoft.com/office/drawing/2014/main" id="{1C90C993-EB11-4CCA-BF07-D6914A38A6FB}"/>
              </a:ext>
            </a:extLst>
          </p:cNvPr>
          <p:cNvSpPr/>
          <p:nvPr/>
        </p:nvSpPr>
        <p:spPr>
          <a:xfrm flipV="1">
            <a:off x="808660" y="4210088"/>
            <a:ext cx="2755228" cy="1077218"/>
          </a:xfrm>
          <a:prstGeom prst="wedgeEllipseCallout">
            <a:avLst>
              <a:gd name="adj1" fmla="val 56329"/>
              <a:gd name="adj2" fmla="val -22367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954573-FBD6-44B7-A9A3-3F1C9745F866}"/>
              </a:ext>
            </a:extLst>
          </p:cNvPr>
          <p:cNvSpPr txBox="1"/>
          <p:nvPr/>
        </p:nvSpPr>
        <p:spPr>
          <a:xfrm>
            <a:off x="894972" y="4337809"/>
            <a:ext cx="2542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배열에 저장된 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2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 </a:t>
            </a:r>
            <a:r>
              <a:rPr lang="en-US" altLang="ko-KR" sz="16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src</a:t>
            </a:r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값에 대한 </a:t>
            </a:r>
            <a:b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list</a:t>
            </a:r>
            <a:r>
              <a:rPr lang="ko-KR" altLang="en-US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</a:t>
            </a:r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데이터로 저장</a:t>
            </a:r>
            <a:b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b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2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71FD9B-CD90-4749-A691-EAA5F1BEC0FC}"/>
              </a:ext>
            </a:extLst>
          </p:cNvPr>
          <p:cNvSpPr/>
          <p:nvPr/>
        </p:nvSpPr>
        <p:spPr>
          <a:xfrm>
            <a:off x="3851920" y="4440014"/>
            <a:ext cx="3024336" cy="1581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3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A2653-6A78-47B8-8AC2-1F2125EE62EC}"/>
              </a:ext>
            </a:extLst>
          </p:cNvPr>
          <p:cNvSpPr txBox="1"/>
          <p:nvPr/>
        </p:nvSpPr>
        <p:spPr>
          <a:xfrm>
            <a:off x="137275" y="27089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06D8A-C5D7-42EE-A821-794BEAE3DA40}"/>
              </a:ext>
            </a:extLst>
          </p:cNvPr>
          <p:cNvSpPr txBox="1"/>
          <p:nvPr/>
        </p:nvSpPr>
        <p:spPr>
          <a:xfrm>
            <a:off x="107504" y="3140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30CE76-E642-484A-8140-376C7EC7B3FE}"/>
              </a:ext>
            </a:extLst>
          </p:cNvPr>
          <p:cNvSpPr/>
          <p:nvPr/>
        </p:nvSpPr>
        <p:spPr>
          <a:xfrm>
            <a:off x="-6741" y="271632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66FB0FC0-4A8F-4D85-814A-F6A9C96DB9F4}"/>
              </a:ext>
            </a:extLst>
          </p:cNvPr>
          <p:cNvSpPr/>
          <p:nvPr/>
        </p:nvSpPr>
        <p:spPr>
          <a:xfrm rot="5400000">
            <a:off x="705297" y="30463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214B41-C636-4066-BC2C-C060A1DF9D85}"/>
              </a:ext>
            </a:extLst>
          </p:cNvPr>
          <p:cNvSpPr txBox="1"/>
          <p:nvPr/>
        </p:nvSpPr>
        <p:spPr>
          <a:xfrm>
            <a:off x="126091" y="271192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776FAF-A839-4F87-A22C-BD7B668C4CAE}"/>
              </a:ext>
            </a:extLst>
          </p:cNvPr>
          <p:cNvSpPr txBox="1"/>
          <p:nvPr/>
        </p:nvSpPr>
        <p:spPr>
          <a:xfrm>
            <a:off x="107504" y="8367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201D8-D7DE-40B6-BF69-31133F64B517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249502-62C4-412D-A79F-C58B50863263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8DE37F-AA7F-4EB6-8F0C-A39208658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25" y="1865742"/>
            <a:ext cx="4298052" cy="15012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330FDEF-560C-4471-A922-BB38C568FFBE}"/>
              </a:ext>
            </a:extLst>
          </p:cNvPr>
          <p:cNvSpPr/>
          <p:nvPr/>
        </p:nvSpPr>
        <p:spPr>
          <a:xfrm>
            <a:off x="3582100" y="3060820"/>
            <a:ext cx="4680517" cy="136062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06D52A-C116-4A1A-86F4-88E05E805DB6}"/>
              </a:ext>
            </a:extLst>
          </p:cNvPr>
          <p:cNvSpPr txBox="1"/>
          <p:nvPr/>
        </p:nvSpPr>
        <p:spPr>
          <a:xfrm>
            <a:off x="3696992" y="3140968"/>
            <a:ext cx="4395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리스트 생성</a:t>
            </a:r>
            <a:endParaRPr lang="en-US" altLang="ko-KR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Jstl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foreach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문을 사용해서 </a:t>
            </a:r>
            <a:r>
              <a:rPr lang="en-US" altLang="ko-KR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boardVO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객체의 </a:t>
            </a:r>
            <a:r>
              <a:rPr lang="en-US" altLang="ko-KR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boardlist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</a:t>
            </a:r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받아 글의 </a:t>
            </a:r>
            <a:r>
              <a:rPr lang="ko-KR" altLang="en-US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글번호</a:t>
            </a:r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작성자</a:t>
            </a:r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제목</a:t>
            </a:r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작성일</a:t>
            </a:r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조회수를 출력한다</a:t>
            </a:r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1D7FCC0-07C6-4ACB-AA10-6558E0FD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83" y="4947867"/>
            <a:ext cx="4206605" cy="15774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87C1EBA-D414-420D-AE3F-AA4E34765DAD}"/>
              </a:ext>
            </a:extLst>
          </p:cNvPr>
          <p:cNvSpPr/>
          <p:nvPr/>
        </p:nvSpPr>
        <p:spPr>
          <a:xfrm>
            <a:off x="5084352" y="5260826"/>
            <a:ext cx="3880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태그에 </a:t>
            </a:r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list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라는 클래스명을 주고 리스트가 클릭되면 해당 리스트의 글번호를 파라미터로 글페이지를 호출한다</a:t>
            </a:r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FA2157-9569-42B9-84A3-135CA37C2D6A}"/>
              </a:ext>
            </a:extLst>
          </p:cNvPr>
          <p:cNvSpPr/>
          <p:nvPr/>
        </p:nvSpPr>
        <p:spPr>
          <a:xfrm>
            <a:off x="5148064" y="5042181"/>
            <a:ext cx="3744416" cy="136062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EB1B6F-4989-41FB-8369-B8582751B18A}"/>
              </a:ext>
            </a:extLst>
          </p:cNvPr>
          <p:cNvSpPr txBox="1"/>
          <p:nvPr/>
        </p:nvSpPr>
        <p:spPr>
          <a:xfrm>
            <a:off x="1401449" y="764704"/>
            <a:ext cx="211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자유게시판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갈매기형 수장 14">
            <a:extLst>
              <a:ext uri="{FF2B5EF4-FFF2-40B4-BE49-F238E27FC236}">
                <a16:creationId xmlns:a16="http://schemas.microsoft.com/office/drawing/2014/main" id="{B59F2657-37F9-493D-8AB2-84C4F2EEA967}"/>
              </a:ext>
            </a:extLst>
          </p:cNvPr>
          <p:cNvSpPr/>
          <p:nvPr/>
        </p:nvSpPr>
        <p:spPr>
          <a:xfrm>
            <a:off x="1335275" y="961994"/>
            <a:ext cx="140381" cy="154419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갈매기형 수장 15">
            <a:extLst>
              <a:ext uri="{FF2B5EF4-FFF2-40B4-BE49-F238E27FC236}">
                <a16:creationId xmlns:a16="http://schemas.microsoft.com/office/drawing/2014/main" id="{3EC3A6B5-D523-483F-A11A-93B24EE3F718}"/>
              </a:ext>
            </a:extLst>
          </p:cNvPr>
          <p:cNvSpPr/>
          <p:nvPr/>
        </p:nvSpPr>
        <p:spPr>
          <a:xfrm>
            <a:off x="1187624" y="961994"/>
            <a:ext cx="140381" cy="154419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3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01449" y="764704"/>
            <a:ext cx="211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자유게시판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A2653-6A78-47B8-8AC2-1F2125EE62EC}"/>
              </a:ext>
            </a:extLst>
          </p:cNvPr>
          <p:cNvSpPr txBox="1"/>
          <p:nvPr/>
        </p:nvSpPr>
        <p:spPr>
          <a:xfrm>
            <a:off x="137275" y="27089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06D8A-C5D7-42EE-A821-794BEAE3DA40}"/>
              </a:ext>
            </a:extLst>
          </p:cNvPr>
          <p:cNvSpPr txBox="1"/>
          <p:nvPr/>
        </p:nvSpPr>
        <p:spPr>
          <a:xfrm>
            <a:off x="107504" y="3140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30CE76-E642-484A-8140-376C7EC7B3FE}"/>
              </a:ext>
            </a:extLst>
          </p:cNvPr>
          <p:cNvSpPr/>
          <p:nvPr/>
        </p:nvSpPr>
        <p:spPr>
          <a:xfrm>
            <a:off x="-6741" y="271632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66FB0FC0-4A8F-4D85-814A-F6A9C96DB9F4}"/>
              </a:ext>
            </a:extLst>
          </p:cNvPr>
          <p:cNvSpPr/>
          <p:nvPr/>
        </p:nvSpPr>
        <p:spPr>
          <a:xfrm rot="5400000">
            <a:off x="705297" y="30463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214B41-C636-4066-BC2C-C060A1DF9D85}"/>
              </a:ext>
            </a:extLst>
          </p:cNvPr>
          <p:cNvSpPr txBox="1"/>
          <p:nvPr/>
        </p:nvSpPr>
        <p:spPr>
          <a:xfrm>
            <a:off x="126091" y="271192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776FAF-A839-4F87-A22C-BD7B668C4CAE}"/>
              </a:ext>
            </a:extLst>
          </p:cNvPr>
          <p:cNvSpPr txBox="1"/>
          <p:nvPr/>
        </p:nvSpPr>
        <p:spPr>
          <a:xfrm>
            <a:off x="107504" y="8367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갈매기형 수장 14">
            <a:extLst>
              <a:ext uri="{FF2B5EF4-FFF2-40B4-BE49-F238E27FC236}">
                <a16:creationId xmlns:a16="http://schemas.microsoft.com/office/drawing/2014/main" id="{DE1030CB-854B-401A-8F51-0746F5DD6157}"/>
              </a:ext>
            </a:extLst>
          </p:cNvPr>
          <p:cNvSpPr/>
          <p:nvPr/>
        </p:nvSpPr>
        <p:spPr>
          <a:xfrm>
            <a:off x="1335275" y="961994"/>
            <a:ext cx="140381" cy="154419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갈매기형 수장 15">
            <a:extLst>
              <a:ext uri="{FF2B5EF4-FFF2-40B4-BE49-F238E27FC236}">
                <a16:creationId xmlns:a16="http://schemas.microsoft.com/office/drawing/2014/main" id="{08E008E7-1EED-43A2-A438-52FBC5C54079}"/>
              </a:ext>
            </a:extLst>
          </p:cNvPr>
          <p:cNvSpPr/>
          <p:nvPr/>
        </p:nvSpPr>
        <p:spPr>
          <a:xfrm>
            <a:off x="1187624" y="961994"/>
            <a:ext cx="140381" cy="154419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F458E7-F1EB-4A58-880F-20E57802CA49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6EBBF-6710-4E2F-BFC3-9DAB0EB0A1DF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 descr="조류, 나이프이(가) 표시된 사진&#10;&#10;자동 생성된 설명">
            <a:extLst>
              <a:ext uri="{FF2B5EF4-FFF2-40B4-BE49-F238E27FC236}">
                <a16:creationId xmlns:a16="http://schemas.microsoft.com/office/drawing/2014/main" id="{30ABD1CF-BC82-4599-9E1D-7921E3BE9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72293"/>
            <a:ext cx="7148179" cy="104403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4D3849A-86CE-40F5-AE77-73391051B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802032"/>
            <a:ext cx="7704856" cy="180183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ABBDBE3-1328-4D18-B64F-411F2DCF0755}"/>
              </a:ext>
            </a:extLst>
          </p:cNvPr>
          <p:cNvSpPr/>
          <p:nvPr/>
        </p:nvSpPr>
        <p:spPr>
          <a:xfrm>
            <a:off x="1248208" y="2792071"/>
            <a:ext cx="7148178" cy="71094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EC29DA-0331-4F9D-9108-FD4C51D7AB0E}"/>
              </a:ext>
            </a:extLst>
          </p:cNvPr>
          <p:cNvSpPr txBox="1"/>
          <p:nvPr/>
        </p:nvSpPr>
        <p:spPr>
          <a:xfrm>
            <a:off x="1274633" y="2856686"/>
            <a:ext cx="665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로그인을 한 상태이면 글쓰기 페이지로 이동</a:t>
            </a:r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pPr algn="ctr"/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로그인이 되어있지 않다면 로그인 페이지로 이동</a:t>
            </a:r>
            <a:endParaRPr lang="en-US" altLang="ko-KR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547632-359B-4254-98A9-6DF10A10AFC1}"/>
              </a:ext>
            </a:extLst>
          </p:cNvPr>
          <p:cNvSpPr/>
          <p:nvPr/>
        </p:nvSpPr>
        <p:spPr>
          <a:xfrm>
            <a:off x="1115616" y="5879013"/>
            <a:ext cx="7545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jstl의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c:set태그를 이용하여 리스트의 개수를 받아서 변수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list_num에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저장</a:t>
            </a:r>
          </a:p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jsp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내에서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for문을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돌려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list_num만큼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이동목록을 생성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D69F72-C557-4EC8-A44D-F49AC2545B92}"/>
              </a:ext>
            </a:extLst>
          </p:cNvPr>
          <p:cNvSpPr/>
          <p:nvPr/>
        </p:nvSpPr>
        <p:spPr>
          <a:xfrm>
            <a:off x="1245063" y="5879013"/>
            <a:ext cx="7257801" cy="66936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16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01449" y="764704"/>
            <a:ext cx="211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자유게시판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A2653-6A78-47B8-8AC2-1F2125EE62EC}"/>
              </a:ext>
            </a:extLst>
          </p:cNvPr>
          <p:cNvSpPr txBox="1"/>
          <p:nvPr/>
        </p:nvSpPr>
        <p:spPr>
          <a:xfrm>
            <a:off x="137275" y="27089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06D8A-C5D7-42EE-A821-794BEAE3DA40}"/>
              </a:ext>
            </a:extLst>
          </p:cNvPr>
          <p:cNvSpPr txBox="1"/>
          <p:nvPr/>
        </p:nvSpPr>
        <p:spPr>
          <a:xfrm>
            <a:off x="107504" y="3140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30CE76-E642-484A-8140-376C7EC7B3FE}"/>
              </a:ext>
            </a:extLst>
          </p:cNvPr>
          <p:cNvSpPr/>
          <p:nvPr/>
        </p:nvSpPr>
        <p:spPr>
          <a:xfrm>
            <a:off x="-6741" y="271632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66FB0FC0-4A8F-4D85-814A-F6A9C96DB9F4}"/>
              </a:ext>
            </a:extLst>
          </p:cNvPr>
          <p:cNvSpPr/>
          <p:nvPr/>
        </p:nvSpPr>
        <p:spPr>
          <a:xfrm rot="5400000">
            <a:off x="705297" y="30463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214B41-C636-4066-BC2C-C060A1DF9D85}"/>
              </a:ext>
            </a:extLst>
          </p:cNvPr>
          <p:cNvSpPr txBox="1"/>
          <p:nvPr/>
        </p:nvSpPr>
        <p:spPr>
          <a:xfrm>
            <a:off x="126091" y="271192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776FAF-A839-4F87-A22C-BD7B668C4CAE}"/>
              </a:ext>
            </a:extLst>
          </p:cNvPr>
          <p:cNvSpPr txBox="1"/>
          <p:nvPr/>
        </p:nvSpPr>
        <p:spPr>
          <a:xfrm>
            <a:off x="107504" y="8367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갈매기형 수장 14">
            <a:extLst>
              <a:ext uri="{FF2B5EF4-FFF2-40B4-BE49-F238E27FC236}">
                <a16:creationId xmlns:a16="http://schemas.microsoft.com/office/drawing/2014/main" id="{DE1030CB-854B-401A-8F51-0746F5DD6157}"/>
              </a:ext>
            </a:extLst>
          </p:cNvPr>
          <p:cNvSpPr/>
          <p:nvPr/>
        </p:nvSpPr>
        <p:spPr>
          <a:xfrm>
            <a:off x="1335275" y="961994"/>
            <a:ext cx="140381" cy="154419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갈매기형 수장 15">
            <a:extLst>
              <a:ext uri="{FF2B5EF4-FFF2-40B4-BE49-F238E27FC236}">
                <a16:creationId xmlns:a16="http://schemas.microsoft.com/office/drawing/2014/main" id="{08E008E7-1EED-43A2-A438-52FBC5C54079}"/>
              </a:ext>
            </a:extLst>
          </p:cNvPr>
          <p:cNvSpPr/>
          <p:nvPr/>
        </p:nvSpPr>
        <p:spPr>
          <a:xfrm>
            <a:off x="1187624" y="961994"/>
            <a:ext cx="140381" cy="154419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F458E7-F1EB-4A58-880F-20E57802CA49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6EBBF-6710-4E2F-BFC3-9DAB0EB0A1DF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547632-359B-4254-98A9-6DF10A10AFC1}"/>
              </a:ext>
            </a:extLst>
          </p:cNvPr>
          <p:cNvSpPr/>
          <p:nvPr/>
        </p:nvSpPr>
        <p:spPr>
          <a:xfrm>
            <a:off x="837401" y="3214717"/>
            <a:ext cx="75458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글쓰기 페이지</a:t>
            </a:r>
          </a:p>
          <a:p>
            <a:pPr algn="ctr"/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제목과 본문내용을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form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태그로 받아서 보내주는 페이지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D69F72-C557-4EC8-A44D-F49AC2545B92}"/>
              </a:ext>
            </a:extLst>
          </p:cNvPr>
          <p:cNvSpPr/>
          <p:nvPr/>
        </p:nvSpPr>
        <p:spPr>
          <a:xfrm>
            <a:off x="1182811" y="3212976"/>
            <a:ext cx="7659358" cy="66936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사람, 스크린샷이(가) 표시된 사진&#10;&#10;자동 생성된 설명">
            <a:extLst>
              <a:ext uri="{FF2B5EF4-FFF2-40B4-BE49-F238E27FC236}">
                <a16:creationId xmlns:a16="http://schemas.microsoft.com/office/drawing/2014/main" id="{1E941F5F-9A43-4D94-BDB7-E53232307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93" y="1325133"/>
            <a:ext cx="6751905" cy="18823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A4D9A9-19F3-4C69-844C-DC8A9B4B7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08" y="4013711"/>
            <a:ext cx="5928874" cy="134123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FAE350-219D-47B0-BBEA-F645DDACF662}"/>
              </a:ext>
            </a:extLst>
          </p:cNvPr>
          <p:cNvSpPr/>
          <p:nvPr/>
        </p:nvSpPr>
        <p:spPr>
          <a:xfrm>
            <a:off x="1075162" y="5519554"/>
            <a:ext cx="776700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글수정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페이지</a:t>
            </a:r>
          </a:p>
          <a:p>
            <a:pPr algn="ctr"/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글쓰기 페이지와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기본틀은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같으나 기존의 제목과 본문내용을 제목과 본문 칸에 출력해주고 글번호와 조회수를 같이 보낸다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4EDA05C-DB76-4FC3-A072-1D667B62F222}"/>
              </a:ext>
            </a:extLst>
          </p:cNvPr>
          <p:cNvSpPr/>
          <p:nvPr/>
        </p:nvSpPr>
        <p:spPr>
          <a:xfrm>
            <a:off x="1182807" y="5434255"/>
            <a:ext cx="7659358" cy="98863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5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01449" y="764704"/>
            <a:ext cx="211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자유게시판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A2653-6A78-47B8-8AC2-1F2125EE62EC}"/>
              </a:ext>
            </a:extLst>
          </p:cNvPr>
          <p:cNvSpPr txBox="1"/>
          <p:nvPr/>
        </p:nvSpPr>
        <p:spPr>
          <a:xfrm>
            <a:off x="137275" y="27089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06D8A-C5D7-42EE-A821-794BEAE3DA40}"/>
              </a:ext>
            </a:extLst>
          </p:cNvPr>
          <p:cNvSpPr txBox="1"/>
          <p:nvPr/>
        </p:nvSpPr>
        <p:spPr>
          <a:xfrm>
            <a:off x="107504" y="3140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30CE76-E642-484A-8140-376C7EC7B3FE}"/>
              </a:ext>
            </a:extLst>
          </p:cNvPr>
          <p:cNvSpPr/>
          <p:nvPr/>
        </p:nvSpPr>
        <p:spPr>
          <a:xfrm>
            <a:off x="-6741" y="271632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66FB0FC0-4A8F-4D85-814A-F6A9C96DB9F4}"/>
              </a:ext>
            </a:extLst>
          </p:cNvPr>
          <p:cNvSpPr/>
          <p:nvPr/>
        </p:nvSpPr>
        <p:spPr>
          <a:xfrm rot="5400000">
            <a:off x="705297" y="30463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214B41-C636-4066-BC2C-C060A1DF9D85}"/>
              </a:ext>
            </a:extLst>
          </p:cNvPr>
          <p:cNvSpPr txBox="1"/>
          <p:nvPr/>
        </p:nvSpPr>
        <p:spPr>
          <a:xfrm>
            <a:off x="126091" y="271192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776FAF-A839-4F87-A22C-BD7B668C4CAE}"/>
              </a:ext>
            </a:extLst>
          </p:cNvPr>
          <p:cNvSpPr txBox="1"/>
          <p:nvPr/>
        </p:nvSpPr>
        <p:spPr>
          <a:xfrm>
            <a:off x="107504" y="8367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갈매기형 수장 14">
            <a:extLst>
              <a:ext uri="{FF2B5EF4-FFF2-40B4-BE49-F238E27FC236}">
                <a16:creationId xmlns:a16="http://schemas.microsoft.com/office/drawing/2014/main" id="{DE1030CB-854B-401A-8F51-0746F5DD6157}"/>
              </a:ext>
            </a:extLst>
          </p:cNvPr>
          <p:cNvSpPr/>
          <p:nvPr/>
        </p:nvSpPr>
        <p:spPr>
          <a:xfrm>
            <a:off x="1335275" y="961994"/>
            <a:ext cx="140381" cy="154419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갈매기형 수장 15">
            <a:extLst>
              <a:ext uri="{FF2B5EF4-FFF2-40B4-BE49-F238E27FC236}">
                <a16:creationId xmlns:a16="http://schemas.microsoft.com/office/drawing/2014/main" id="{08E008E7-1EED-43A2-A438-52FBC5C54079}"/>
              </a:ext>
            </a:extLst>
          </p:cNvPr>
          <p:cNvSpPr/>
          <p:nvPr/>
        </p:nvSpPr>
        <p:spPr>
          <a:xfrm>
            <a:off x="1187624" y="961994"/>
            <a:ext cx="140381" cy="154419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F458E7-F1EB-4A58-880F-20E57802CA49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6EBBF-6710-4E2F-BFC3-9DAB0EB0A1DF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503D1EE-653F-4BA0-A17C-085C3E575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751" y="1617359"/>
            <a:ext cx="5997460" cy="2751058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CC40E0-BA7E-4686-A9D3-904FE9DDD8C4}"/>
              </a:ext>
            </a:extLst>
          </p:cNvPr>
          <p:cNvSpPr/>
          <p:nvPr/>
        </p:nvSpPr>
        <p:spPr>
          <a:xfrm>
            <a:off x="1049019" y="4827339"/>
            <a:ext cx="7776829" cy="148198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08DAF6-FDA2-4827-ABF7-66124712195E}"/>
              </a:ext>
            </a:extLst>
          </p:cNvPr>
          <p:cNvSpPr/>
          <p:nvPr/>
        </p:nvSpPr>
        <p:spPr>
          <a:xfrm>
            <a:off x="1547664" y="4998850"/>
            <a:ext cx="70113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id,와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권한,글작성자의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id를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받아서 변수로 설정</a:t>
            </a: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jstl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의 c:choose태그를 사용해서 사용자의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id와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글 작성자의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id가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같다면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수정및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삭제 권한 다를 경우 만약 사용자의 직책이 관리자라면 삭제권한을 주고 이외의 경우에는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둘다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불가능하도록 작성</a:t>
            </a:r>
          </a:p>
        </p:txBody>
      </p:sp>
    </p:spTree>
    <p:extLst>
      <p:ext uri="{BB962C8B-B14F-4D97-AF65-F5344CB8AC3E}">
        <p14:creationId xmlns:p14="http://schemas.microsoft.com/office/powerpoint/2010/main" val="27732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39752" y="2276872"/>
            <a:ext cx="482453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-115284" y="40466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11860" y="2047297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124322" y="2033090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AskCody</a:t>
            </a:r>
            <a:endParaRPr lang="en-US" altLang="ko-KR" b="1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39752" y="2213165"/>
            <a:ext cx="468051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8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Q&amp;A</a:t>
            </a:r>
            <a:endParaRPr lang="ko-KR" altLang="en-US" sz="88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A6B8F74-48CB-4F4F-89C5-283A8CECC7E2}"/>
              </a:ext>
            </a:extLst>
          </p:cNvPr>
          <p:cNvCxnSpPr/>
          <p:nvPr/>
        </p:nvCxnSpPr>
        <p:spPr>
          <a:xfrm flipH="1">
            <a:off x="37116" y="6453336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23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7016" y="182654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1231670" y="961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084019" y="961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879" y="706412"/>
            <a:ext cx="3816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팀원소개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갈매기형 수장 15">
            <a:extLst>
              <a:ext uri="{FF2B5EF4-FFF2-40B4-BE49-F238E27FC236}">
                <a16:creationId xmlns:a16="http://schemas.microsoft.com/office/drawing/2014/main" id="{F1EC4160-6CE7-41F6-91C9-9B482F330CDF}"/>
              </a:ext>
            </a:extLst>
          </p:cNvPr>
          <p:cNvSpPr/>
          <p:nvPr/>
        </p:nvSpPr>
        <p:spPr>
          <a:xfrm rot="10800000">
            <a:off x="3211118" y="961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갈매기형 수장 15">
            <a:extLst>
              <a:ext uri="{FF2B5EF4-FFF2-40B4-BE49-F238E27FC236}">
                <a16:creationId xmlns:a16="http://schemas.microsoft.com/office/drawing/2014/main" id="{5E2D80AA-6374-4504-9D90-EC11547254A5}"/>
              </a:ext>
            </a:extLst>
          </p:cNvPr>
          <p:cNvSpPr/>
          <p:nvPr/>
        </p:nvSpPr>
        <p:spPr>
          <a:xfrm rot="10800000">
            <a:off x="3351499" y="961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C43F3F-2685-48FE-A2EA-C5FE745F5E02}"/>
              </a:ext>
            </a:extLst>
          </p:cNvPr>
          <p:cNvSpPr txBox="1"/>
          <p:nvPr/>
        </p:nvSpPr>
        <p:spPr>
          <a:xfrm>
            <a:off x="123549" y="141277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384AB2-6324-4AB1-99F5-DBBE2C7FBC41}"/>
              </a:ext>
            </a:extLst>
          </p:cNvPr>
          <p:cNvSpPr txBox="1"/>
          <p:nvPr/>
        </p:nvSpPr>
        <p:spPr>
          <a:xfrm>
            <a:off x="107504" y="27089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C2A6AD-0F57-43D4-89AA-315764BD6C90}"/>
              </a:ext>
            </a:extLst>
          </p:cNvPr>
          <p:cNvSpPr txBox="1"/>
          <p:nvPr/>
        </p:nvSpPr>
        <p:spPr>
          <a:xfrm>
            <a:off x="107504" y="3140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07B9D7-4697-4E58-86A4-0479EFF63B35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818BAA-CC6C-4A1B-89B3-1BCB3A79EA0A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31C14B-7225-4091-A861-5525B66BF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987" y="1546052"/>
            <a:ext cx="7006356" cy="52569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9D8C9894-07AB-468A-AB33-AF51CED090E3}"/>
              </a:ext>
            </a:extLst>
          </p:cNvPr>
          <p:cNvSpPr/>
          <p:nvPr/>
        </p:nvSpPr>
        <p:spPr>
          <a:xfrm>
            <a:off x="-9283" y="9087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각 삼각형 50">
            <a:extLst>
              <a:ext uri="{FF2B5EF4-FFF2-40B4-BE49-F238E27FC236}">
                <a16:creationId xmlns:a16="http://schemas.microsoft.com/office/drawing/2014/main" id="{AA55A071-0BE5-4876-A444-5D3826F17A69}"/>
              </a:ext>
            </a:extLst>
          </p:cNvPr>
          <p:cNvSpPr/>
          <p:nvPr/>
        </p:nvSpPr>
        <p:spPr>
          <a:xfrm rot="5400000">
            <a:off x="702755" y="123879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DC370E-12CC-4A0A-80D0-23D2F897CA0D}"/>
              </a:ext>
            </a:extLst>
          </p:cNvPr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690438" y="1844824"/>
            <a:ext cx="3681748" cy="461665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3234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90438" y="1844824"/>
            <a:ext cx="385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우리조의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이번 프로젝트 목적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29790" y="2869050"/>
            <a:ext cx="4536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그동안 공부한 것 복습 및 구현</a:t>
            </a:r>
            <a:endParaRPr lang="en-US" altLang="ko-KR" sz="2000" dirty="0">
              <a:ln>
                <a:solidFill>
                  <a:srgbClr val="AF9061">
                    <a:alpha val="30000"/>
                  </a:srgbClr>
                </a:solidFill>
              </a:ln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3" name="그림 2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079ACB3F-FB21-4EC4-8B4D-678A38F9D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97" y="1188123"/>
            <a:ext cx="1524586" cy="15245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46591C-7B2F-42D4-966E-D983401A018B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E2190F-687E-467C-99E3-2E0B491E45F9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EA9E8F-4A7E-4842-878D-7D065D352CF2}"/>
              </a:ext>
            </a:extLst>
          </p:cNvPr>
          <p:cNvSpPr txBox="1"/>
          <p:nvPr/>
        </p:nvSpPr>
        <p:spPr>
          <a:xfrm>
            <a:off x="13727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F7BAEC-03CD-4C8D-A4D1-8AFC97B76466}"/>
              </a:ext>
            </a:extLst>
          </p:cNvPr>
          <p:cNvSpPr/>
          <p:nvPr/>
        </p:nvSpPr>
        <p:spPr>
          <a:xfrm>
            <a:off x="-6741" y="134817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9231B8C7-64DC-4409-818F-BC447837EDC1}"/>
              </a:ext>
            </a:extLst>
          </p:cNvPr>
          <p:cNvSpPr/>
          <p:nvPr/>
        </p:nvSpPr>
        <p:spPr>
          <a:xfrm rot="5400000">
            <a:off x="705297" y="167824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B36703-1FA4-4461-9380-C0A97C2A2554}"/>
              </a:ext>
            </a:extLst>
          </p:cNvPr>
          <p:cNvSpPr txBox="1"/>
          <p:nvPr/>
        </p:nvSpPr>
        <p:spPr>
          <a:xfrm>
            <a:off x="126091" y="134376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5528E4-C4C1-4C32-B190-72F80DEB34F7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A2A653-C0BD-41DE-AA35-DDF10D6C695B}"/>
              </a:ext>
            </a:extLst>
          </p:cNvPr>
          <p:cNvSpPr txBox="1"/>
          <p:nvPr/>
        </p:nvSpPr>
        <p:spPr>
          <a:xfrm>
            <a:off x="2737572" y="5315934"/>
            <a:ext cx="4536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MVC2 </a:t>
            </a:r>
            <a:r>
              <a:rPr lang="ko-KR" altLang="en-US" sz="20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이해</a:t>
            </a:r>
            <a:endParaRPr lang="en-US" altLang="ko-KR" sz="2000" dirty="0">
              <a:ln>
                <a:solidFill>
                  <a:srgbClr val="AF9061">
                    <a:alpha val="30000"/>
                  </a:srgbClr>
                </a:solidFill>
              </a:ln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ln>
                <a:solidFill>
                  <a:srgbClr val="AF9061">
                    <a:alpha val="30000"/>
                  </a:srgbClr>
                </a:solidFill>
              </a:ln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C0F9D5-6331-4CB4-B175-C439C6204908}"/>
              </a:ext>
            </a:extLst>
          </p:cNvPr>
          <p:cNvSpPr txBox="1"/>
          <p:nvPr/>
        </p:nvSpPr>
        <p:spPr>
          <a:xfrm>
            <a:off x="2729790" y="3993435"/>
            <a:ext cx="4536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n>
                  <a:solidFill>
                    <a:srgbClr val="AF9061">
                      <a:alpha val="30000"/>
                    </a:srgbClr>
                  </a:solidFill>
                </a:ln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비즈니스레이어</a:t>
            </a:r>
            <a:r>
              <a:rPr lang="ko-KR" altLang="en-US" sz="20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&amp; </a:t>
            </a:r>
            <a:r>
              <a:rPr lang="ko-KR" altLang="en-US" sz="20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프레젠테이션</a:t>
            </a:r>
            <a:endParaRPr lang="en-US" altLang="ko-KR" sz="2000" dirty="0">
              <a:ln>
                <a:solidFill>
                  <a:srgbClr val="AF9061">
                    <a:alpha val="30000"/>
                  </a:srgbClr>
                </a:solidFill>
              </a:ln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62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119251" y="1118962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971600" y="1118962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889556"/>
            <a:ext cx="3561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u="sng" dirty="0" err="1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2281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AskCody</a:t>
            </a:r>
            <a:r>
              <a:rPr lang="ko-KR" altLang="en-US" sz="2800" b="1" u="sng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2281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의미는</a:t>
            </a:r>
            <a:r>
              <a:rPr lang="en-US" altLang="ko-KR" sz="2800" b="1" u="sng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2281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227687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D3B3D3-83E1-41FA-BEF1-FEF55E693E5C}"/>
              </a:ext>
            </a:extLst>
          </p:cNvPr>
          <p:cNvSpPr txBox="1"/>
          <p:nvPr/>
        </p:nvSpPr>
        <p:spPr>
          <a:xfrm>
            <a:off x="107504" y="27089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F3B3A9-5997-4370-93B5-B9869CFB1E23}"/>
              </a:ext>
            </a:extLst>
          </p:cNvPr>
          <p:cNvSpPr txBox="1"/>
          <p:nvPr/>
        </p:nvSpPr>
        <p:spPr>
          <a:xfrm>
            <a:off x="107504" y="3140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A0783F-508A-4932-BD31-0941CE993775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F6D779-41F4-42AC-BFA1-4535F7678161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B30866-9EB9-4068-93AA-74B995591B0D}"/>
              </a:ext>
            </a:extLst>
          </p:cNvPr>
          <p:cNvSpPr txBox="1"/>
          <p:nvPr/>
        </p:nvSpPr>
        <p:spPr>
          <a:xfrm>
            <a:off x="1274633" y="5849869"/>
            <a:ext cx="652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haroni" panose="02010803020104030203" pitchFamily="2" charset="-79"/>
              </a:rPr>
              <a:t>AskCody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haroni" panose="02010803020104030203" pitchFamily="2" charset="-79"/>
              </a:rPr>
              <a:t> 사이트에서 여러분의 코디를 찾으세요</a:t>
            </a:r>
            <a:r>
              <a: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haroni" panose="02010803020104030203" pitchFamily="2" charset="-79"/>
              </a:rPr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9553D2-F3B5-46FE-A2B0-FDC1E4E7C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362" y="1988840"/>
            <a:ext cx="3284965" cy="3284965"/>
          </a:xfrm>
          <a:prstGeom prst="rect">
            <a:avLst/>
          </a:prstGeom>
        </p:spPr>
      </p:pic>
      <p:pic>
        <p:nvPicPr>
          <p:cNvPr id="26" name="그림 25" descr="상자, 방이(가) 표시된 사진&#10;&#10;자동 생성된 설명">
            <a:extLst>
              <a:ext uri="{FF2B5EF4-FFF2-40B4-BE49-F238E27FC236}">
                <a16:creationId xmlns:a16="http://schemas.microsoft.com/office/drawing/2014/main" id="{A86D3A50-2562-412B-8A78-F219E6970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00" y="2277903"/>
            <a:ext cx="5552487" cy="3089782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5ECEB2-F2C7-470E-8261-21C5F3A69B5A}"/>
              </a:ext>
            </a:extLst>
          </p:cNvPr>
          <p:cNvSpPr/>
          <p:nvPr/>
        </p:nvSpPr>
        <p:spPr>
          <a:xfrm>
            <a:off x="-9283" y="178021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4B8E7308-26A2-46E0-B13B-5C09E91C70AE}"/>
              </a:ext>
            </a:extLst>
          </p:cNvPr>
          <p:cNvSpPr/>
          <p:nvPr/>
        </p:nvSpPr>
        <p:spPr>
          <a:xfrm rot="5400000">
            <a:off x="702755" y="21102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2D14FE-6907-4953-8E89-F25DF034911D}"/>
              </a:ext>
            </a:extLst>
          </p:cNvPr>
          <p:cNvSpPr txBox="1"/>
          <p:nvPr/>
        </p:nvSpPr>
        <p:spPr>
          <a:xfrm>
            <a:off x="107504" y="178021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118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31624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A2653-6A78-47B8-8AC2-1F2125EE62EC}"/>
              </a:ext>
            </a:extLst>
          </p:cNvPr>
          <p:cNvSpPr txBox="1"/>
          <p:nvPr/>
        </p:nvSpPr>
        <p:spPr>
          <a:xfrm>
            <a:off x="137275" y="177281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06D8A-C5D7-42EE-A821-794BEAE3DA40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30CE76-E642-484A-8140-376C7EC7B3FE}"/>
              </a:ext>
            </a:extLst>
          </p:cNvPr>
          <p:cNvSpPr/>
          <p:nvPr/>
        </p:nvSpPr>
        <p:spPr>
          <a:xfrm>
            <a:off x="-6741" y="178021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66FB0FC0-4A8F-4D85-814A-F6A9C96DB9F4}"/>
              </a:ext>
            </a:extLst>
          </p:cNvPr>
          <p:cNvSpPr/>
          <p:nvPr/>
        </p:nvSpPr>
        <p:spPr>
          <a:xfrm rot="5400000">
            <a:off x="705297" y="21102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214B41-C636-4066-BC2C-C060A1DF9D85}"/>
              </a:ext>
            </a:extLst>
          </p:cNvPr>
          <p:cNvSpPr txBox="1"/>
          <p:nvPr/>
        </p:nvSpPr>
        <p:spPr>
          <a:xfrm>
            <a:off x="126091" y="17758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776FAF-A839-4F87-A22C-BD7B668C4CAE}"/>
              </a:ext>
            </a:extLst>
          </p:cNvPr>
          <p:cNvSpPr txBox="1"/>
          <p:nvPr/>
        </p:nvSpPr>
        <p:spPr>
          <a:xfrm>
            <a:off x="107504" y="8367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4275B-9B4E-41DC-A8D2-AE25A47E6FE2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D0DB51-B7DE-49E2-8D96-255F11F6E3F2}"/>
              </a:ext>
            </a:extLst>
          </p:cNvPr>
          <p:cNvSpPr txBox="1"/>
          <p:nvPr/>
        </p:nvSpPr>
        <p:spPr>
          <a:xfrm>
            <a:off x="641562" y="201851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86D182-E764-4F68-AA53-0000879713D5}"/>
              </a:ext>
            </a:extLst>
          </p:cNvPr>
          <p:cNvSpPr/>
          <p:nvPr/>
        </p:nvSpPr>
        <p:spPr>
          <a:xfrm>
            <a:off x="1062671" y="791361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4CB51E-4393-404D-AD64-511F40CD5F3E}"/>
              </a:ext>
            </a:extLst>
          </p:cNvPr>
          <p:cNvSpPr txBox="1"/>
          <p:nvPr/>
        </p:nvSpPr>
        <p:spPr>
          <a:xfrm>
            <a:off x="1062671" y="796213"/>
            <a:ext cx="3240351" cy="37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메인페이지가</a:t>
            </a:r>
            <a:r>
              <a:rPr lang="ko-KR" altLang="en-US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탄생한 배경은</a:t>
            </a:r>
            <a:r>
              <a:rPr lang="en-US" altLang="ko-KR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AACC4A-8AFF-41FA-BB24-A7A71AF89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1" r="51050" b="76250"/>
          <a:stretch/>
        </p:blipFill>
        <p:spPr>
          <a:xfrm>
            <a:off x="1559142" y="1584178"/>
            <a:ext cx="1584147" cy="16287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751DD0-AE8B-49DB-80BD-757527986E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" t="50500" r="76863" b="25750"/>
          <a:stretch/>
        </p:blipFill>
        <p:spPr>
          <a:xfrm>
            <a:off x="6156176" y="1584178"/>
            <a:ext cx="1451810" cy="16287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2851F1-1735-482A-A267-8382E8905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" t="75568" r="76901" b="1834"/>
          <a:stretch/>
        </p:blipFill>
        <p:spPr>
          <a:xfrm>
            <a:off x="1852888" y="4472446"/>
            <a:ext cx="1353236" cy="15497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358BF4-298D-45E7-85D4-920FEAD35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05" t="76250" r="26963"/>
          <a:stretch/>
        </p:blipFill>
        <p:spPr>
          <a:xfrm>
            <a:off x="6228184" y="4472446"/>
            <a:ext cx="1456125" cy="162879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28FDEBE-DCC3-4C6F-A29E-8FACADD91F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57" y="2899683"/>
            <a:ext cx="3060198" cy="21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8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83568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1047243" y="1061497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899592" y="1061497"/>
            <a:ext cx="140381" cy="154419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6445" y="821614"/>
            <a:ext cx="207910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</a:t>
            </a:r>
            <a:r>
              <a:rPr lang="ko-KR" altLang="en-US" sz="3200" b="1" dirty="0">
                <a:solidFill>
                  <a:srgbClr val="92D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</a:t>
            </a:r>
            <a:r>
              <a:rPr lang="ko-KR" altLang="en-US" sz="32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</a:t>
            </a:r>
            <a:r>
              <a:rPr lang="ko-KR" altLang="en-US" sz="3200" b="1" dirty="0">
                <a:solidFill>
                  <a:srgbClr val="FDA8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</a:t>
            </a:r>
            <a:r>
              <a:rPr lang="ko-KR" altLang="en-US" sz="32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</a:t>
            </a:r>
            <a:endParaRPr lang="en-US" altLang="ko-KR" sz="3200" b="1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갈매기형 수장 14">
            <a:extLst>
              <a:ext uri="{FF2B5EF4-FFF2-40B4-BE49-F238E27FC236}">
                <a16:creationId xmlns:a16="http://schemas.microsoft.com/office/drawing/2014/main" id="{547E5157-2048-475E-8FBA-08C2CDA15A16}"/>
              </a:ext>
            </a:extLst>
          </p:cNvPr>
          <p:cNvSpPr/>
          <p:nvPr/>
        </p:nvSpPr>
        <p:spPr>
          <a:xfrm rot="10800000">
            <a:off x="3351499" y="1061497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갈매기형 수장 15">
            <a:extLst>
              <a:ext uri="{FF2B5EF4-FFF2-40B4-BE49-F238E27FC236}">
                <a16:creationId xmlns:a16="http://schemas.microsoft.com/office/drawing/2014/main" id="{95FA85AB-5FC9-46FB-8BD8-2319339AAD77}"/>
              </a:ext>
            </a:extLst>
          </p:cNvPr>
          <p:cNvSpPr/>
          <p:nvPr/>
        </p:nvSpPr>
        <p:spPr>
          <a:xfrm rot="10800000">
            <a:off x="3203848" y="1061497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831782-854A-4F12-A186-EC673F37B9A1}"/>
              </a:ext>
            </a:extLst>
          </p:cNvPr>
          <p:cNvSpPr txBox="1"/>
          <p:nvPr/>
        </p:nvSpPr>
        <p:spPr>
          <a:xfrm>
            <a:off x="107504" y="27089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A22DB5-BF9A-4F68-83CA-747177DB9D5C}"/>
              </a:ext>
            </a:extLst>
          </p:cNvPr>
          <p:cNvSpPr txBox="1"/>
          <p:nvPr/>
        </p:nvSpPr>
        <p:spPr>
          <a:xfrm>
            <a:off x="107504" y="3140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361BD9-6491-419D-99A5-FDD1B251DB69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DF8BBF-1915-4AEE-B239-A95D9F3F0F35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892E639D-164C-44FB-9726-0665FC21C8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48" y="1943240"/>
            <a:ext cx="1057077" cy="845661"/>
          </a:xfrm>
          <a:prstGeom prst="rect">
            <a:avLst/>
          </a:prstGeom>
        </p:spPr>
      </p:pic>
      <p:pic>
        <p:nvPicPr>
          <p:cNvPr id="7" name="그림 6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75297591-B9CA-41DB-A74C-94D643320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93" y="4964345"/>
            <a:ext cx="1200959" cy="1200959"/>
          </a:xfrm>
          <a:prstGeom prst="rect">
            <a:avLst/>
          </a:prstGeom>
        </p:spPr>
      </p:pic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DD8631C0-A7A8-47BE-AEB4-E76014F50A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587" y="1753513"/>
            <a:ext cx="1628542" cy="122511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9071333-3E06-4AD8-B9AD-72E28402A1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816" y="3429000"/>
            <a:ext cx="1771659" cy="992129"/>
          </a:xfrm>
          <a:prstGeom prst="rect">
            <a:avLst/>
          </a:prstGeom>
        </p:spPr>
      </p:pic>
      <p:pic>
        <p:nvPicPr>
          <p:cNvPr id="27" name="그림 26" descr="그리기이(가) 표시된 사진&#10;&#10;자동 생성된 설명">
            <a:extLst>
              <a:ext uri="{FF2B5EF4-FFF2-40B4-BE49-F238E27FC236}">
                <a16:creationId xmlns:a16="http://schemas.microsoft.com/office/drawing/2014/main" id="{E7DD2912-6A3F-4891-A252-CEDE66AB28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26" y="1700808"/>
            <a:ext cx="2338416" cy="1315359"/>
          </a:xfrm>
          <a:prstGeom prst="rect">
            <a:avLst/>
          </a:prstGeom>
        </p:spPr>
      </p:pic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589F6C99-6369-414B-8015-77B9FAAC01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20" y="3429000"/>
            <a:ext cx="1623209" cy="852389"/>
          </a:xfrm>
          <a:prstGeom prst="rect">
            <a:avLst/>
          </a:prstGeom>
        </p:spPr>
      </p:pic>
      <p:pic>
        <p:nvPicPr>
          <p:cNvPr id="33" name="그림 32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DE4EC996-D186-4A1B-8279-6D2722FE853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55" y="5178678"/>
            <a:ext cx="890372" cy="890372"/>
          </a:xfrm>
          <a:prstGeom prst="rect">
            <a:avLst/>
          </a:prstGeom>
        </p:spPr>
      </p:pic>
      <p:pic>
        <p:nvPicPr>
          <p:cNvPr id="38" name="그림 37" descr="옅은, 교통, 시계, 표지판이(가) 표시된 사진&#10;&#10;자동 생성된 설명">
            <a:extLst>
              <a:ext uri="{FF2B5EF4-FFF2-40B4-BE49-F238E27FC236}">
                <a16:creationId xmlns:a16="http://schemas.microsoft.com/office/drawing/2014/main" id="{87A7E4E4-66C0-475B-B60C-A1DE5E4FE72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954" y="5178678"/>
            <a:ext cx="1708160" cy="819917"/>
          </a:xfrm>
          <a:prstGeom prst="rect">
            <a:avLst/>
          </a:prstGeom>
        </p:spPr>
      </p:pic>
      <p:pic>
        <p:nvPicPr>
          <p:cNvPr id="40" name="그림 39" descr="램프이(가) 표시된 사진&#10;&#10;자동 생성된 설명">
            <a:extLst>
              <a:ext uri="{FF2B5EF4-FFF2-40B4-BE49-F238E27FC236}">
                <a16:creationId xmlns:a16="http://schemas.microsoft.com/office/drawing/2014/main" id="{F6914D10-A42C-431D-BC2B-FD445C1A25F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77" y="3428022"/>
            <a:ext cx="1225114" cy="122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4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57651-FFA8-45D4-A0C5-E924804711E5}"/>
              </a:ext>
            </a:extLst>
          </p:cNvPr>
          <p:cNvSpPr txBox="1"/>
          <p:nvPr/>
        </p:nvSpPr>
        <p:spPr>
          <a:xfrm>
            <a:off x="107504" y="27089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5A32DE-2719-40EC-8227-23AF7BF32418}"/>
              </a:ext>
            </a:extLst>
          </p:cNvPr>
          <p:cNvSpPr txBox="1"/>
          <p:nvPr/>
        </p:nvSpPr>
        <p:spPr>
          <a:xfrm>
            <a:off x="107504" y="3140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7" name="갈매기형 수장 14">
            <a:extLst>
              <a:ext uri="{FF2B5EF4-FFF2-40B4-BE49-F238E27FC236}">
                <a16:creationId xmlns:a16="http://schemas.microsoft.com/office/drawing/2014/main" id="{AFD6564D-FD0A-4D69-8ED5-93E2BCD6E27A}"/>
              </a:ext>
            </a:extLst>
          </p:cNvPr>
          <p:cNvSpPr/>
          <p:nvPr/>
        </p:nvSpPr>
        <p:spPr>
          <a:xfrm>
            <a:off x="1335275" y="90872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갈매기형 수장 15">
            <a:extLst>
              <a:ext uri="{FF2B5EF4-FFF2-40B4-BE49-F238E27FC236}">
                <a16:creationId xmlns:a16="http://schemas.microsoft.com/office/drawing/2014/main" id="{C099F331-D5E8-42C1-A050-983FA6137FA7}"/>
              </a:ext>
            </a:extLst>
          </p:cNvPr>
          <p:cNvSpPr/>
          <p:nvPr/>
        </p:nvSpPr>
        <p:spPr>
          <a:xfrm>
            <a:off x="1187624" y="90872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F6A19B-7719-4F30-A99A-9236962BA189}"/>
              </a:ext>
            </a:extLst>
          </p:cNvPr>
          <p:cNvSpPr txBox="1"/>
          <p:nvPr/>
        </p:nvSpPr>
        <p:spPr>
          <a:xfrm>
            <a:off x="852689" y="727502"/>
            <a:ext cx="2117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시연</a:t>
            </a:r>
            <a:endParaRPr lang="en-US" altLang="ko-KR" sz="3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4FE5DF-ABEC-4274-ABAB-9E7063906155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1F41CF-A0EE-46DD-9B11-A69E11EA87AF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5" name="그림 14">
            <a:hlinkClick r:id="rId2"/>
            <a:extLst>
              <a:ext uri="{FF2B5EF4-FFF2-40B4-BE49-F238E27FC236}">
                <a16:creationId xmlns:a16="http://schemas.microsoft.com/office/drawing/2014/main" id="{21120A89-7C2E-4FC6-B1E1-B8221C249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08920"/>
            <a:ext cx="7848364" cy="194170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F37E1D6-0ACE-44D6-BBBD-59E3B501FA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6064">
            <a:off x="1852272" y="1908146"/>
            <a:ext cx="1427240" cy="14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9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A2653-6A78-47B8-8AC2-1F2125EE62EC}"/>
              </a:ext>
            </a:extLst>
          </p:cNvPr>
          <p:cNvSpPr txBox="1"/>
          <p:nvPr/>
        </p:nvSpPr>
        <p:spPr>
          <a:xfrm>
            <a:off x="137275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06D8A-C5D7-42EE-A821-794BEAE3DA40}"/>
              </a:ext>
            </a:extLst>
          </p:cNvPr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30CE76-E642-484A-8140-376C7EC7B3FE}"/>
              </a:ext>
            </a:extLst>
          </p:cNvPr>
          <p:cNvSpPr/>
          <p:nvPr/>
        </p:nvSpPr>
        <p:spPr>
          <a:xfrm>
            <a:off x="-6741" y="278833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66FB0FC0-4A8F-4D85-814A-F6A9C96DB9F4}"/>
              </a:ext>
            </a:extLst>
          </p:cNvPr>
          <p:cNvSpPr/>
          <p:nvPr/>
        </p:nvSpPr>
        <p:spPr>
          <a:xfrm rot="5400000">
            <a:off x="705297" y="311840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214B41-C636-4066-BC2C-C060A1DF9D85}"/>
              </a:ext>
            </a:extLst>
          </p:cNvPr>
          <p:cNvSpPr txBox="1"/>
          <p:nvPr/>
        </p:nvSpPr>
        <p:spPr>
          <a:xfrm>
            <a:off x="126091" y="278392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776FAF-A839-4F87-A22C-BD7B668C4CAE}"/>
              </a:ext>
            </a:extLst>
          </p:cNvPr>
          <p:cNvSpPr txBox="1"/>
          <p:nvPr/>
        </p:nvSpPr>
        <p:spPr>
          <a:xfrm>
            <a:off x="107504" y="8367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1" name="갈매기형 수장 14">
            <a:extLst>
              <a:ext uri="{FF2B5EF4-FFF2-40B4-BE49-F238E27FC236}">
                <a16:creationId xmlns:a16="http://schemas.microsoft.com/office/drawing/2014/main" id="{B3E130D7-5643-4718-862C-0BDBB32055A0}"/>
              </a:ext>
            </a:extLst>
          </p:cNvPr>
          <p:cNvSpPr/>
          <p:nvPr/>
        </p:nvSpPr>
        <p:spPr>
          <a:xfrm>
            <a:off x="1335275" y="898317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15">
            <a:extLst>
              <a:ext uri="{FF2B5EF4-FFF2-40B4-BE49-F238E27FC236}">
                <a16:creationId xmlns:a16="http://schemas.microsoft.com/office/drawing/2014/main" id="{183F6B92-2AE2-4F1B-913E-7143C9DF5596}"/>
              </a:ext>
            </a:extLst>
          </p:cNvPr>
          <p:cNvSpPr/>
          <p:nvPr/>
        </p:nvSpPr>
        <p:spPr>
          <a:xfrm>
            <a:off x="1187624" y="898317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006141-2E7A-4767-A178-E5B7F04CF766}"/>
              </a:ext>
            </a:extLst>
          </p:cNvPr>
          <p:cNvSpPr txBox="1"/>
          <p:nvPr/>
        </p:nvSpPr>
        <p:spPr>
          <a:xfrm>
            <a:off x="1248208" y="741682"/>
            <a:ext cx="269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ERD</a:t>
            </a:r>
            <a:r>
              <a:rPr lang="ko-KR" altLang="en-US" sz="24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다이어그램</a:t>
            </a:r>
            <a:endParaRPr lang="en-US" altLang="ko-KR" sz="24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F3A1B1-3078-473F-AEDD-6FF3B7B77729}"/>
              </a:ext>
            </a:extLst>
          </p:cNvPr>
          <p:cNvSpPr txBox="1"/>
          <p:nvPr/>
        </p:nvSpPr>
        <p:spPr>
          <a:xfrm>
            <a:off x="641562" y="332656"/>
            <a:ext cx="1266142" cy="25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Our team project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60925B-8ED1-4AA8-B792-2B3D56EBCE50}"/>
              </a:ext>
            </a:extLst>
          </p:cNvPr>
          <p:cNvSpPr txBox="1"/>
          <p:nvPr/>
        </p:nvSpPr>
        <p:spPr>
          <a:xfrm>
            <a:off x="641562" y="155944"/>
            <a:ext cx="2088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AskCody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1B9ADED-A6C6-4F76-9C97-19A1D6709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14" y="1979907"/>
            <a:ext cx="7620727" cy="372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8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3443</TotalTime>
  <Words>738</Words>
  <Application>Microsoft Office PowerPoint</Application>
  <PresentationFormat>화면 슬라이드 쇼(4:3)</PresentationFormat>
  <Paragraphs>320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Arial</vt:lpstr>
      <vt:lpstr>맑은 고딕</vt:lpstr>
      <vt:lpstr>나눔스퀘어라운드 Regular</vt:lpstr>
      <vt:lpstr>나눔고딕 ExtraBold</vt:lpstr>
      <vt:lpstr>Yoon 윤고딕 520_TT</vt:lpstr>
      <vt:lpstr>휴먼둥근헤드라인</vt:lpstr>
      <vt:lpstr>나눔스퀘어 ExtraBold</vt:lpstr>
      <vt:lpstr>나눔스퀘어라운드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성지혜</cp:lastModifiedBy>
  <cp:revision>230</cp:revision>
  <dcterms:created xsi:type="dcterms:W3CDTF">2013-09-05T09:43:46Z</dcterms:created>
  <dcterms:modified xsi:type="dcterms:W3CDTF">2019-09-27T06:08:47Z</dcterms:modified>
</cp:coreProperties>
</file>