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7.JPG" ContentType="image/jpe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6"/>
  </p:notesMasterIdLst>
  <p:sldIdLst>
    <p:sldId id="256" r:id="rId2"/>
    <p:sldId id="310" r:id="rId3"/>
    <p:sldId id="259" r:id="rId4"/>
    <p:sldId id="323" r:id="rId5"/>
    <p:sldId id="324" r:id="rId6"/>
    <p:sldId id="325" r:id="rId7"/>
    <p:sldId id="258" r:id="rId8"/>
    <p:sldId id="260" r:id="rId9"/>
    <p:sldId id="300" r:id="rId10"/>
    <p:sldId id="303" r:id="rId11"/>
    <p:sldId id="304" r:id="rId12"/>
    <p:sldId id="311" r:id="rId13"/>
    <p:sldId id="306" r:id="rId14"/>
    <p:sldId id="312" r:id="rId15"/>
    <p:sldId id="313" r:id="rId16"/>
    <p:sldId id="314" r:id="rId17"/>
    <p:sldId id="315" r:id="rId18"/>
    <p:sldId id="316" r:id="rId19"/>
    <p:sldId id="307" r:id="rId20"/>
    <p:sldId id="269" r:id="rId21"/>
    <p:sldId id="291" r:id="rId22"/>
    <p:sldId id="293" r:id="rId23"/>
    <p:sldId id="292" r:id="rId24"/>
    <p:sldId id="294" r:id="rId25"/>
    <p:sldId id="270" r:id="rId26"/>
    <p:sldId id="271" r:id="rId27"/>
    <p:sldId id="290" r:id="rId28"/>
    <p:sldId id="317" r:id="rId29"/>
    <p:sldId id="318" r:id="rId30"/>
    <p:sldId id="319" r:id="rId31"/>
    <p:sldId id="320" r:id="rId32"/>
    <p:sldId id="321" r:id="rId33"/>
    <p:sldId id="288" r:id="rId34"/>
    <p:sldId id="287" r:id="rId35"/>
    <p:sldId id="322" r:id="rId36"/>
    <p:sldId id="261" r:id="rId37"/>
    <p:sldId id="262" r:id="rId38"/>
    <p:sldId id="264" r:id="rId39"/>
    <p:sldId id="279" r:id="rId40"/>
    <p:sldId id="278" r:id="rId41"/>
    <p:sldId id="274" r:id="rId42"/>
    <p:sldId id="280" r:id="rId43"/>
    <p:sldId id="281" r:id="rId44"/>
    <p:sldId id="273" r:id="rId45"/>
    <p:sldId id="326" r:id="rId46"/>
    <p:sldId id="265" r:id="rId47"/>
    <p:sldId id="282" r:id="rId48"/>
    <p:sldId id="297" r:id="rId49"/>
    <p:sldId id="298" r:id="rId50"/>
    <p:sldId id="284" r:id="rId51"/>
    <p:sldId id="285" r:id="rId52"/>
    <p:sldId id="277" r:id="rId53"/>
    <p:sldId id="267" r:id="rId54"/>
    <p:sldId id="286" r:id="rId55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KwangJun" initials="CK" lastIdx="1" clrIdx="0">
    <p:extLst>
      <p:ext uri="{19B8F6BF-5375-455C-9EA6-DF929625EA0E}">
        <p15:presenceInfo xmlns:p15="http://schemas.microsoft.com/office/powerpoint/2012/main" userId="5d1062f42ce5e6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24" autoAdjust="0"/>
  </p:normalViewPr>
  <p:slideViewPr>
    <p:cSldViewPr>
      <p:cViewPr varScale="1">
        <p:scale>
          <a:sx n="140" d="100"/>
          <a:sy n="140" d="100"/>
        </p:scale>
        <p:origin x="774" y="108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71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385762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43162"/>
            <a:ext cx="7315200" cy="23145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71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717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22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2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1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76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9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4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31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6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1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03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34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93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69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64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361DF-43C1-4922-99C6-DF9755672A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42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24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33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66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4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61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01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79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01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9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87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64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8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1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01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5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7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89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5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7942" y="1091184"/>
            <a:ext cx="3988114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" y="7086"/>
            <a:ext cx="7584440" cy="392430"/>
          </a:xfrm>
          <a:custGeom>
            <a:avLst/>
            <a:gdLst/>
            <a:ahLst/>
            <a:cxnLst/>
            <a:rect l="l" t="t" r="r" b="b"/>
            <a:pathLst>
              <a:path w="7584440" h="392430">
                <a:moveTo>
                  <a:pt x="7584262" y="0"/>
                </a:moveTo>
                <a:lnTo>
                  <a:pt x="7584262" y="0"/>
                </a:lnTo>
                <a:lnTo>
                  <a:pt x="0" y="0"/>
                </a:lnTo>
                <a:lnTo>
                  <a:pt x="0" y="392391"/>
                </a:lnTo>
                <a:lnTo>
                  <a:pt x="7584262" y="392391"/>
                </a:lnTo>
                <a:lnTo>
                  <a:pt x="7584262" y="0"/>
                </a:lnTo>
                <a:close/>
              </a:path>
            </a:pathLst>
          </a:custGeom>
          <a:solidFill>
            <a:srgbClr val="DEA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680" y="72988"/>
            <a:ext cx="1860639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2892927"/>
            <a:ext cx="61493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dirty="0">
                <a:latin typeface="Malgun Gothic"/>
                <a:cs typeface="Malgun Gothic"/>
              </a:rPr>
              <a:t>김윤태 </a:t>
            </a:r>
            <a:r>
              <a:rPr lang="ko-KR" altLang="en-US" sz="2800" dirty="0" err="1">
                <a:latin typeface="Malgun Gothic"/>
                <a:cs typeface="Malgun Gothic"/>
              </a:rPr>
              <a:t>나지원</a:t>
            </a:r>
            <a:r>
              <a:rPr lang="ko-KR" altLang="en-US" sz="2800" dirty="0">
                <a:latin typeface="Malgun Gothic"/>
                <a:cs typeface="Malgun Gothic"/>
              </a:rPr>
              <a:t> </a:t>
            </a:r>
            <a:r>
              <a:rPr lang="ko-KR" altLang="en-US" sz="2800" dirty="0" err="1">
                <a:latin typeface="Malgun Gothic"/>
                <a:cs typeface="Malgun Gothic"/>
              </a:rPr>
              <a:t>남승욱</a:t>
            </a:r>
            <a:r>
              <a:rPr lang="ko-KR" altLang="en-US" sz="2800" dirty="0">
                <a:latin typeface="Malgun Gothic"/>
                <a:cs typeface="Malgun Gothic"/>
              </a:rPr>
              <a:t> 최광준</a:t>
            </a:r>
            <a:endParaRPr lang="en-US" altLang="ko-KR" sz="2800" dirty="0">
              <a:latin typeface="Malgun Gothic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56DC7-E54D-4BAD-8538-A11364B38EC9}"/>
              </a:ext>
            </a:extLst>
          </p:cNvPr>
          <p:cNvSpPr txBox="1"/>
          <p:nvPr/>
        </p:nvSpPr>
        <p:spPr>
          <a:xfrm>
            <a:off x="1981200" y="927135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3</a:t>
            </a:r>
            <a:r>
              <a:rPr lang="ko-KR" altLang="en-US" sz="4000" dirty="0"/>
              <a:t>조</a:t>
            </a:r>
            <a:endParaRPr lang="en-US" altLang="ko-KR" sz="4000" dirty="0"/>
          </a:p>
          <a:p>
            <a:pPr algn="ctr"/>
            <a:r>
              <a:rPr lang="en-US" altLang="ko-KR" sz="4000"/>
              <a:t>MY</a:t>
            </a:r>
            <a:r>
              <a:rPr lang="ko-KR" altLang="en-US" sz="4000" dirty="0"/>
              <a:t> </a:t>
            </a:r>
            <a:r>
              <a:rPr lang="en-US" altLang="ko-KR" sz="4000" dirty="0"/>
              <a:t>TURN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2646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2" name="object 32"/>
          <p:cNvSpPr txBox="1"/>
          <p:nvPr/>
        </p:nvSpPr>
        <p:spPr>
          <a:xfrm>
            <a:off x="2370575" y="397323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6000" y="397323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06775" y="397323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5383" y="486738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/>
              <a:t>관리자 모임수정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10033" y="474973"/>
            <a:ext cx="2072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admin_UpdateClub.jsp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298" y="476783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/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관리자가 모임을 수정하는 화면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9716" y="894900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모임명</a:t>
            </a:r>
            <a:endParaRPr lang="en-US" altLang="ko-KR"/>
          </a:p>
        </p:txBody>
      </p:sp>
      <p:sp>
        <p:nvSpPr>
          <p:cNvPr id="50" name="직사각형 49"/>
          <p:cNvSpPr/>
          <p:nvPr/>
        </p:nvSpPr>
        <p:spPr>
          <a:xfrm>
            <a:off x="251202" y="1286905"/>
            <a:ext cx="2119373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52348" y="1769460"/>
            <a:ext cx="99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키워드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058" y="3136952"/>
            <a:ext cx="99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소개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13491" y="3509518"/>
            <a:ext cx="1564640" cy="74779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6556" y="4325184"/>
            <a:ext cx="1382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대표사진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12225" y="4705058"/>
            <a:ext cx="1312141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722644" y="4765716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업로드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06002" y="2807953"/>
            <a:ext cx="15025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내용이 수정되고 관리자 모임 관리</a:t>
            </a:r>
            <a:r>
              <a:rPr lang="en-US" altLang="ko-KR" sz="1000" dirty="0">
                <a:latin typeface="+mj-ea"/>
                <a:ea typeface="+mj-ea"/>
              </a:rPr>
              <a:t>(AD-001)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 관리자 모임 관리</a:t>
            </a:r>
            <a:r>
              <a:rPr lang="en-US" altLang="ko-KR" sz="1000" dirty="0">
                <a:latin typeface="+mj-ea"/>
                <a:ea typeface="+mj-ea"/>
              </a:rPr>
              <a:t>(AD-001)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2299" y="1297522"/>
            <a:ext cx="179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기존 모임명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14A038-A2EF-4D85-A1DC-AD7EF623FEF4}"/>
              </a:ext>
            </a:extLst>
          </p:cNvPr>
          <p:cNvGrpSpPr/>
          <p:nvPr/>
        </p:nvGrpSpPr>
        <p:grpSpPr>
          <a:xfrm>
            <a:off x="1748737" y="2123751"/>
            <a:ext cx="1166577" cy="382783"/>
            <a:chOff x="1815722" y="2075076"/>
            <a:chExt cx="1166577" cy="382783"/>
          </a:xfrm>
        </p:grpSpPr>
        <p:sp>
          <p:nvSpPr>
            <p:cNvPr id="52" name="직사각형 51"/>
            <p:cNvSpPr/>
            <p:nvPr/>
          </p:nvSpPr>
          <p:spPr>
            <a:xfrm>
              <a:off x="1847908" y="2075076"/>
              <a:ext cx="1098353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15722" y="2150082"/>
              <a:ext cx="11665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en-US" altLang="ko-KR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75662" y="3707044"/>
            <a:ext cx="179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기존 소개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1887" y="4733264"/>
            <a:ext cx="179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기존 사진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880D72-BE0A-4258-8AD3-8BFB5570EBEB}"/>
              </a:ext>
            </a:extLst>
          </p:cNvPr>
          <p:cNvSpPr txBox="1"/>
          <p:nvPr/>
        </p:nvSpPr>
        <p:spPr>
          <a:xfrm>
            <a:off x="319307" y="1769540"/>
            <a:ext cx="1229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카테고리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48BDFA-307C-4B74-AE3B-0E62CB4BED44}"/>
              </a:ext>
            </a:extLst>
          </p:cNvPr>
          <p:cNvGrpSpPr/>
          <p:nvPr/>
        </p:nvGrpSpPr>
        <p:grpSpPr>
          <a:xfrm>
            <a:off x="259170" y="2104249"/>
            <a:ext cx="1312141" cy="369328"/>
            <a:chOff x="259170" y="2104249"/>
            <a:chExt cx="1312141" cy="36932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C5B9D-CB56-4659-A68D-7BC60F5703C6}"/>
                </a:ext>
              </a:extLst>
            </p:cNvPr>
            <p:cNvSpPr/>
            <p:nvPr/>
          </p:nvSpPr>
          <p:spPr>
            <a:xfrm>
              <a:off x="259170" y="2104249"/>
              <a:ext cx="1312141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실행 단추: 앞으로 또는 다음으로 이동 6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3E469CC-1E3F-487D-8132-E9885DEC33D5}"/>
                </a:ext>
              </a:extLst>
            </p:cNvPr>
            <p:cNvSpPr/>
            <p:nvPr/>
          </p:nvSpPr>
          <p:spPr>
            <a:xfrm rot="5400000">
              <a:off x="1345825" y="2226252"/>
              <a:ext cx="330174" cy="115657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E48AC7E-81D2-49AB-A7AB-8EB6496591CC}"/>
              </a:ext>
            </a:extLst>
          </p:cNvPr>
          <p:cNvSpPr txBox="1"/>
          <p:nvPr/>
        </p:nvSpPr>
        <p:spPr>
          <a:xfrm>
            <a:off x="3239065" y="1778394"/>
            <a:ext cx="1229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최대인원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E16002-F978-439E-A516-1ED94B4DCA4A}"/>
              </a:ext>
            </a:extLst>
          </p:cNvPr>
          <p:cNvSpPr/>
          <p:nvPr/>
        </p:nvSpPr>
        <p:spPr>
          <a:xfrm>
            <a:off x="5472853" y="2157580"/>
            <a:ext cx="1312141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AD5216-476C-4385-BB6A-3CC53B8DB2AD}"/>
              </a:ext>
            </a:extLst>
          </p:cNvPr>
          <p:cNvSpPr txBox="1"/>
          <p:nvPr/>
        </p:nvSpPr>
        <p:spPr>
          <a:xfrm>
            <a:off x="5412042" y="1816205"/>
            <a:ext cx="152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공개</a:t>
            </a:r>
            <a:r>
              <a:rPr lang="en-US" altLang="ko-KR" dirty="0"/>
              <a:t>/</a:t>
            </a:r>
            <a:r>
              <a:rPr lang="ko-KR" altLang="en-US" dirty="0"/>
              <a:t>비공개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F9CCE5-7027-4992-B2C8-6D60AF59E41F}"/>
              </a:ext>
            </a:extLst>
          </p:cNvPr>
          <p:cNvGrpSpPr/>
          <p:nvPr/>
        </p:nvGrpSpPr>
        <p:grpSpPr>
          <a:xfrm>
            <a:off x="3322837" y="2160558"/>
            <a:ext cx="1653987" cy="369328"/>
            <a:chOff x="3322837" y="2160558"/>
            <a:chExt cx="1653987" cy="36932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E415870-E771-43C3-9DCB-0978BA09FDA7}"/>
                </a:ext>
              </a:extLst>
            </p:cNvPr>
            <p:cNvSpPr/>
            <p:nvPr/>
          </p:nvSpPr>
          <p:spPr>
            <a:xfrm>
              <a:off x="3322837" y="2160558"/>
              <a:ext cx="1653987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/>
                <a:t> </a:t>
              </a:r>
            </a:p>
          </p:txBody>
        </p:sp>
        <p:sp>
          <p:nvSpPr>
            <p:cNvPr id="2" name="순서도: 분류 1">
              <a:extLst>
                <a:ext uri="{FF2B5EF4-FFF2-40B4-BE49-F238E27FC236}">
                  <a16:creationId xmlns:a16="http://schemas.microsoft.com/office/drawing/2014/main" id="{65BB38B2-1869-4945-AE22-5961421BDB44}"/>
                </a:ext>
              </a:extLst>
            </p:cNvPr>
            <p:cNvSpPr/>
            <p:nvPr/>
          </p:nvSpPr>
          <p:spPr>
            <a:xfrm>
              <a:off x="4847341" y="2208169"/>
              <a:ext cx="97719" cy="298365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39CEFD7-C1E6-40CF-BF35-42C9298DCD61}"/>
              </a:ext>
            </a:extLst>
          </p:cNvPr>
          <p:cNvSpPr txBox="1"/>
          <p:nvPr/>
        </p:nvSpPr>
        <p:spPr>
          <a:xfrm>
            <a:off x="34454" y="485827"/>
            <a:ext cx="746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AD-002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77A2DD-E145-45A5-A4D7-B67760DAC369}"/>
              </a:ext>
            </a:extLst>
          </p:cNvPr>
          <p:cNvSpPr/>
          <p:nvPr/>
        </p:nvSpPr>
        <p:spPr>
          <a:xfrm>
            <a:off x="4410185" y="4484758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3" name="실행 단추: 앞으로 또는 다음으로 이동 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1A2422-F9A2-4E64-9034-AB89A2E6A32F}"/>
              </a:ext>
            </a:extLst>
          </p:cNvPr>
          <p:cNvSpPr/>
          <p:nvPr/>
        </p:nvSpPr>
        <p:spPr>
          <a:xfrm rot="5400000">
            <a:off x="6527206" y="2272946"/>
            <a:ext cx="330174" cy="115657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42459E8-F176-4039-9E77-7BED5EF1A5EE}"/>
              </a:ext>
            </a:extLst>
          </p:cNvPr>
          <p:cNvSpPr/>
          <p:nvPr/>
        </p:nvSpPr>
        <p:spPr>
          <a:xfrm>
            <a:off x="5664109" y="4469423"/>
            <a:ext cx="244318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1E608-BE9F-4806-ADD1-E856D9287942}"/>
              </a:ext>
            </a:extLst>
          </p:cNvPr>
          <p:cNvSpPr txBox="1"/>
          <p:nvPr/>
        </p:nvSpPr>
        <p:spPr>
          <a:xfrm>
            <a:off x="3345613" y="2157580"/>
            <a:ext cx="1488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2~100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F58EB8A-80FB-4F19-BA10-09657DB9557A}"/>
              </a:ext>
            </a:extLst>
          </p:cNvPr>
          <p:cNvSpPr/>
          <p:nvPr/>
        </p:nvSpPr>
        <p:spPr>
          <a:xfrm>
            <a:off x="4587028" y="4659427"/>
            <a:ext cx="825014" cy="3322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A1A3A1C-CBCF-4240-836B-52BAC0CF89FF}"/>
              </a:ext>
            </a:extLst>
          </p:cNvPr>
          <p:cNvSpPr/>
          <p:nvPr/>
        </p:nvSpPr>
        <p:spPr>
          <a:xfrm>
            <a:off x="5835084" y="4659426"/>
            <a:ext cx="825014" cy="3322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02898D-1EAA-4993-A671-F6B95B0BC9FF}"/>
              </a:ext>
            </a:extLst>
          </p:cNvPr>
          <p:cNvSpPr txBox="1"/>
          <p:nvPr/>
        </p:nvSpPr>
        <p:spPr>
          <a:xfrm>
            <a:off x="1753383" y="2138426"/>
            <a:ext cx="1125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ex) </a:t>
            </a:r>
            <a:r>
              <a:rPr lang="ko-KR" altLang="en-US" sz="1000" dirty="0">
                <a:latin typeface="+mj-ea"/>
                <a:ea typeface="+mj-ea"/>
              </a:rPr>
              <a:t>자바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파이썬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축구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야구 등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3089E1-219B-4CDA-8526-078957699A24}"/>
              </a:ext>
            </a:extLst>
          </p:cNvPr>
          <p:cNvSpPr/>
          <p:nvPr/>
        </p:nvSpPr>
        <p:spPr>
          <a:xfrm>
            <a:off x="722419" y="2478760"/>
            <a:ext cx="894550" cy="71371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IT</a:t>
            </a:r>
          </a:p>
          <a:p>
            <a:pPr algn="ctr"/>
            <a:r>
              <a:rPr lang="ko-KR" altLang="en-US" sz="1000" dirty="0"/>
              <a:t>스포츠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영화</a:t>
            </a:r>
            <a:endParaRPr lang="en-US" altLang="ko-KR" sz="1000" dirty="0"/>
          </a:p>
          <a:p>
            <a:pPr algn="ctr"/>
            <a:r>
              <a:rPr lang="en-US" altLang="ko-KR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01986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F378E9-D933-4CB9-9D85-0184FE6868CB}"/>
              </a:ext>
            </a:extLst>
          </p:cNvPr>
          <p:cNvSpPr/>
          <p:nvPr/>
        </p:nvSpPr>
        <p:spPr>
          <a:xfrm>
            <a:off x="183637" y="863163"/>
            <a:ext cx="7324285" cy="4207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번호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40648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작성자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설명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설명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4" name="TextBox 53"/>
          <p:cNvSpPr txBox="1"/>
          <p:nvPr/>
        </p:nvSpPr>
        <p:spPr>
          <a:xfrm>
            <a:off x="6625383" y="475001"/>
            <a:ext cx="10083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30" y="454649"/>
            <a:ext cx="13855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 모임삭제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7762" y="455125"/>
            <a:ext cx="1600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admin_DeleteClub.jsp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52729" y="846646"/>
            <a:ext cx="1216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관리자가 모임을 삭제하는 화면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06932" y="2990971"/>
            <a:ext cx="14608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알맞은 비밀번호 입력 시 모임을 삭제 하고 관리자 모임 관리</a:t>
            </a:r>
            <a:r>
              <a:rPr lang="en-US" altLang="ko-KR" sz="1000" dirty="0">
                <a:latin typeface="+mj-ea"/>
                <a:ea typeface="+mj-ea"/>
              </a:rPr>
              <a:t>(AD-001-a)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관리자 모임수정</a:t>
            </a:r>
            <a:r>
              <a:rPr lang="en-US" altLang="ko-KR" sz="1000" dirty="0">
                <a:latin typeface="+mj-ea"/>
                <a:ea typeface="+mj-ea"/>
              </a:rPr>
              <a:t>(AD-002)</a:t>
            </a:r>
            <a:r>
              <a:rPr lang="ko-KR" altLang="en-US" sz="1000" dirty="0">
                <a:latin typeface="+mj-ea"/>
                <a:ea typeface="+mj-ea"/>
              </a:rPr>
              <a:t>으로 이동</a:t>
            </a: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  <a:defRPr lang="ko-KR" altLang="en-US"/>
            </a:pP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C22E5-F347-4227-B954-9C0C26FE13DE}"/>
              </a:ext>
            </a:extLst>
          </p:cNvPr>
          <p:cNvSpPr txBox="1"/>
          <p:nvPr/>
        </p:nvSpPr>
        <p:spPr>
          <a:xfrm>
            <a:off x="55440" y="475001"/>
            <a:ext cx="682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AD-003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00FAB51-0392-4FFC-B698-637F3137AC35}"/>
              </a:ext>
            </a:extLst>
          </p:cNvPr>
          <p:cNvGrpSpPr/>
          <p:nvPr/>
        </p:nvGrpSpPr>
        <p:grpSpPr>
          <a:xfrm>
            <a:off x="381603" y="1000564"/>
            <a:ext cx="2329411" cy="324033"/>
            <a:chOff x="564637" y="1657350"/>
            <a:chExt cx="2329411" cy="324033"/>
          </a:xfrm>
        </p:grpSpPr>
        <p:sp>
          <p:nvSpPr>
            <p:cNvPr id="39" name="직사각형 54">
              <a:extLst>
                <a:ext uri="{FF2B5EF4-FFF2-40B4-BE49-F238E27FC236}">
                  <a16:creationId xmlns:a16="http://schemas.microsoft.com/office/drawing/2014/main" id="{BEC9FD70-2F66-4AA1-BF62-420B940C8E9C}"/>
                </a:ext>
              </a:extLst>
            </p:cNvPr>
            <p:cNvSpPr/>
            <p:nvPr/>
          </p:nvSpPr>
          <p:spPr>
            <a:xfrm>
              <a:off x="1736041" y="1657350"/>
              <a:ext cx="1158007" cy="32402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>
                <a:defRPr lang="ko-KR" altLang="en-US"/>
              </a:pPr>
              <a:r>
                <a:rPr lang="ko-KR" altLang="en-US" dirty="0">
                  <a:ea typeface="맑은 고딕"/>
                  <a:cs typeface="Calibri"/>
                </a:rPr>
                <a:t>유저 관리</a:t>
              </a:r>
            </a:p>
          </p:txBody>
        </p:sp>
        <p:sp>
          <p:nvSpPr>
            <p:cNvPr id="40" name="직사각형 54">
              <a:extLst>
                <a:ext uri="{FF2B5EF4-FFF2-40B4-BE49-F238E27FC236}">
                  <a16:creationId xmlns:a16="http://schemas.microsoft.com/office/drawing/2014/main" id="{AA017314-E9A2-42F4-A037-CA6A2343262D}"/>
                </a:ext>
              </a:extLst>
            </p:cNvPr>
            <p:cNvSpPr/>
            <p:nvPr/>
          </p:nvSpPr>
          <p:spPr>
            <a:xfrm>
              <a:off x="564637" y="1657350"/>
              <a:ext cx="1158007" cy="32403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>
                <a:defRPr lang="ko-KR" altLang="en-US"/>
              </a:pPr>
              <a:r>
                <a:rPr lang="ko-KR" altLang="en-US" dirty="0">
                  <a:ea typeface="맑은 고딕"/>
                  <a:cs typeface="Calibri"/>
                </a:rPr>
                <a:t>모임 관리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5A4F2B4-5A3D-4F51-A162-40365C858CC0}"/>
              </a:ext>
            </a:extLst>
          </p:cNvPr>
          <p:cNvSpPr/>
          <p:nvPr/>
        </p:nvSpPr>
        <p:spPr>
          <a:xfrm>
            <a:off x="5443756" y="1543944"/>
            <a:ext cx="1200894" cy="209201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65">
            <a:extLst>
              <a:ext uri="{FF2B5EF4-FFF2-40B4-BE49-F238E27FC236}">
                <a16:creationId xmlns:a16="http://schemas.microsoft.com/office/drawing/2014/main" id="{4AF14F16-9710-442D-B5F5-68B53A947F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56185" y="1550301"/>
            <a:ext cx="187560" cy="178200"/>
          </a:xfrm>
          <a:prstGeom prst="rect">
            <a:avLst/>
          </a:prstGeom>
          <a:ln w="0">
            <a:noFill/>
          </a:ln>
        </p:spPr>
      </p:pic>
      <p:pic>
        <p:nvPicPr>
          <p:cNvPr id="48" name="object 21">
            <a:extLst>
              <a:ext uri="{FF2B5EF4-FFF2-40B4-BE49-F238E27FC236}">
                <a16:creationId xmlns:a16="http://schemas.microsoft.com/office/drawing/2014/main" id="{45E8F93D-7056-4CD2-A773-4648C4F3852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1074" y="3123948"/>
            <a:ext cx="512175" cy="52204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BB612AB-1CED-42B2-A428-646494FD3FB7}"/>
              </a:ext>
            </a:extLst>
          </p:cNvPr>
          <p:cNvSpPr txBox="1"/>
          <p:nvPr/>
        </p:nvSpPr>
        <p:spPr>
          <a:xfrm>
            <a:off x="1788264" y="3224289"/>
            <a:ext cx="934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맛있는 안드로이드</a:t>
            </a:r>
          </a:p>
        </p:txBody>
      </p:sp>
      <p:sp>
        <p:nvSpPr>
          <p:cNvPr id="50" name="직사각형 97">
            <a:extLst>
              <a:ext uri="{FF2B5EF4-FFF2-40B4-BE49-F238E27FC236}">
                <a16:creationId xmlns:a16="http://schemas.microsoft.com/office/drawing/2014/main" id="{E8DF9F73-3CF3-4D29-87F5-98836E9009E8}"/>
              </a:ext>
            </a:extLst>
          </p:cNvPr>
          <p:cNvSpPr/>
          <p:nvPr/>
        </p:nvSpPr>
        <p:spPr>
          <a:xfrm>
            <a:off x="2603790" y="3206942"/>
            <a:ext cx="1047724" cy="3531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재밌게 배우는</a:t>
            </a:r>
            <a:endParaRPr lang="ko-KR" sz="10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안드로이드</a:t>
            </a:r>
            <a:endParaRPr lang="ko-KR" sz="1000" spc="-1" dirty="0">
              <a:latin typeface="맑은 고딕"/>
              <a:ea typeface="맑은 고딕"/>
            </a:endParaRPr>
          </a:p>
        </p:txBody>
      </p:sp>
      <p:sp>
        <p:nvSpPr>
          <p:cNvPr id="51" name="직사각형 76">
            <a:extLst>
              <a:ext uri="{FF2B5EF4-FFF2-40B4-BE49-F238E27FC236}">
                <a16:creationId xmlns:a16="http://schemas.microsoft.com/office/drawing/2014/main" id="{B913B883-4405-4F42-956F-F9CFFDD96E3A}"/>
              </a:ext>
            </a:extLst>
          </p:cNvPr>
          <p:cNvSpPr/>
          <p:nvPr/>
        </p:nvSpPr>
        <p:spPr>
          <a:xfrm>
            <a:off x="4454156" y="3266702"/>
            <a:ext cx="647398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김갑수</a:t>
            </a:r>
            <a:endParaRPr lang="ko-KR" altLang="en-US" sz="1000" strike="noStrike" spc="-1" dirty="0">
              <a:latin typeface="맑은 고딕"/>
            </a:endParaRPr>
          </a:p>
        </p:txBody>
      </p:sp>
      <p:sp>
        <p:nvSpPr>
          <p:cNvPr id="52" name="직사각형 76">
            <a:extLst>
              <a:ext uri="{FF2B5EF4-FFF2-40B4-BE49-F238E27FC236}">
                <a16:creationId xmlns:a16="http://schemas.microsoft.com/office/drawing/2014/main" id="{CF62D22F-338B-4798-A544-7D59B4A7D206}"/>
              </a:ext>
            </a:extLst>
          </p:cNvPr>
          <p:cNvSpPr/>
          <p:nvPr/>
        </p:nvSpPr>
        <p:spPr>
          <a:xfrm>
            <a:off x="5316225" y="3224289"/>
            <a:ext cx="551975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5/100</a:t>
            </a:r>
            <a:endParaRPr lang="ko-KR" dirty="0"/>
          </a:p>
        </p:txBody>
      </p:sp>
      <p:sp>
        <p:nvSpPr>
          <p:cNvPr id="55" name="직사각형 76">
            <a:extLst>
              <a:ext uri="{FF2B5EF4-FFF2-40B4-BE49-F238E27FC236}">
                <a16:creationId xmlns:a16="http://schemas.microsoft.com/office/drawing/2014/main" id="{51F56943-A190-4D74-BCB0-B2CB53F2E21E}"/>
              </a:ext>
            </a:extLst>
          </p:cNvPr>
          <p:cNvSpPr/>
          <p:nvPr/>
        </p:nvSpPr>
        <p:spPr>
          <a:xfrm>
            <a:off x="5990101" y="3224289"/>
            <a:ext cx="1071503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2021.08.10</a:t>
            </a:r>
            <a:endParaRPr lang="ko-KR" altLang="en-US" sz="1000" spc="-1" dirty="0">
              <a:latin typeface="맑은 고딕"/>
            </a:endParaRPr>
          </a:p>
        </p:txBody>
      </p:sp>
      <p:pic>
        <p:nvPicPr>
          <p:cNvPr id="56" name="object 22">
            <a:extLst>
              <a:ext uri="{FF2B5EF4-FFF2-40B4-BE49-F238E27FC236}">
                <a16:creationId xmlns:a16="http://schemas.microsoft.com/office/drawing/2014/main" id="{9BA3E0AA-3B32-44CC-A501-EC65602776F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326" y="3331672"/>
            <a:ext cx="169633" cy="135714"/>
          </a:xfrm>
          <a:prstGeom prst="rect">
            <a:avLst/>
          </a:prstGeom>
        </p:spPr>
      </p:pic>
      <p:pic>
        <p:nvPicPr>
          <p:cNvPr id="57" name="object 21">
            <a:extLst>
              <a:ext uri="{FF2B5EF4-FFF2-40B4-BE49-F238E27FC236}">
                <a16:creationId xmlns:a16="http://schemas.microsoft.com/office/drawing/2014/main" id="{A787723D-9ECB-495C-8C0C-00BF2EAFC06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0428" y="3774637"/>
            <a:ext cx="512175" cy="522049"/>
          </a:xfrm>
          <a:prstGeom prst="rect">
            <a:avLst/>
          </a:prstGeom>
        </p:spPr>
      </p:pic>
      <p:pic>
        <p:nvPicPr>
          <p:cNvPr id="58" name="object 22">
            <a:extLst>
              <a:ext uri="{FF2B5EF4-FFF2-40B4-BE49-F238E27FC236}">
                <a16:creationId xmlns:a16="http://schemas.microsoft.com/office/drawing/2014/main" id="{087D9988-E7D9-4701-8986-3B1C510C8B9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578" y="3961983"/>
            <a:ext cx="169633" cy="13571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52DADCE-8CFA-4051-8217-6578B62316E2}"/>
              </a:ext>
            </a:extLst>
          </p:cNvPr>
          <p:cNvSpPr txBox="1"/>
          <p:nvPr/>
        </p:nvSpPr>
        <p:spPr>
          <a:xfrm>
            <a:off x="1821952" y="3816084"/>
            <a:ext cx="93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연한 자바</a:t>
            </a:r>
          </a:p>
        </p:txBody>
      </p:sp>
      <p:sp>
        <p:nvSpPr>
          <p:cNvPr id="60" name="직사각형 97">
            <a:extLst>
              <a:ext uri="{FF2B5EF4-FFF2-40B4-BE49-F238E27FC236}">
                <a16:creationId xmlns:a16="http://schemas.microsoft.com/office/drawing/2014/main" id="{E391C1D1-00A3-4E90-98EE-6E14737CE456}"/>
              </a:ext>
            </a:extLst>
          </p:cNvPr>
          <p:cNvSpPr/>
          <p:nvPr/>
        </p:nvSpPr>
        <p:spPr>
          <a:xfrm>
            <a:off x="2586410" y="3798737"/>
            <a:ext cx="1047724" cy="3531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재밌게 배우는</a:t>
            </a:r>
            <a:endParaRPr lang="ko-KR" sz="10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자바</a:t>
            </a:r>
            <a:endParaRPr lang="ko-KR" sz="1000" spc="-1" dirty="0">
              <a:latin typeface="맑은 고딕"/>
              <a:ea typeface="맑은 고딕"/>
            </a:endParaRPr>
          </a:p>
        </p:txBody>
      </p:sp>
      <p:sp>
        <p:nvSpPr>
          <p:cNvPr id="61" name="직사각형 76">
            <a:extLst>
              <a:ext uri="{FF2B5EF4-FFF2-40B4-BE49-F238E27FC236}">
                <a16:creationId xmlns:a16="http://schemas.microsoft.com/office/drawing/2014/main" id="{CBBA253C-4198-444C-8295-4D605866B079}"/>
              </a:ext>
            </a:extLst>
          </p:cNvPr>
          <p:cNvSpPr/>
          <p:nvPr/>
        </p:nvSpPr>
        <p:spPr>
          <a:xfrm>
            <a:off x="4454156" y="3778107"/>
            <a:ext cx="647398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김갑수</a:t>
            </a:r>
            <a:endParaRPr lang="ko-KR" altLang="en-US" sz="1000" strike="noStrike" spc="-1" dirty="0">
              <a:latin typeface="맑은 고딕"/>
            </a:endParaRPr>
          </a:p>
        </p:txBody>
      </p:sp>
      <p:sp>
        <p:nvSpPr>
          <p:cNvPr id="62" name="직사각형 76">
            <a:extLst>
              <a:ext uri="{FF2B5EF4-FFF2-40B4-BE49-F238E27FC236}">
                <a16:creationId xmlns:a16="http://schemas.microsoft.com/office/drawing/2014/main" id="{480DB792-BDF7-495C-90A2-61E59018F73A}"/>
              </a:ext>
            </a:extLst>
          </p:cNvPr>
          <p:cNvSpPr/>
          <p:nvPr/>
        </p:nvSpPr>
        <p:spPr>
          <a:xfrm>
            <a:off x="5316225" y="3789344"/>
            <a:ext cx="551975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5/100</a:t>
            </a:r>
            <a:endParaRPr lang="ko-KR" dirty="0"/>
          </a:p>
        </p:txBody>
      </p:sp>
      <p:sp>
        <p:nvSpPr>
          <p:cNvPr id="63" name="직사각형 76">
            <a:extLst>
              <a:ext uri="{FF2B5EF4-FFF2-40B4-BE49-F238E27FC236}">
                <a16:creationId xmlns:a16="http://schemas.microsoft.com/office/drawing/2014/main" id="{A520B5CF-C19E-4758-9CC3-01E9BC28EE8C}"/>
              </a:ext>
            </a:extLst>
          </p:cNvPr>
          <p:cNvSpPr/>
          <p:nvPr/>
        </p:nvSpPr>
        <p:spPr>
          <a:xfrm>
            <a:off x="6000524" y="3751817"/>
            <a:ext cx="1071503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2021.08.1</a:t>
            </a:r>
            <a:r>
              <a:rPr lang="en-US" altLang="ko-KR" sz="1000" spc="-1" dirty="0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sz="1000" spc="-1" dirty="0">
              <a:latin typeface="맑은 고딕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D96FE9F-BCCA-40BB-A9A5-02336814E9F0}"/>
              </a:ext>
            </a:extLst>
          </p:cNvPr>
          <p:cNvSpPr/>
          <p:nvPr/>
        </p:nvSpPr>
        <p:spPr>
          <a:xfrm>
            <a:off x="6838143" y="3170085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839986-537C-48D3-BD7A-3B15C0B70530}"/>
              </a:ext>
            </a:extLst>
          </p:cNvPr>
          <p:cNvSpPr/>
          <p:nvPr/>
        </p:nvSpPr>
        <p:spPr>
          <a:xfrm>
            <a:off x="6288700" y="4673011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모임 삭제</a:t>
            </a:r>
          </a:p>
        </p:txBody>
      </p:sp>
      <p:pic>
        <p:nvPicPr>
          <p:cNvPr id="66" name="object 28">
            <a:extLst>
              <a:ext uri="{FF2B5EF4-FFF2-40B4-BE49-F238E27FC236}">
                <a16:creationId xmlns:a16="http://schemas.microsoft.com/office/drawing/2014/main" id="{FE1A89E3-DD4C-41C9-8F97-5C3A30B07AF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6874" y="4271940"/>
            <a:ext cx="809474" cy="269824"/>
          </a:xfrm>
          <a:prstGeom prst="rect">
            <a:avLst/>
          </a:prstGeom>
        </p:spPr>
      </p:pic>
      <p:graphicFrame>
        <p:nvGraphicFramePr>
          <p:cNvPr id="67" name="표 29">
            <a:extLst>
              <a:ext uri="{FF2B5EF4-FFF2-40B4-BE49-F238E27FC236}">
                <a16:creationId xmlns:a16="http://schemas.microsoft.com/office/drawing/2014/main" id="{8491FA84-0BCD-402F-94BB-6FC2058F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72596"/>
              </p:ext>
            </p:extLst>
          </p:nvPr>
        </p:nvGraphicFramePr>
        <p:xfrm>
          <a:off x="989181" y="2770528"/>
          <a:ext cx="5853267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181">
                  <a:extLst>
                    <a:ext uri="{9D8B030D-6E8A-4147-A177-3AD203B41FA5}">
                      <a16:colId xmlns:a16="http://schemas.microsoft.com/office/drawing/2014/main" val="4070572259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3323262586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2364410385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1488513718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1299383309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1120415836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2243477284"/>
                    </a:ext>
                  </a:extLst>
                </a:gridCol>
              </a:tblGrid>
              <a:tr h="230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대표사진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 err="1">
                          <a:solidFill>
                            <a:schemeClr val="tx1"/>
                          </a:solidFill>
                        </a:rPr>
                        <a:t>모임명</a:t>
                      </a:r>
                      <a:endParaRPr lang="ko-KR" altLang="en-US" sz="10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모임설명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 err="1">
                          <a:solidFill>
                            <a:schemeClr val="tx1"/>
                          </a:solidFill>
                        </a:rPr>
                        <a:t>개설자</a:t>
                      </a:r>
                      <a:endParaRPr lang="ko-KR" altLang="en-US" sz="10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 err="1">
                          <a:solidFill>
                            <a:schemeClr val="tx1"/>
                          </a:solidFill>
                        </a:rPr>
                        <a:t>모임인원수</a:t>
                      </a:r>
                      <a:endParaRPr lang="ko-KR" altLang="en-US" sz="10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개설일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2264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F8A64A88-C272-431E-8761-C39D227FF052}"/>
              </a:ext>
            </a:extLst>
          </p:cNvPr>
          <p:cNvSpPr txBox="1"/>
          <p:nvPr/>
        </p:nvSpPr>
        <p:spPr>
          <a:xfrm>
            <a:off x="3587059" y="3224289"/>
            <a:ext cx="75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인공지능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8396B1-2F1E-41B0-8813-D661BA7A9827}"/>
              </a:ext>
            </a:extLst>
          </p:cNvPr>
          <p:cNvSpPr txBox="1"/>
          <p:nvPr/>
        </p:nvSpPr>
        <p:spPr>
          <a:xfrm>
            <a:off x="3700516" y="3779000"/>
            <a:ext cx="64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자바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3E35AA8-2E46-4F35-B3B2-CE970E87C44D}"/>
              </a:ext>
            </a:extLst>
          </p:cNvPr>
          <p:cNvSpPr/>
          <p:nvPr/>
        </p:nvSpPr>
        <p:spPr>
          <a:xfrm>
            <a:off x="6846934" y="3438165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AD3823-FD66-4E9D-A8B2-5F459D17714A}"/>
              </a:ext>
            </a:extLst>
          </p:cNvPr>
          <p:cNvSpPr/>
          <p:nvPr/>
        </p:nvSpPr>
        <p:spPr>
          <a:xfrm>
            <a:off x="6846934" y="4075670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F6F215-3C4B-49C1-A696-54F219A3D942}"/>
              </a:ext>
            </a:extLst>
          </p:cNvPr>
          <p:cNvSpPr/>
          <p:nvPr/>
        </p:nvSpPr>
        <p:spPr>
          <a:xfrm>
            <a:off x="6846934" y="3789344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방문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7F410E1-B25A-4152-B898-3AB720DE9620}"/>
              </a:ext>
            </a:extLst>
          </p:cNvPr>
          <p:cNvGrpSpPr/>
          <p:nvPr/>
        </p:nvGrpSpPr>
        <p:grpSpPr>
          <a:xfrm>
            <a:off x="1402244" y="1531541"/>
            <a:ext cx="4572000" cy="2590793"/>
            <a:chOff x="1611962" y="1563545"/>
            <a:chExt cx="4572000" cy="2590793"/>
          </a:xfrm>
        </p:grpSpPr>
        <p:sp>
          <p:nvSpPr>
            <p:cNvPr id="13" name="직사각형 12"/>
            <p:cNvSpPr/>
            <p:nvPr/>
          </p:nvSpPr>
          <p:spPr>
            <a:xfrm>
              <a:off x="1611962" y="1563545"/>
              <a:ext cx="4572000" cy="259079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18162" y="1984539"/>
              <a:ext cx="2743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/>
                <a:t>비밀번호를 입력하세요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18162" y="2448794"/>
              <a:ext cx="2839638" cy="44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436878-84F1-41E4-954B-385DB94607E9}"/>
                </a:ext>
              </a:extLst>
            </p:cNvPr>
            <p:cNvSpPr/>
            <p:nvPr/>
          </p:nvSpPr>
          <p:spPr>
            <a:xfrm>
              <a:off x="2524855" y="3278817"/>
              <a:ext cx="990600" cy="30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2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9BE7EBC-CF09-4AA8-9A25-91BDD7DD5504}"/>
                </a:ext>
              </a:extLst>
            </p:cNvPr>
            <p:cNvSpPr/>
            <p:nvPr/>
          </p:nvSpPr>
          <p:spPr>
            <a:xfrm>
              <a:off x="3974297" y="3278817"/>
              <a:ext cx="990600" cy="30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2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87CFDFB-D392-45F4-BCC2-251297BC52C3}"/>
                </a:ext>
              </a:extLst>
            </p:cNvPr>
            <p:cNvSpPr/>
            <p:nvPr/>
          </p:nvSpPr>
          <p:spPr>
            <a:xfrm>
              <a:off x="2401703" y="3128624"/>
              <a:ext cx="245669" cy="2131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1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CEA5468-8446-4051-830A-2D9EFA258498}"/>
                </a:ext>
              </a:extLst>
            </p:cNvPr>
            <p:cNvSpPr/>
            <p:nvPr/>
          </p:nvSpPr>
          <p:spPr>
            <a:xfrm>
              <a:off x="3897962" y="3128624"/>
              <a:ext cx="245669" cy="2131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2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2658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58650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0781" y="487269"/>
            <a:ext cx="1295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>
                <a:ea typeface="맑은 고딕"/>
                <a:cs typeface="Calibri"/>
              </a:rPr>
              <a:t>관리자 유저 관리</a:t>
            </a:r>
            <a:endParaRPr lang="ko-KR" altLang="en-US" sz="1000" dirty="0">
              <a:ea typeface="맑은 고딕"/>
              <a:cs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0929" y="490082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7" name="TextBox 46"/>
          <p:cNvSpPr txBox="1"/>
          <p:nvPr/>
        </p:nvSpPr>
        <p:spPr>
          <a:xfrm>
            <a:off x="6644650" y="470489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+mn-lt"/>
              </a:rPr>
              <a:t>최광준</a:t>
            </a:r>
            <a:endParaRPr lang="ko-KR" sz="1000" dirty="0">
              <a:latin typeface="+mj-ea"/>
              <a:ea typeface="+mj-ea"/>
              <a:cs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5570" y="522327"/>
            <a:ext cx="153010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유저 관리 버튼을 클릭했을 시 나타나는 화면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69418" y="2709306"/>
            <a:ext cx="1502596" cy="19543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1)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아이디 혹은 이름으로 유저를 검색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2)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해당 유저의 정보를 수정하는 화면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(AD-004)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으로 이동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3)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선택된 유저를 차단하는 </a:t>
            </a:r>
            <a:r>
              <a:rPr lang="ko-KR" altLang="en-US" sz="1000" dirty="0" err="1">
                <a:latin typeface="+mj-ea"/>
                <a:ea typeface="+mj-ea"/>
                <a:cs typeface="Calibri"/>
              </a:rPr>
              <a:t>모달창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(AD-005)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 표시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100" dirty="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90" name="TextBox 45"/>
          <p:cNvSpPr txBox="1"/>
          <p:nvPr/>
        </p:nvSpPr>
        <p:spPr>
          <a:xfrm>
            <a:off x="2268232" y="485694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admin_MainUser.jsp</a:t>
            </a:r>
            <a:endParaRPr lang="ko-KR" altLang="en-US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2" name="직사각형 54">
            <a:extLst>
              <a:ext uri="{FF2B5EF4-FFF2-40B4-BE49-F238E27FC236}">
                <a16:creationId xmlns:a16="http://schemas.microsoft.com/office/drawing/2014/main" id="{881AC9BA-96CF-4A3D-A8B3-4977E969C27F}"/>
              </a:ext>
            </a:extLst>
          </p:cNvPr>
          <p:cNvSpPr/>
          <p:nvPr/>
        </p:nvSpPr>
        <p:spPr>
          <a:xfrm>
            <a:off x="1553007" y="1000564"/>
            <a:ext cx="1158007" cy="3240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유저 관리</a:t>
            </a:r>
          </a:p>
        </p:txBody>
      </p:sp>
      <p:sp>
        <p:nvSpPr>
          <p:cNvPr id="34" name="직사각형 54">
            <a:extLst>
              <a:ext uri="{FF2B5EF4-FFF2-40B4-BE49-F238E27FC236}">
                <a16:creationId xmlns:a16="http://schemas.microsoft.com/office/drawing/2014/main" id="{AFFC7038-EFD5-4D6D-9932-D33875770FA1}"/>
              </a:ext>
            </a:extLst>
          </p:cNvPr>
          <p:cNvSpPr/>
          <p:nvPr/>
        </p:nvSpPr>
        <p:spPr>
          <a:xfrm>
            <a:off x="381603" y="1000564"/>
            <a:ext cx="1158007" cy="32403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모임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D688D-33D7-49C5-AB16-6076F9D4B379}"/>
              </a:ext>
            </a:extLst>
          </p:cNvPr>
          <p:cNvSpPr txBox="1"/>
          <p:nvPr/>
        </p:nvSpPr>
        <p:spPr>
          <a:xfrm>
            <a:off x="47207" y="45565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AD-001-a</a:t>
            </a:r>
            <a:endParaRPr lang="ko-KR" altLang="en-US" sz="10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DBF8050-DA66-4102-8726-02055835C968}"/>
              </a:ext>
            </a:extLst>
          </p:cNvPr>
          <p:cNvSpPr/>
          <p:nvPr/>
        </p:nvSpPr>
        <p:spPr>
          <a:xfrm>
            <a:off x="5443756" y="1543944"/>
            <a:ext cx="1200894" cy="209201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65">
            <a:extLst>
              <a:ext uri="{FF2B5EF4-FFF2-40B4-BE49-F238E27FC236}">
                <a16:creationId xmlns:a16="http://schemas.microsoft.com/office/drawing/2014/main" id="{038263E8-2DF4-4B5F-A11A-D189AAB8C50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56185" y="1550301"/>
            <a:ext cx="187560" cy="178200"/>
          </a:xfrm>
          <a:prstGeom prst="rect">
            <a:avLst/>
          </a:prstGeom>
          <a:ln w="0">
            <a:noFill/>
          </a:ln>
        </p:spPr>
      </p:pic>
      <p:pic>
        <p:nvPicPr>
          <p:cNvPr id="42" name="object 21">
            <a:extLst>
              <a:ext uri="{FF2B5EF4-FFF2-40B4-BE49-F238E27FC236}">
                <a16:creationId xmlns:a16="http://schemas.microsoft.com/office/drawing/2014/main" id="{342175A2-B784-4FE5-B8B8-395B8CF9C9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916" y="3182567"/>
            <a:ext cx="512175" cy="522049"/>
          </a:xfrm>
          <a:prstGeom prst="rect">
            <a:avLst/>
          </a:prstGeom>
        </p:spPr>
      </p:pic>
      <p:pic>
        <p:nvPicPr>
          <p:cNvPr id="52" name="object 22">
            <a:extLst>
              <a:ext uri="{FF2B5EF4-FFF2-40B4-BE49-F238E27FC236}">
                <a16:creationId xmlns:a16="http://schemas.microsoft.com/office/drawing/2014/main" id="{AD906BBF-E9D4-4DA1-8650-75F8335E604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92" y="3342485"/>
            <a:ext cx="169633" cy="135714"/>
          </a:xfrm>
          <a:prstGeom prst="rect">
            <a:avLst/>
          </a:prstGeom>
        </p:spPr>
      </p:pic>
      <p:pic>
        <p:nvPicPr>
          <p:cNvPr id="53" name="object 21">
            <a:extLst>
              <a:ext uri="{FF2B5EF4-FFF2-40B4-BE49-F238E27FC236}">
                <a16:creationId xmlns:a16="http://schemas.microsoft.com/office/drawing/2014/main" id="{BD60BDFF-3D05-46DC-93F3-CAA9F1627E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916" y="3865937"/>
            <a:ext cx="512175" cy="522049"/>
          </a:xfrm>
          <a:prstGeom prst="rect">
            <a:avLst/>
          </a:prstGeom>
        </p:spPr>
      </p:pic>
      <p:pic>
        <p:nvPicPr>
          <p:cNvPr id="54" name="object 22">
            <a:extLst>
              <a:ext uri="{FF2B5EF4-FFF2-40B4-BE49-F238E27FC236}">
                <a16:creationId xmlns:a16="http://schemas.microsoft.com/office/drawing/2014/main" id="{4EA491CC-B5ED-4535-A0E9-3607E7B9608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92" y="4007813"/>
            <a:ext cx="169633" cy="135714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E52CAC-1D70-409E-BEE4-DA7B4F6795EB}"/>
              </a:ext>
            </a:extLst>
          </p:cNvPr>
          <p:cNvSpPr/>
          <p:nvPr/>
        </p:nvSpPr>
        <p:spPr>
          <a:xfrm>
            <a:off x="6360659" y="4770617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차단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15DA85-ADF6-45E0-B3A7-421F79259CDB}"/>
              </a:ext>
            </a:extLst>
          </p:cNvPr>
          <p:cNvCxnSpPr/>
          <p:nvPr/>
        </p:nvCxnSpPr>
        <p:spPr>
          <a:xfrm>
            <a:off x="472450" y="4644436"/>
            <a:ext cx="708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object 28">
            <a:extLst>
              <a:ext uri="{FF2B5EF4-FFF2-40B4-BE49-F238E27FC236}">
                <a16:creationId xmlns:a16="http://schemas.microsoft.com/office/drawing/2014/main" id="{6F14A6E3-CC22-4C63-9C2E-6093E52F68B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44101" y="4370963"/>
            <a:ext cx="809474" cy="269824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6E7D7C78-2935-4510-B6A8-C3CD9646473D}"/>
              </a:ext>
            </a:extLst>
          </p:cNvPr>
          <p:cNvSpPr/>
          <p:nvPr/>
        </p:nvSpPr>
        <p:spPr>
          <a:xfrm>
            <a:off x="6846934" y="3438165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08FF47-E59F-4808-B5FC-317C6136EC45}"/>
              </a:ext>
            </a:extLst>
          </p:cNvPr>
          <p:cNvSpPr/>
          <p:nvPr/>
        </p:nvSpPr>
        <p:spPr>
          <a:xfrm>
            <a:off x="6846934" y="4075670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6474E9AB-0FF7-4360-86A6-E61AC9048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18631"/>
              </p:ext>
            </p:extLst>
          </p:nvPr>
        </p:nvGraphicFramePr>
        <p:xfrm>
          <a:off x="409903" y="2831800"/>
          <a:ext cx="634757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416339640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3679330113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3454108351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89823923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933936818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2313524526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1276319914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2650725571"/>
                    </a:ext>
                  </a:extLst>
                </a:gridCol>
              </a:tblGrid>
              <a:tr h="2300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프로필사진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핸드폰번호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이메일주소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집 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6061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187CD7-DD25-4BC4-8D7A-3180F7BE15A5}"/>
              </a:ext>
            </a:extLst>
          </p:cNvPr>
          <p:cNvSpPr txBox="1"/>
          <p:nvPr/>
        </p:nvSpPr>
        <p:spPr>
          <a:xfrm>
            <a:off x="1373723" y="3342485"/>
            <a:ext cx="422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aaa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EAC7D-DAD1-4205-8BB2-C7CF3CAEAE2D}"/>
              </a:ext>
            </a:extLst>
          </p:cNvPr>
          <p:cNvSpPr txBox="1"/>
          <p:nvPr/>
        </p:nvSpPr>
        <p:spPr>
          <a:xfrm>
            <a:off x="2060242" y="3361789"/>
            <a:ext cx="65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ea"/>
                <a:ea typeface="+mj-ea"/>
              </a:rPr>
              <a:t>홍길동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13B847-8AB4-4A47-B8EB-68C448E43326}"/>
              </a:ext>
            </a:extLst>
          </p:cNvPr>
          <p:cNvSpPr txBox="1"/>
          <p:nvPr/>
        </p:nvSpPr>
        <p:spPr>
          <a:xfrm>
            <a:off x="2780852" y="3253014"/>
            <a:ext cx="959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010-1111-2222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D7851B7-9153-4CEF-8077-9AFCE6D02999}"/>
              </a:ext>
            </a:extLst>
          </p:cNvPr>
          <p:cNvSpPr txBox="1"/>
          <p:nvPr/>
        </p:nvSpPr>
        <p:spPr>
          <a:xfrm>
            <a:off x="3701079" y="3277150"/>
            <a:ext cx="656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a1@bit.com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C41D69-1F78-4E7B-8BC4-DE8D53A9B6C9}"/>
              </a:ext>
            </a:extLst>
          </p:cNvPr>
          <p:cNvSpPr txBox="1"/>
          <p:nvPr/>
        </p:nvSpPr>
        <p:spPr>
          <a:xfrm>
            <a:off x="4501821" y="3253014"/>
            <a:ext cx="656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1990-01-01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0DA53A-6B08-4966-AA78-DBBEFCFFEC72}"/>
              </a:ext>
            </a:extLst>
          </p:cNvPr>
          <p:cNvSpPr txBox="1"/>
          <p:nvPr/>
        </p:nvSpPr>
        <p:spPr>
          <a:xfrm>
            <a:off x="5339143" y="3244254"/>
            <a:ext cx="6566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서울시 강남구</a:t>
            </a:r>
            <a:r>
              <a:rPr lang="en-US" altLang="ko-KR" sz="1100" dirty="0">
                <a:latin typeface="+mj-ea"/>
                <a:ea typeface="+mj-ea"/>
              </a:rPr>
              <a:t>~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16726A-3806-4144-B33B-E3BE950608ED}"/>
              </a:ext>
            </a:extLst>
          </p:cNvPr>
          <p:cNvSpPr txBox="1"/>
          <p:nvPr/>
        </p:nvSpPr>
        <p:spPr>
          <a:xfrm>
            <a:off x="6042782" y="3347394"/>
            <a:ext cx="65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남성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086F0D-01B0-4A8F-89A3-424DFD66F6F7}"/>
              </a:ext>
            </a:extLst>
          </p:cNvPr>
          <p:cNvSpPr txBox="1"/>
          <p:nvPr/>
        </p:nvSpPr>
        <p:spPr>
          <a:xfrm>
            <a:off x="1382406" y="3990515"/>
            <a:ext cx="531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bbb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D4BA36-36B3-4A6D-9999-10B540A58A9B}"/>
              </a:ext>
            </a:extLst>
          </p:cNvPr>
          <p:cNvSpPr txBox="1"/>
          <p:nvPr/>
        </p:nvSpPr>
        <p:spPr>
          <a:xfrm>
            <a:off x="2068925" y="4009819"/>
            <a:ext cx="65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이순신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314E53-02D3-4AE2-81C9-F1E232BA5A45}"/>
              </a:ext>
            </a:extLst>
          </p:cNvPr>
          <p:cNvSpPr txBox="1"/>
          <p:nvPr/>
        </p:nvSpPr>
        <p:spPr>
          <a:xfrm>
            <a:off x="2789535" y="3901044"/>
            <a:ext cx="959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010-3333-4444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21A7F3-BCC8-42F7-81DA-5EF174347B9C}"/>
              </a:ext>
            </a:extLst>
          </p:cNvPr>
          <p:cNvSpPr txBox="1"/>
          <p:nvPr/>
        </p:nvSpPr>
        <p:spPr>
          <a:xfrm>
            <a:off x="3709762" y="3925180"/>
            <a:ext cx="656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b1@bit.com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961412-58C9-4408-9C81-9BC1EFF68E1F}"/>
              </a:ext>
            </a:extLst>
          </p:cNvPr>
          <p:cNvSpPr txBox="1"/>
          <p:nvPr/>
        </p:nvSpPr>
        <p:spPr>
          <a:xfrm>
            <a:off x="4510504" y="3901044"/>
            <a:ext cx="656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2000-01-01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3B4AF8-6428-40BE-A831-F937DC7724AB}"/>
              </a:ext>
            </a:extLst>
          </p:cNvPr>
          <p:cNvSpPr txBox="1"/>
          <p:nvPr/>
        </p:nvSpPr>
        <p:spPr>
          <a:xfrm>
            <a:off x="5347826" y="3892284"/>
            <a:ext cx="6566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서울시 강남구</a:t>
            </a:r>
            <a:r>
              <a:rPr lang="en-US" altLang="ko-KR" sz="1100" dirty="0">
                <a:latin typeface="+mj-ea"/>
                <a:ea typeface="+mj-ea"/>
              </a:rPr>
              <a:t>~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2490D8-87BF-41AF-8F67-10B3E387422C}"/>
              </a:ext>
            </a:extLst>
          </p:cNvPr>
          <p:cNvSpPr txBox="1"/>
          <p:nvPr/>
        </p:nvSpPr>
        <p:spPr>
          <a:xfrm>
            <a:off x="6061864" y="3980267"/>
            <a:ext cx="65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여성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28EB56D-C793-4DB9-81BE-26F9B0C4B3B3}"/>
              </a:ext>
            </a:extLst>
          </p:cNvPr>
          <p:cNvSpPr/>
          <p:nvPr/>
        </p:nvSpPr>
        <p:spPr>
          <a:xfrm>
            <a:off x="6714361" y="332383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1E97095-CE13-4EA3-AFDC-C28863681818}"/>
              </a:ext>
            </a:extLst>
          </p:cNvPr>
          <p:cNvSpPr/>
          <p:nvPr/>
        </p:nvSpPr>
        <p:spPr>
          <a:xfrm>
            <a:off x="6220406" y="468984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FFB5B28-C121-4B4E-B647-FE3ACBB6E046}"/>
              </a:ext>
            </a:extLst>
          </p:cNvPr>
          <p:cNvSpPr/>
          <p:nvPr/>
        </p:nvSpPr>
        <p:spPr>
          <a:xfrm>
            <a:off x="6555309" y="1438460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66540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2646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8475" y="0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0071" y="499773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 유저수정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40922" y="452878"/>
            <a:ext cx="2072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4650" y="489436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관리자가 유저 정보를 수정하는 화면</a:t>
            </a:r>
          </a:p>
        </p:txBody>
      </p:sp>
      <p:sp>
        <p:nvSpPr>
          <p:cNvPr id="67" name="object 32">
            <a:extLst>
              <a:ext uri="{FF2B5EF4-FFF2-40B4-BE49-F238E27FC236}">
                <a16:creationId xmlns:a16="http://schemas.microsoft.com/office/drawing/2014/main" id="{2DBA855A-8A76-49C6-A62A-28A8A2CE0621}"/>
              </a:ext>
            </a:extLst>
          </p:cNvPr>
          <p:cNvSpPr txBox="1"/>
          <p:nvPr/>
        </p:nvSpPr>
        <p:spPr>
          <a:xfrm>
            <a:off x="880174" y="363769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34">
            <a:extLst>
              <a:ext uri="{FF2B5EF4-FFF2-40B4-BE49-F238E27FC236}">
                <a16:creationId xmlns:a16="http://schemas.microsoft.com/office/drawing/2014/main" id="{21C8B7F6-0E9F-4652-A264-BE2CD3FC7D9F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10F9CD1E-ABC8-4624-A006-3F6AEF6F4B8A}"/>
              </a:ext>
            </a:extLst>
          </p:cNvPr>
          <p:cNvSpPr txBox="1"/>
          <p:nvPr/>
        </p:nvSpPr>
        <p:spPr>
          <a:xfrm>
            <a:off x="2658720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9" name="object 32">
            <a:extLst>
              <a:ext uri="{FF2B5EF4-FFF2-40B4-BE49-F238E27FC236}">
                <a16:creationId xmlns:a16="http://schemas.microsoft.com/office/drawing/2014/main" id="{02136724-4A06-4707-871B-98617428B43A}"/>
              </a:ext>
            </a:extLst>
          </p:cNvPr>
          <p:cNvSpPr txBox="1"/>
          <p:nvPr/>
        </p:nvSpPr>
        <p:spPr>
          <a:xfrm>
            <a:off x="7682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0" name="object 34">
            <a:extLst>
              <a:ext uri="{FF2B5EF4-FFF2-40B4-BE49-F238E27FC236}">
                <a16:creationId xmlns:a16="http://schemas.microsoft.com/office/drawing/2014/main" id="{EDB447CA-C079-4717-BB1D-DC76FC5CA781}"/>
              </a:ext>
            </a:extLst>
          </p:cNvPr>
          <p:cNvSpPr txBox="1"/>
          <p:nvPr/>
        </p:nvSpPr>
        <p:spPr>
          <a:xfrm>
            <a:off x="2358942" y="2092523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1" name="object 36">
            <a:extLst>
              <a:ext uri="{FF2B5EF4-FFF2-40B4-BE49-F238E27FC236}">
                <a16:creationId xmlns:a16="http://schemas.microsoft.com/office/drawing/2014/main" id="{4CF87576-7083-45A5-9287-0E2CF02D657A}"/>
              </a:ext>
            </a:extLst>
          </p:cNvPr>
          <p:cNvSpPr txBox="1"/>
          <p:nvPr/>
        </p:nvSpPr>
        <p:spPr>
          <a:xfrm>
            <a:off x="27044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88775-6A8F-4378-907E-94CBF9399A90}"/>
              </a:ext>
            </a:extLst>
          </p:cNvPr>
          <p:cNvSpPr txBox="1"/>
          <p:nvPr/>
        </p:nvSpPr>
        <p:spPr>
          <a:xfrm>
            <a:off x="76200" y="514350"/>
            <a:ext cx="675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AD-004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0AE85-4A18-4E8F-8229-31CDD65D4A74}"/>
              </a:ext>
            </a:extLst>
          </p:cNvPr>
          <p:cNvSpPr/>
          <p:nvPr/>
        </p:nvSpPr>
        <p:spPr>
          <a:xfrm>
            <a:off x="1914314" y="1111214"/>
            <a:ext cx="3839841" cy="36703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93238-F16A-4A66-8F5F-E6988BF2EEDD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0D1FF3-1754-48A5-BAD2-7EAA53931518}"/>
              </a:ext>
            </a:extLst>
          </p:cNvPr>
          <p:cNvSpPr/>
          <p:nvPr/>
        </p:nvSpPr>
        <p:spPr>
          <a:xfrm>
            <a:off x="2129112" y="136749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A626585-39BA-492C-AECE-8CF4DC8E1E6F}"/>
              </a:ext>
            </a:extLst>
          </p:cNvPr>
          <p:cNvSpPr/>
          <p:nvPr/>
        </p:nvSpPr>
        <p:spPr>
          <a:xfrm>
            <a:off x="2131889" y="2002047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E94D16-1FAA-4457-8804-4490861E95E4}"/>
              </a:ext>
            </a:extLst>
          </p:cNvPr>
          <p:cNvSpPr/>
          <p:nvPr/>
        </p:nvSpPr>
        <p:spPr>
          <a:xfrm>
            <a:off x="2131889" y="2664360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6F12E48-CD94-4E4B-9717-9CC6AE54FCB5}"/>
              </a:ext>
            </a:extLst>
          </p:cNvPr>
          <p:cNvSpPr/>
          <p:nvPr/>
        </p:nvSpPr>
        <p:spPr>
          <a:xfrm>
            <a:off x="2121215" y="3332901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C2C603-E6C2-4E62-B3D1-F593D11A9A12}"/>
              </a:ext>
            </a:extLst>
          </p:cNvPr>
          <p:cNvSpPr/>
          <p:nvPr/>
        </p:nvSpPr>
        <p:spPr>
          <a:xfrm>
            <a:off x="2244013" y="4484923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4AB32A-C033-483B-AA06-B82DD301EF2D}"/>
              </a:ext>
            </a:extLst>
          </p:cNvPr>
          <p:cNvSpPr/>
          <p:nvPr/>
        </p:nvSpPr>
        <p:spPr>
          <a:xfrm>
            <a:off x="3745794" y="4493547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0C9AB5-6515-4087-BFA4-A3604DC05792}"/>
              </a:ext>
            </a:extLst>
          </p:cNvPr>
          <p:cNvSpPr/>
          <p:nvPr/>
        </p:nvSpPr>
        <p:spPr>
          <a:xfrm>
            <a:off x="4915342" y="138243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035341-852B-4FF8-B8EC-6317167BB980}"/>
              </a:ext>
            </a:extLst>
          </p:cNvPr>
          <p:cNvSpPr/>
          <p:nvPr/>
        </p:nvSpPr>
        <p:spPr>
          <a:xfrm>
            <a:off x="4921165" y="200153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0CDC22-19F5-4908-92B3-6FAAA9E519F0}"/>
              </a:ext>
            </a:extLst>
          </p:cNvPr>
          <p:cNvSpPr/>
          <p:nvPr/>
        </p:nvSpPr>
        <p:spPr>
          <a:xfrm>
            <a:off x="4931460" y="2693085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E1135E-0C36-4CAD-877A-E4A6C1EC8968}"/>
              </a:ext>
            </a:extLst>
          </p:cNvPr>
          <p:cNvSpPr/>
          <p:nvPr/>
        </p:nvSpPr>
        <p:spPr>
          <a:xfrm>
            <a:off x="4926123" y="335202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9A1365E-3F5B-4CF1-87CE-F49714A2A9CA}"/>
              </a:ext>
            </a:extLst>
          </p:cNvPr>
          <p:cNvSpPr/>
          <p:nvPr/>
        </p:nvSpPr>
        <p:spPr>
          <a:xfrm>
            <a:off x="4778476" y="1230458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FBD644A-9A1B-43B5-9432-285208AB4EBD}"/>
              </a:ext>
            </a:extLst>
          </p:cNvPr>
          <p:cNvSpPr/>
          <p:nvPr/>
        </p:nvSpPr>
        <p:spPr>
          <a:xfrm>
            <a:off x="2117739" y="431536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B1C5E62-A1A3-4AFA-AA35-D075F6D5E3D2}"/>
              </a:ext>
            </a:extLst>
          </p:cNvPr>
          <p:cNvSpPr/>
          <p:nvPr/>
        </p:nvSpPr>
        <p:spPr>
          <a:xfrm>
            <a:off x="3613253" y="434258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19CEE-60AC-47F4-A19B-2BA2DBEDEEA4}"/>
              </a:ext>
            </a:extLst>
          </p:cNvPr>
          <p:cNvSpPr txBox="1"/>
          <p:nvPr/>
        </p:nvSpPr>
        <p:spPr>
          <a:xfrm>
            <a:off x="7589519" y="2664360"/>
            <a:ext cx="15535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클릭 시 해당 항목 아래에 새로운 정보를 입력할 수 있는 창이 나타남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수정을 완료하고 관리자 유저관리</a:t>
            </a:r>
            <a:r>
              <a:rPr lang="en-US" altLang="ko-KR" sz="1000" dirty="0">
                <a:latin typeface="+mj-ea"/>
                <a:ea typeface="+mj-ea"/>
              </a:rPr>
              <a:t>(AD-001-b)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3)</a:t>
            </a:r>
            <a:r>
              <a:rPr lang="ko-KR" altLang="en-US" sz="1000" dirty="0">
                <a:latin typeface="+mj-ea"/>
                <a:ea typeface="+mj-ea"/>
              </a:rPr>
              <a:t>관리자 유저관리</a:t>
            </a:r>
            <a:r>
              <a:rPr lang="en-US" altLang="ko-KR" sz="1000" dirty="0">
                <a:latin typeface="+mj-ea"/>
                <a:ea typeface="+mj-ea"/>
              </a:rPr>
              <a:t>(AD-001-b)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9736CB7-0409-443B-BB4F-2C22E282DA7E}"/>
              </a:ext>
            </a:extLst>
          </p:cNvPr>
          <p:cNvGrpSpPr/>
          <p:nvPr/>
        </p:nvGrpSpPr>
        <p:grpSpPr>
          <a:xfrm>
            <a:off x="2129112" y="3731329"/>
            <a:ext cx="1581091" cy="608703"/>
            <a:chOff x="3976673" y="1438662"/>
            <a:chExt cx="1581091" cy="60870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89C516-3521-4930-9785-A549A97E6C94}"/>
                </a:ext>
              </a:extLst>
            </p:cNvPr>
            <p:cNvSpPr txBox="1"/>
            <p:nvPr/>
          </p:nvSpPr>
          <p:spPr>
            <a:xfrm>
              <a:off x="4174806" y="1801144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25E6352-586B-49A1-88BA-B0A1544ED1FF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3D4A684-0400-42CB-B26E-3817771C4E6E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356C0DF-8F19-4A16-A841-D00C6816AC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2A758AC6-9DDC-469F-B817-2748C3FB51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9C319C9-D8B8-4D69-9DCC-F16B31E20C6B}"/>
              </a:ext>
            </a:extLst>
          </p:cNvPr>
          <p:cNvSpPr/>
          <p:nvPr/>
        </p:nvSpPr>
        <p:spPr>
          <a:xfrm>
            <a:off x="3554508" y="3788661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60596986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2646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8475" y="0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7604" y="470315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 유저 수정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40922" y="452878"/>
            <a:ext cx="15324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4650" y="489436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관리자가 유저 정보 중 핸드폰 번호를 수정하는 화면</a:t>
            </a:r>
          </a:p>
        </p:txBody>
      </p:sp>
      <p:sp>
        <p:nvSpPr>
          <p:cNvPr id="67" name="object 32">
            <a:extLst>
              <a:ext uri="{FF2B5EF4-FFF2-40B4-BE49-F238E27FC236}">
                <a16:creationId xmlns:a16="http://schemas.microsoft.com/office/drawing/2014/main" id="{2DBA855A-8A76-49C6-A62A-28A8A2CE0621}"/>
              </a:ext>
            </a:extLst>
          </p:cNvPr>
          <p:cNvSpPr txBox="1"/>
          <p:nvPr/>
        </p:nvSpPr>
        <p:spPr>
          <a:xfrm>
            <a:off x="880174" y="363769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34">
            <a:extLst>
              <a:ext uri="{FF2B5EF4-FFF2-40B4-BE49-F238E27FC236}">
                <a16:creationId xmlns:a16="http://schemas.microsoft.com/office/drawing/2014/main" id="{21C8B7F6-0E9F-4652-A264-BE2CD3FC7D9F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10F9CD1E-ABC8-4624-A006-3F6AEF6F4B8A}"/>
              </a:ext>
            </a:extLst>
          </p:cNvPr>
          <p:cNvSpPr txBox="1"/>
          <p:nvPr/>
        </p:nvSpPr>
        <p:spPr>
          <a:xfrm>
            <a:off x="2658720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9" name="object 32">
            <a:extLst>
              <a:ext uri="{FF2B5EF4-FFF2-40B4-BE49-F238E27FC236}">
                <a16:creationId xmlns:a16="http://schemas.microsoft.com/office/drawing/2014/main" id="{02136724-4A06-4707-871B-98617428B43A}"/>
              </a:ext>
            </a:extLst>
          </p:cNvPr>
          <p:cNvSpPr txBox="1"/>
          <p:nvPr/>
        </p:nvSpPr>
        <p:spPr>
          <a:xfrm>
            <a:off x="7682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0" name="object 34">
            <a:extLst>
              <a:ext uri="{FF2B5EF4-FFF2-40B4-BE49-F238E27FC236}">
                <a16:creationId xmlns:a16="http://schemas.microsoft.com/office/drawing/2014/main" id="{EDB447CA-C079-4717-BB1D-DC76FC5CA781}"/>
              </a:ext>
            </a:extLst>
          </p:cNvPr>
          <p:cNvSpPr txBox="1"/>
          <p:nvPr/>
        </p:nvSpPr>
        <p:spPr>
          <a:xfrm>
            <a:off x="2311491" y="3008507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1" name="object 36">
            <a:extLst>
              <a:ext uri="{FF2B5EF4-FFF2-40B4-BE49-F238E27FC236}">
                <a16:creationId xmlns:a16="http://schemas.microsoft.com/office/drawing/2014/main" id="{4CF87576-7083-45A5-9287-0E2CF02D657A}"/>
              </a:ext>
            </a:extLst>
          </p:cNvPr>
          <p:cNvSpPr txBox="1"/>
          <p:nvPr/>
        </p:nvSpPr>
        <p:spPr>
          <a:xfrm>
            <a:off x="2657031" y="300850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88775-6A8F-4378-907E-94CBF9399A90}"/>
              </a:ext>
            </a:extLst>
          </p:cNvPr>
          <p:cNvSpPr txBox="1"/>
          <p:nvPr/>
        </p:nvSpPr>
        <p:spPr>
          <a:xfrm>
            <a:off x="9282" y="499773"/>
            <a:ext cx="77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AD-004-a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0AE85-4A18-4E8F-8229-31CDD65D4A74}"/>
              </a:ext>
            </a:extLst>
          </p:cNvPr>
          <p:cNvSpPr/>
          <p:nvPr/>
        </p:nvSpPr>
        <p:spPr>
          <a:xfrm>
            <a:off x="1914313" y="1111214"/>
            <a:ext cx="5481741" cy="3959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93238-F16A-4A66-8F5F-E6988BF2EEDD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0D1FF3-1754-48A5-BAD2-7EAA53931518}"/>
              </a:ext>
            </a:extLst>
          </p:cNvPr>
          <p:cNvSpPr/>
          <p:nvPr/>
        </p:nvSpPr>
        <p:spPr>
          <a:xfrm>
            <a:off x="2129112" y="136749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A626585-39BA-492C-AECE-8CF4DC8E1E6F}"/>
              </a:ext>
            </a:extLst>
          </p:cNvPr>
          <p:cNvSpPr/>
          <p:nvPr/>
        </p:nvSpPr>
        <p:spPr>
          <a:xfrm>
            <a:off x="2084438" y="2918031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E94D16-1FAA-4457-8804-4490861E95E4}"/>
              </a:ext>
            </a:extLst>
          </p:cNvPr>
          <p:cNvSpPr/>
          <p:nvPr/>
        </p:nvSpPr>
        <p:spPr>
          <a:xfrm>
            <a:off x="2084438" y="3580344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6F12E48-CD94-4E4B-9717-9CC6AE54FCB5}"/>
              </a:ext>
            </a:extLst>
          </p:cNvPr>
          <p:cNvSpPr/>
          <p:nvPr/>
        </p:nvSpPr>
        <p:spPr>
          <a:xfrm>
            <a:off x="2073764" y="424888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C2C603-E6C2-4E62-B3D1-F593D11A9A12}"/>
              </a:ext>
            </a:extLst>
          </p:cNvPr>
          <p:cNvSpPr/>
          <p:nvPr/>
        </p:nvSpPr>
        <p:spPr>
          <a:xfrm>
            <a:off x="2510829" y="481754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4AB32A-C033-483B-AA06-B82DD301EF2D}"/>
              </a:ext>
            </a:extLst>
          </p:cNvPr>
          <p:cNvSpPr/>
          <p:nvPr/>
        </p:nvSpPr>
        <p:spPr>
          <a:xfrm>
            <a:off x="3877709" y="480750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0C9AB5-6515-4087-BFA4-A3604DC05792}"/>
              </a:ext>
            </a:extLst>
          </p:cNvPr>
          <p:cNvSpPr/>
          <p:nvPr/>
        </p:nvSpPr>
        <p:spPr>
          <a:xfrm>
            <a:off x="4915342" y="138243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035341-852B-4FF8-B8EC-6317167BB980}"/>
              </a:ext>
            </a:extLst>
          </p:cNvPr>
          <p:cNvSpPr/>
          <p:nvPr/>
        </p:nvSpPr>
        <p:spPr>
          <a:xfrm>
            <a:off x="4873714" y="2917514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0CDC22-19F5-4908-92B3-6FAAA9E519F0}"/>
              </a:ext>
            </a:extLst>
          </p:cNvPr>
          <p:cNvSpPr/>
          <p:nvPr/>
        </p:nvSpPr>
        <p:spPr>
          <a:xfrm>
            <a:off x="4884009" y="3609069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E1135E-0C36-4CAD-877A-E4A6C1EC8968}"/>
              </a:ext>
            </a:extLst>
          </p:cNvPr>
          <p:cNvSpPr/>
          <p:nvPr/>
        </p:nvSpPr>
        <p:spPr>
          <a:xfrm>
            <a:off x="4878672" y="426801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B4A29FF-A560-4001-9A04-4A94B5AC2D96}"/>
              </a:ext>
            </a:extLst>
          </p:cNvPr>
          <p:cNvSpPr/>
          <p:nvPr/>
        </p:nvSpPr>
        <p:spPr>
          <a:xfrm>
            <a:off x="2129112" y="1920673"/>
            <a:ext cx="2608028" cy="30479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새 핸드폰 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8F6BA6-0B81-42B8-B58D-C06212D0FDD9}"/>
              </a:ext>
            </a:extLst>
          </p:cNvPr>
          <p:cNvSpPr/>
          <p:nvPr/>
        </p:nvSpPr>
        <p:spPr>
          <a:xfrm>
            <a:off x="2029308" y="1188193"/>
            <a:ext cx="3609492" cy="128435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FBB57F9-BB29-4C02-A6B2-CD13BAE6A220}"/>
              </a:ext>
            </a:extLst>
          </p:cNvPr>
          <p:cNvSpPr/>
          <p:nvPr/>
        </p:nvSpPr>
        <p:spPr>
          <a:xfrm>
            <a:off x="5460038" y="1084788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EFCF7-B4F2-4B00-A53D-F17020BD3E81}"/>
              </a:ext>
            </a:extLst>
          </p:cNvPr>
          <p:cNvSpPr txBox="1"/>
          <p:nvPr/>
        </p:nvSpPr>
        <p:spPr>
          <a:xfrm>
            <a:off x="7614222" y="2647950"/>
            <a:ext cx="1369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핸드폰 번호를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28008C-000D-4BFA-A2CC-215853E45D68}"/>
              </a:ext>
            </a:extLst>
          </p:cNvPr>
          <p:cNvGrpSpPr/>
          <p:nvPr/>
        </p:nvGrpSpPr>
        <p:grpSpPr>
          <a:xfrm>
            <a:off x="5816296" y="1400207"/>
            <a:ext cx="1589785" cy="693888"/>
            <a:chOff x="3976673" y="1438662"/>
            <a:chExt cx="1589785" cy="69388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CCCDA0-03C5-4BF4-B9F6-4204202FB139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3B0452F-0316-4C39-B9AB-5C42D93D0387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3B7153A-7A41-4D90-A541-5EBFEB3B7945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9E6109EE-E193-4BFE-B130-DAE2C3368D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9451C4F2-4E75-423F-B314-BBF531ECE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B7104DD-7F3F-496A-838E-3C4BF82FE13E}"/>
              </a:ext>
            </a:extLst>
          </p:cNvPr>
          <p:cNvSpPr/>
          <p:nvPr/>
        </p:nvSpPr>
        <p:spPr>
          <a:xfrm>
            <a:off x="6774930" y="1929143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3704226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2646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8475" y="0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2822" y="476742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 유저 수정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49743" y="466860"/>
            <a:ext cx="1466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4650" y="489436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관리자가 유저 정보 중 이메일 주소를 수정하는 화면</a:t>
            </a:r>
          </a:p>
        </p:txBody>
      </p:sp>
      <p:sp>
        <p:nvSpPr>
          <p:cNvPr id="67" name="object 32">
            <a:extLst>
              <a:ext uri="{FF2B5EF4-FFF2-40B4-BE49-F238E27FC236}">
                <a16:creationId xmlns:a16="http://schemas.microsoft.com/office/drawing/2014/main" id="{2DBA855A-8A76-49C6-A62A-28A8A2CE0621}"/>
              </a:ext>
            </a:extLst>
          </p:cNvPr>
          <p:cNvSpPr txBox="1"/>
          <p:nvPr/>
        </p:nvSpPr>
        <p:spPr>
          <a:xfrm>
            <a:off x="880174" y="363769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34">
            <a:extLst>
              <a:ext uri="{FF2B5EF4-FFF2-40B4-BE49-F238E27FC236}">
                <a16:creationId xmlns:a16="http://schemas.microsoft.com/office/drawing/2014/main" id="{21C8B7F6-0E9F-4652-A264-BE2CD3FC7D9F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10F9CD1E-ABC8-4624-A006-3F6AEF6F4B8A}"/>
              </a:ext>
            </a:extLst>
          </p:cNvPr>
          <p:cNvSpPr txBox="1"/>
          <p:nvPr/>
        </p:nvSpPr>
        <p:spPr>
          <a:xfrm>
            <a:off x="2648046" y="403685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9" name="object 32">
            <a:extLst>
              <a:ext uri="{FF2B5EF4-FFF2-40B4-BE49-F238E27FC236}">
                <a16:creationId xmlns:a16="http://schemas.microsoft.com/office/drawing/2014/main" id="{02136724-4A06-4707-871B-98617428B43A}"/>
              </a:ext>
            </a:extLst>
          </p:cNvPr>
          <p:cNvSpPr txBox="1"/>
          <p:nvPr/>
        </p:nvSpPr>
        <p:spPr>
          <a:xfrm>
            <a:off x="7682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0" name="object 34">
            <a:extLst>
              <a:ext uri="{FF2B5EF4-FFF2-40B4-BE49-F238E27FC236}">
                <a16:creationId xmlns:a16="http://schemas.microsoft.com/office/drawing/2014/main" id="{EDB447CA-C079-4717-BB1D-DC76FC5CA781}"/>
              </a:ext>
            </a:extLst>
          </p:cNvPr>
          <p:cNvSpPr txBox="1"/>
          <p:nvPr/>
        </p:nvSpPr>
        <p:spPr>
          <a:xfrm>
            <a:off x="2358942" y="2092523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1" name="object 36">
            <a:extLst>
              <a:ext uri="{FF2B5EF4-FFF2-40B4-BE49-F238E27FC236}">
                <a16:creationId xmlns:a16="http://schemas.microsoft.com/office/drawing/2014/main" id="{4CF87576-7083-45A5-9287-0E2CF02D657A}"/>
              </a:ext>
            </a:extLst>
          </p:cNvPr>
          <p:cNvSpPr txBox="1"/>
          <p:nvPr/>
        </p:nvSpPr>
        <p:spPr>
          <a:xfrm>
            <a:off x="27044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88775-6A8F-4378-907E-94CBF9399A90}"/>
              </a:ext>
            </a:extLst>
          </p:cNvPr>
          <p:cNvSpPr txBox="1"/>
          <p:nvPr/>
        </p:nvSpPr>
        <p:spPr>
          <a:xfrm>
            <a:off x="9832" y="475001"/>
            <a:ext cx="76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AD-004-b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0AE85-4A18-4E8F-8229-31CDD65D4A74}"/>
              </a:ext>
            </a:extLst>
          </p:cNvPr>
          <p:cNvSpPr/>
          <p:nvPr/>
        </p:nvSpPr>
        <p:spPr>
          <a:xfrm>
            <a:off x="1914314" y="1111214"/>
            <a:ext cx="5473550" cy="39592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93238-F16A-4A66-8F5F-E6988BF2EEDD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0D1FF3-1754-48A5-BAD2-7EAA53931518}"/>
              </a:ext>
            </a:extLst>
          </p:cNvPr>
          <p:cNvSpPr/>
          <p:nvPr/>
        </p:nvSpPr>
        <p:spPr>
          <a:xfrm>
            <a:off x="2129112" y="136749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A626585-39BA-492C-AECE-8CF4DC8E1E6F}"/>
              </a:ext>
            </a:extLst>
          </p:cNvPr>
          <p:cNvSpPr/>
          <p:nvPr/>
        </p:nvSpPr>
        <p:spPr>
          <a:xfrm>
            <a:off x="2131889" y="2002047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E94D16-1FAA-4457-8804-4490861E95E4}"/>
              </a:ext>
            </a:extLst>
          </p:cNvPr>
          <p:cNvSpPr/>
          <p:nvPr/>
        </p:nvSpPr>
        <p:spPr>
          <a:xfrm>
            <a:off x="2122268" y="376672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6F12E48-CD94-4E4B-9717-9CC6AE54FCB5}"/>
              </a:ext>
            </a:extLst>
          </p:cNvPr>
          <p:cNvSpPr/>
          <p:nvPr/>
        </p:nvSpPr>
        <p:spPr>
          <a:xfrm>
            <a:off x="2122268" y="4274071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C2C603-E6C2-4E62-B3D1-F593D11A9A12}"/>
              </a:ext>
            </a:extLst>
          </p:cNvPr>
          <p:cNvSpPr/>
          <p:nvPr/>
        </p:nvSpPr>
        <p:spPr>
          <a:xfrm>
            <a:off x="2672914" y="4729382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4AB32A-C033-483B-AA06-B82DD301EF2D}"/>
              </a:ext>
            </a:extLst>
          </p:cNvPr>
          <p:cNvSpPr/>
          <p:nvPr/>
        </p:nvSpPr>
        <p:spPr>
          <a:xfrm>
            <a:off x="4263187" y="4729382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0C9AB5-6515-4087-BFA4-A3604DC05792}"/>
              </a:ext>
            </a:extLst>
          </p:cNvPr>
          <p:cNvSpPr/>
          <p:nvPr/>
        </p:nvSpPr>
        <p:spPr>
          <a:xfrm>
            <a:off x="4915342" y="138243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035341-852B-4FF8-B8EC-6317167BB980}"/>
              </a:ext>
            </a:extLst>
          </p:cNvPr>
          <p:cNvSpPr/>
          <p:nvPr/>
        </p:nvSpPr>
        <p:spPr>
          <a:xfrm>
            <a:off x="4921165" y="200153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0CDC22-19F5-4908-92B3-6FAAA9E519F0}"/>
              </a:ext>
            </a:extLst>
          </p:cNvPr>
          <p:cNvSpPr/>
          <p:nvPr/>
        </p:nvSpPr>
        <p:spPr>
          <a:xfrm>
            <a:off x="4921839" y="379545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E1135E-0C36-4CAD-877A-E4A6C1EC8968}"/>
              </a:ext>
            </a:extLst>
          </p:cNvPr>
          <p:cNvSpPr/>
          <p:nvPr/>
        </p:nvSpPr>
        <p:spPr>
          <a:xfrm>
            <a:off x="4927176" y="429319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6D50300-ABD5-4369-8C56-ABEBE0340D1A}"/>
              </a:ext>
            </a:extLst>
          </p:cNvPr>
          <p:cNvSpPr/>
          <p:nvPr/>
        </p:nvSpPr>
        <p:spPr>
          <a:xfrm>
            <a:off x="2240922" y="2471306"/>
            <a:ext cx="1085998" cy="22826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새 이메일 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666512-5F4D-4DAF-8E83-CC9C20C86E70}"/>
              </a:ext>
            </a:extLst>
          </p:cNvPr>
          <p:cNvSpPr txBox="1"/>
          <p:nvPr/>
        </p:nvSpPr>
        <p:spPr>
          <a:xfrm>
            <a:off x="3326920" y="241892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@</a:t>
            </a:r>
            <a:endParaRPr lang="ko-KR" altLang="en-US" sz="1400" dirty="0">
              <a:latin typeface="+mj-ea"/>
              <a:ea typeface="+mj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041EA06-E486-4F70-B837-7378DBE906EA}"/>
              </a:ext>
            </a:extLst>
          </p:cNvPr>
          <p:cNvGrpSpPr/>
          <p:nvPr/>
        </p:nvGrpSpPr>
        <p:grpSpPr>
          <a:xfrm>
            <a:off x="3682131" y="2484142"/>
            <a:ext cx="757219" cy="194824"/>
            <a:chOff x="259170" y="2104249"/>
            <a:chExt cx="1312141" cy="36932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95F0BCA-06F8-4A33-B71F-7B76AF3AE635}"/>
                </a:ext>
              </a:extLst>
            </p:cNvPr>
            <p:cNvSpPr/>
            <p:nvPr/>
          </p:nvSpPr>
          <p:spPr>
            <a:xfrm>
              <a:off x="259170" y="2104249"/>
              <a:ext cx="1312141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실행 단추: 앞으로 또는 다음으로 이동 6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2A094AC-A65D-4CAD-B418-D734B9CFA577}"/>
                </a:ext>
              </a:extLst>
            </p:cNvPr>
            <p:cNvSpPr/>
            <p:nvPr/>
          </p:nvSpPr>
          <p:spPr>
            <a:xfrm rot="5400000">
              <a:off x="1345825" y="2226252"/>
              <a:ext cx="330174" cy="115657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0BE8D7-9788-4119-8B5D-96C57CC55DB2}"/>
              </a:ext>
            </a:extLst>
          </p:cNvPr>
          <p:cNvSpPr/>
          <p:nvPr/>
        </p:nvSpPr>
        <p:spPr>
          <a:xfrm>
            <a:off x="2057964" y="1910651"/>
            <a:ext cx="3609492" cy="1284358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1828891-72F4-4A42-92A6-6EAFAA5C277E}"/>
              </a:ext>
            </a:extLst>
          </p:cNvPr>
          <p:cNvSpPr/>
          <p:nvPr/>
        </p:nvSpPr>
        <p:spPr>
          <a:xfrm>
            <a:off x="5488694" y="1807246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E50759-3AA6-487F-8A5B-308CC8F0EBF8}"/>
              </a:ext>
            </a:extLst>
          </p:cNvPr>
          <p:cNvSpPr txBox="1"/>
          <p:nvPr/>
        </p:nvSpPr>
        <p:spPr>
          <a:xfrm>
            <a:off x="7614222" y="2647950"/>
            <a:ext cx="1369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이메일 주소를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1E3FDF-14B4-45D2-B0F7-C17D28AC128E}"/>
              </a:ext>
            </a:extLst>
          </p:cNvPr>
          <p:cNvGrpSpPr/>
          <p:nvPr/>
        </p:nvGrpSpPr>
        <p:grpSpPr>
          <a:xfrm>
            <a:off x="5713144" y="1336033"/>
            <a:ext cx="1589785" cy="693888"/>
            <a:chOff x="3976673" y="1438662"/>
            <a:chExt cx="1589785" cy="69388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80FB37-AA60-4BBD-8F64-17C7C1879FFD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7AA7759-8AC7-4E4F-BAED-F55482CD6864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E33D4CB-70CB-441A-94B6-9E9BBC351D68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A0F3E306-D083-46F1-AB5B-E1423280B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555E759C-14CA-442D-8360-10F0C7E98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552A521-5B35-4662-A907-2BA8D08C83E9}"/>
              </a:ext>
            </a:extLst>
          </p:cNvPr>
          <p:cNvSpPr/>
          <p:nvPr/>
        </p:nvSpPr>
        <p:spPr>
          <a:xfrm>
            <a:off x="6726684" y="180553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5868430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2646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8475" y="0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7604" y="442756"/>
            <a:ext cx="1295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관리자 유저 생일수정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62445" y="404507"/>
            <a:ext cx="16791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4650" y="489436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관리자가 유저 정보 중 생년월일을 수정하는 화면</a:t>
            </a:r>
          </a:p>
        </p:txBody>
      </p:sp>
      <p:sp>
        <p:nvSpPr>
          <p:cNvPr id="67" name="object 32">
            <a:extLst>
              <a:ext uri="{FF2B5EF4-FFF2-40B4-BE49-F238E27FC236}">
                <a16:creationId xmlns:a16="http://schemas.microsoft.com/office/drawing/2014/main" id="{2DBA855A-8A76-49C6-A62A-28A8A2CE0621}"/>
              </a:ext>
            </a:extLst>
          </p:cNvPr>
          <p:cNvSpPr txBox="1"/>
          <p:nvPr/>
        </p:nvSpPr>
        <p:spPr>
          <a:xfrm>
            <a:off x="880174" y="363769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34">
            <a:extLst>
              <a:ext uri="{FF2B5EF4-FFF2-40B4-BE49-F238E27FC236}">
                <a16:creationId xmlns:a16="http://schemas.microsoft.com/office/drawing/2014/main" id="{21C8B7F6-0E9F-4652-A264-BE2CD3FC7D9F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10F9CD1E-ABC8-4624-A006-3F6AEF6F4B8A}"/>
              </a:ext>
            </a:extLst>
          </p:cNvPr>
          <p:cNvSpPr txBox="1"/>
          <p:nvPr/>
        </p:nvSpPr>
        <p:spPr>
          <a:xfrm>
            <a:off x="3023665" y="450023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9" name="object 32">
            <a:extLst>
              <a:ext uri="{FF2B5EF4-FFF2-40B4-BE49-F238E27FC236}">
                <a16:creationId xmlns:a16="http://schemas.microsoft.com/office/drawing/2014/main" id="{02136724-4A06-4707-871B-98617428B43A}"/>
              </a:ext>
            </a:extLst>
          </p:cNvPr>
          <p:cNvSpPr txBox="1"/>
          <p:nvPr/>
        </p:nvSpPr>
        <p:spPr>
          <a:xfrm>
            <a:off x="7682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0" name="object 34">
            <a:extLst>
              <a:ext uri="{FF2B5EF4-FFF2-40B4-BE49-F238E27FC236}">
                <a16:creationId xmlns:a16="http://schemas.microsoft.com/office/drawing/2014/main" id="{EDB447CA-C079-4717-BB1D-DC76FC5CA781}"/>
              </a:ext>
            </a:extLst>
          </p:cNvPr>
          <p:cNvSpPr txBox="1"/>
          <p:nvPr/>
        </p:nvSpPr>
        <p:spPr>
          <a:xfrm>
            <a:off x="2358942" y="2092523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1" name="object 36">
            <a:extLst>
              <a:ext uri="{FF2B5EF4-FFF2-40B4-BE49-F238E27FC236}">
                <a16:creationId xmlns:a16="http://schemas.microsoft.com/office/drawing/2014/main" id="{4CF87576-7083-45A5-9287-0E2CF02D657A}"/>
              </a:ext>
            </a:extLst>
          </p:cNvPr>
          <p:cNvSpPr txBox="1"/>
          <p:nvPr/>
        </p:nvSpPr>
        <p:spPr>
          <a:xfrm>
            <a:off x="27044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88775-6A8F-4378-907E-94CBF9399A90}"/>
              </a:ext>
            </a:extLst>
          </p:cNvPr>
          <p:cNvSpPr txBox="1"/>
          <p:nvPr/>
        </p:nvSpPr>
        <p:spPr>
          <a:xfrm>
            <a:off x="14727" y="484260"/>
            <a:ext cx="77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AD-004-c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0AE85-4A18-4E8F-8229-31CDD65D4A74}"/>
              </a:ext>
            </a:extLst>
          </p:cNvPr>
          <p:cNvSpPr/>
          <p:nvPr/>
        </p:nvSpPr>
        <p:spPr>
          <a:xfrm>
            <a:off x="1914314" y="1111214"/>
            <a:ext cx="5540140" cy="38989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93238-F16A-4A66-8F5F-E6988BF2EEDD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0D1FF3-1754-48A5-BAD2-7EAA53931518}"/>
              </a:ext>
            </a:extLst>
          </p:cNvPr>
          <p:cNvSpPr/>
          <p:nvPr/>
        </p:nvSpPr>
        <p:spPr>
          <a:xfrm>
            <a:off x="2129112" y="136749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A626585-39BA-492C-AECE-8CF4DC8E1E6F}"/>
              </a:ext>
            </a:extLst>
          </p:cNvPr>
          <p:cNvSpPr/>
          <p:nvPr/>
        </p:nvSpPr>
        <p:spPr>
          <a:xfrm>
            <a:off x="2131889" y="2002047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E94D16-1FAA-4457-8804-4490861E95E4}"/>
              </a:ext>
            </a:extLst>
          </p:cNvPr>
          <p:cNvSpPr/>
          <p:nvPr/>
        </p:nvSpPr>
        <p:spPr>
          <a:xfrm>
            <a:off x="2131889" y="2664360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6F12E48-CD94-4E4B-9717-9CC6AE54FCB5}"/>
              </a:ext>
            </a:extLst>
          </p:cNvPr>
          <p:cNvSpPr/>
          <p:nvPr/>
        </p:nvSpPr>
        <p:spPr>
          <a:xfrm>
            <a:off x="2129112" y="4257784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C2C603-E6C2-4E62-B3D1-F593D11A9A12}"/>
              </a:ext>
            </a:extLst>
          </p:cNvPr>
          <p:cNvSpPr/>
          <p:nvPr/>
        </p:nvSpPr>
        <p:spPr>
          <a:xfrm>
            <a:off x="2675907" y="4702522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4AB32A-C033-483B-AA06-B82DD301EF2D}"/>
              </a:ext>
            </a:extLst>
          </p:cNvPr>
          <p:cNvSpPr/>
          <p:nvPr/>
        </p:nvSpPr>
        <p:spPr>
          <a:xfrm>
            <a:off x="4017395" y="4702522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0C9AB5-6515-4087-BFA4-A3604DC05792}"/>
              </a:ext>
            </a:extLst>
          </p:cNvPr>
          <p:cNvSpPr/>
          <p:nvPr/>
        </p:nvSpPr>
        <p:spPr>
          <a:xfrm>
            <a:off x="4915342" y="138243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035341-852B-4FF8-B8EC-6317167BB980}"/>
              </a:ext>
            </a:extLst>
          </p:cNvPr>
          <p:cNvSpPr/>
          <p:nvPr/>
        </p:nvSpPr>
        <p:spPr>
          <a:xfrm>
            <a:off x="4921165" y="200153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0CDC22-19F5-4908-92B3-6FAAA9E519F0}"/>
              </a:ext>
            </a:extLst>
          </p:cNvPr>
          <p:cNvSpPr/>
          <p:nvPr/>
        </p:nvSpPr>
        <p:spPr>
          <a:xfrm>
            <a:off x="4931460" y="2693085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E1135E-0C36-4CAD-877A-E4A6C1EC8968}"/>
              </a:ext>
            </a:extLst>
          </p:cNvPr>
          <p:cNvSpPr/>
          <p:nvPr/>
        </p:nvSpPr>
        <p:spPr>
          <a:xfrm>
            <a:off x="4934020" y="4276909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94CCEC3-81D5-41F8-B47E-3752A955D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74947"/>
              </p:ext>
            </p:extLst>
          </p:nvPr>
        </p:nvGraphicFramePr>
        <p:xfrm>
          <a:off x="2225970" y="3119517"/>
          <a:ext cx="2269830" cy="26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10">
                  <a:extLst>
                    <a:ext uri="{9D8B030D-6E8A-4147-A177-3AD203B41FA5}">
                      <a16:colId xmlns:a16="http://schemas.microsoft.com/office/drawing/2014/main" val="1862334085"/>
                    </a:ext>
                  </a:extLst>
                </a:gridCol>
                <a:gridCol w="756610">
                  <a:extLst>
                    <a:ext uri="{9D8B030D-6E8A-4147-A177-3AD203B41FA5}">
                      <a16:colId xmlns:a16="http://schemas.microsoft.com/office/drawing/2014/main" val="376860435"/>
                    </a:ext>
                  </a:extLst>
                </a:gridCol>
                <a:gridCol w="756610">
                  <a:extLst>
                    <a:ext uri="{9D8B030D-6E8A-4147-A177-3AD203B41FA5}">
                      <a16:colId xmlns:a16="http://schemas.microsoft.com/office/drawing/2014/main" val="2811261528"/>
                    </a:ext>
                  </a:extLst>
                </a:gridCol>
              </a:tblGrid>
              <a:tr h="26268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743652"/>
                  </a:ext>
                </a:extLst>
              </a:tr>
            </a:tbl>
          </a:graphicData>
        </a:graphic>
      </p:graphicFrame>
      <p:sp>
        <p:nvSpPr>
          <p:cNvPr id="64" name="실행 단추: 앞으로 또는 다음으로 이동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60C82A-CFBE-42F2-9F0D-E0B1DFA5FDF3}"/>
              </a:ext>
            </a:extLst>
          </p:cNvPr>
          <p:cNvSpPr/>
          <p:nvPr/>
        </p:nvSpPr>
        <p:spPr>
          <a:xfrm rot="5400000">
            <a:off x="3587967" y="3227465"/>
            <a:ext cx="174170" cy="66744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실행 단추: 앞으로 또는 다음으로 이동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F23068-D909-4450-B922-B2F805CEF08B}"/>
              </a:ext>
            </a:extLst>
          </p:cNvPr>
          <p:cNvSpPr/>
          <p:nvPr/>
        </p:nvSpPr>
        <p:spPr>
          <a:xfrm rot="5400000">
            <a:off x="4341620" y="3208193"/>
            <a:ext cx="174170" cy="66744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C62688-2DDF-4EF1-9970-22369FBC4542}"/>
              </a:ext>
            </a:extLst>
          </p:cNvPr>
          <p:cNvSpPr/>
          <p:nvPr/>
        </p:nvSpPr>
        <p:spPr>
          <a:xfrm>
            <a:off x="2081736" y="2499494"/>
            <a:ext cx="3609492" cy="1284358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985659-F951-4A90-AADD-D078BEA3FB0B}"/>
              </a:ext>
            </a:extLst>
          </p:cNvPr>
          <p:cNvSpPr/>
          <p:nvPr/>
        </p:nvSpPr>
        <p:spPr>
          <a:xfrm>
            <a:off x="5444220" y="2371806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A87151-F6CC-45D9-ADF6-10B117099073}"/>
              </a:ext>
            </a:extLst>
          </p:cNvPr>
          <p:cNvSpPr txBox="1"/>
          <p:nvPr/>
        </p:nvSpPr>
        <p:spPr>
          <a:xfrm>
            <a:off x="7614222" y="2647950"/>
            <a:ext cx="1369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생년월일을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C7F056F-2024-4FF7-AFFE-74DD38FFE575}"/>
              </a:ext>
            </a:extLst>
          </p:cNvPr>
          <p:cNvGrpSpPr/>
          <p:nvPr/>
        </p:nvGrpSpPr>
        <p:grpSpPr>
          <a:xfrm>
            <a:off x="5816296" y="1400207"/>
            <a:ext cx="1589785" cy="693888"/>
            <a:chOff x="3976673" y="1438662"/>
            <a:chExt cx="1589785" cy="69388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FE64DF-C935-44ED-B824-6AAEC80FB19C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A14841F-709C-4F1A-92F3-A9BC6202D5B4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D707A615-9D05-45B5-8775-EE55005F2F66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EDEAD8D4-F778-4A76-9335-1B37B07B99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71ABFCB3-E934-44CB-8022-95CCBBE7A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9751EDD-3EDA-4A83-8653-2A63255D2296}"/>
              </a:ext>
            </a:extLst>
          </p:cNvPr>
          <p:cNvSpPr/>
          <p:nvPr/>
        </p:nvSpPr>
        <p:spPr>
          <a:xfrm>
            <a:off x="6774930" y="1929143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0432176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2646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8475" y="0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282" y="425620"/>
            <a:ext cx="1295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 유저 주소 수정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51509" y="475001"/>
            <a:ext cx="2072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4650" y="489436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관리자가 유저 정보 중 집 주소를 수정하는 화면</a:t>
            </a:r>
          </a:p>
        </p:txBody>
      </p:sp>
      <p:sp>
        <p:nvSpPr>
          <p:cNvPr id="67" name="object 32">
            <a:extLst>
              <a:ext uri="{FF2B5EF4-FFF2-40B4-BE49-F238E27FC236}">
                <a16:creationId xmlns:a16="http://schemas.microsoft.com/office/drawing/2014/main" id="{2DBA855A-8A76-49C6-A62A-28A8A2CE0621}"/>
              </a:ext>
            </a:extLst>
          </p:cNvPr>
          <p:cNvSpPr txBox="1"/>
          <p:nvPr/>
        </p:nvSpPr>
        <p:spPr>
          <a:xfrm>
            <a:off x="880174" y="363769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34">
            <a:extLst>
              <a:ext uri="{FF2B5EF4-FFF2-40B4-BE49-F238E27FC236}">
                <a16:creationId xmlns:a16="http://schemas.microsoft.com/office/drawing/2014/main" id="{21C8B7F6-0E9F-4652-A264-BE2CD3FC7D9F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10F9CD1E-ABC8-4624-A006-3F6AEF6F4B8A}"/>
              </a:ext>
            </a:extLst>
          </p:cNvPr>
          <p:cNvSpPr txBox="1"/>
          <p:nvPr/>
        </p:nvSpPr>
        <p:spPr>
          <a:xfrm>
            <a:off x="2909704" y="429628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9" name="object 32">
            <a:extLst>
              <a:ext uri="{FF2B5EF4-FFF2-40B4-BE49-F238E27FC236}">
                <a16:creationId xmlns:a16="http://schemas.microsoft.com/office/drawing/2014/main" id="{02136724-4A06-4707-871B-98617428B43A}"/>
              </a:ext>
            </a:extLst>
          </p:cNvPr>
          <p:cNvSpPr txBox="1"/>
          <p:nvPr/>
        </p:nvSpPr>
        <p:spPr>
          <a:xfrm>
            <a:off x="7682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0" name="object 34">
            <a:extLst>
              <a:ext uri="{FF2B5EF4-FFF2-40B4-BE49-F238E27FC236}">
                <a16:creationId xmlns:a16="http://schemas.microsoft.com/office/drawing/2014/main" id="{EDB447CA-C079-4717-BB1D-DC76FC5CA781}"/>
              </a:ext>
            </a:extLst>
          </p:cNvPr>
          <p:cNvSpPr txBox="1"/>
          <p:nvPr/>
        </p:nvSpPr>
        <p:spPr>
          <a:xfrm>
            <a:off x="2358942" y="2092523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1" name="object 36">
            <a:extLst>
              <a:ext uri="{FF2B5EF4-FFF2-40B4-BE49-F238E27FC236}">
                <a16:creationId xmlns:a16="http://schemas.microsoft.com/office/drawing/2014/main" id="{4CF87576-7083-45A5-9287-0E2CF02D657A}"/>
              </a:ext>
            </a:extLst>
          </p:cNvPr>
          <p:cNvSpPr txBox="1"/>
          <p:nvPr/>
        </p:nvSpPr>
        <p:spPr>
          <a:xfrm>
            <a:off x="27044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88775-6A8F-4378-907E-94CBF9399A90}"/>
              </a:ext>
            </a:extLst>
          </p:cNvPr>
          <p:cNvSpPr txBox="1"/>
          <p:nvPr/>
        </p:nvSpPr>
        <p:spPr>
          <a:xfrm>
            <a:off x="14500" y="495187"/>
            <a:ext cx="753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AD-004-d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0AE85-4A18-4E8F-8229-31CDD65D4A74}"/>
              </a:ext>
            </a:extLst>
          </p:cNvPr>
          <p:cNvSpPr/>
          <p:nvPr/>
        </p:nvSpPr>
        <p:spPr>
          <a:xfrm>
            <a:off x="1914315" y="1111214"/>
            <a:ext cx="5540140" cy="36703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93238-F16A-4A66-8F5F-E6988BF2EEDD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0D1FF3-1754-48A5-BAD2-7EAA53931518}"/>
              </a:ext>
            </a:extLst>
          </p:cNvPr>
          <p:cNvSpPr/>
          <p:nvPr/>
        </p:nvSpPr>
        <p:spPr>
          <a:xfrm>
            <a:off x="2129112" y="136749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A626585-39BA-492C-AECE-8CF4DC8E1E6F}"/>
              </a:ext>
            </a:extLst>
          </p:cNvPr>
          <p:cNvSpPr/>
          <p:nvPr/>
        </p:nvSpPr>
        <p:spPr>
          <a:xfrm>
            <a:off x="2131889" y="2002047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E94D16-1FAA-4457-8804-4490861E95E4}"/>
              </a:ext>
            </a:extLst>
          </p:cNvPr>
          <p:cNvSpPr/>
          <p:nvPr/>
        </p:nvSpPr>
        <p:spPr>
          <a:xfrm>
            <a:off x="2131889" y="2664360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6F12E48-CD94-4E4B-9717-9CC6AE54FCB5}"/>
              </a:ext>
            </a:extLst>
          </p:cNvPr>
          <p:cNvSpPr/>
          <p:nvPr/>
        </p:nvSpPr>
        <p:spPr>
          <a:xfrm>
            <a:off x="2121215" y="3332901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C2C603-E6C2-4E62-B3D1-F593D11A9A12}"/>
              </a:ext>
            </a:extLst>
          </p:cNvPr>
          <p:cNvSpPr/>
          <p:nvPr/>
        </p:nvSpPr>
        <p:spPr>
          <a:xfrm>
            <a:off x="2561946" y="4498572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4AB32A-C033-483B-AA06-B82DD301EF2D}"/>
              </a:ext>
            </a:extLst>
          </p:cNvPr>
          <p:cNvSpPr/>
          <p:nvPr/>
        </p:nvSpPr>
        <p:spPr>
          <a:xfrm>
            <a:off x="3903434" y="4498572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0C9AB5-6515-4087-BFA4-A3604DC05792}"/>
              </a:ext>
            </a:extLst>
          </p:cNvPr>
          <p:cNvSpPr/>
          <p:nvPr/>
        </p:nvSpPr>
        <p:spPr>
          <a:xfrm>
            <a:off x="4915342" y="138243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035341-852B-4FF8-B8EC-6317167BB980}"/>
              </a:ext>
            </a:extLst>
          </p:cNvPr>
          <p:cNvSpPr/>
          <p:nvPr/>
        </p:nvSpPr>
        <p:spPr>
          <a:xfrm>
            <a:off x="4921165" y="200153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0CDC22-19F5-4908-92B3-6FAAA9E519F0}"/>
              </a:ext>
            </a:extLst>
          </p:cNvPr>
          <p:cNvSpPr/>
          <p:nvPr/>
        </p:nvSpPr>
        <p:spPr>
          <a:xfrm>
            <a:off x="4931460" y="2693085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E1135E-0C36-4CAD-877A-E4A6C1EC8968}"/>
              </a:ext>
            </a:extLst>
          </p:cNvPr>
          <p:cNvSpPr/>
          <p:nvPr/>
        </p:nvSpPr>
        <p:spPr>
          <a:xfrm>
            <a:off x="4926123" y="335202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5B06EA-A5D5-48C0-B91C-13A8912F3973}"/>
              </a:ext>
            </a:extLst>
          </p:cNvPr>
          <p:cNvSpPr txBox="1"/>
          <p:nvPr/>
        </p:nvSpPr>
        <p:spPr>
          <a:xfrm>
            <a:off x="7614222" y="2647950"/>
            <a:ext cx="13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집 주소를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2E169E3-16FC-4AE6-B931-88EEBC84A4F6}"/>
              </a:ext>
            </a:extLst>
          </p:cNvPr>
          <p:cNvSpPr/>
          <p:nvPr/>
        </p:nvSpPr>
        <p:spPr>
          <a:xfrm>
            <a:off x="2121215" y="3855799"/>
            <a:ext cx="2608028" cy="30479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새로운 집 주소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3EFC23-ADEE-4724-A850-17078DFB2C2C}"/>
              </a:ext>
            </a:extLst>
          </p:cNvPr>
          <p:cNvSpPr/>
          <p:nvPr/>
        </p:nvSpPr>
        <p:spPr>
          <a:xfrm>
            <a:off x="2026206" y="3175447"/>
            <a:ext cx="3609492" cy="1284358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4206712-79F8-41E5-8B8F-7D0874F7D033}"/>
              </a:ext>
            </a:extLst>
          </p:cNvPr>
          <p:cNvSpPr/>
          <p:nvPr/>
        </p:nvSpPr>
        <p:spPr>
          <a:xfrm>
            <a:off x="5388690" y="3047759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C871075-F266-4600-A836-53032687D87D}"/>
              </a:ext>
            </a:extLst>
          </p:cNvPr>
          <p:cNvGrpSpPr/>
          <p:nvPr/>
        </p:nvGrpSpPr>
        <p:grpSpPr>
          <a:xfrm>
            <a:off x="5816296" y="1400207"/>
            <a:ext cx="1589785" cy="693888"/>
            <a:chOff x="3976673" y="1438662"/>
            <a:chExt cx="1589785" cy="69388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6FF1E7-B737-43A8-AEED-A78FD0D185D5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818F961-AB44-4EF7-9034-76AFE9BF9E92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677C31D-862F-4443-A9A6-5D4AE1270B3E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EE50E7E0-3DCC-4ECF-9DEB-11AB56BEE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21240939-FC69-4B16-B9E9-7BD8AF3F1B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3595492-C9A8-41D6-9821-4F255BF55B8A}"/>
              </a:ext>
            </a:extLst>
          </p:cNvPr>
          <p:cNvSpPr/>
          <p:nvPr/>
        </p:nvSpPr>
        <p:spPr>
          <a:xfrm>
            <a:off x="6774930" y="1929143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4616631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2646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8475" y="0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282" y="425620"/>
            <a:ext cx="1295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 유저 주소 수정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51509" y="475001"/>
            <a:ext cx="2072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4650" y="489436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관리자가 유저 정보 중 프로필 사진을 수정하는 화면</a:t>
            </a:r>
          </a:p>
        </p:txBody>
      </p:sp>
      <p:sp>
        <p:nvSpPr>
          <p:cNvPr id="67" name="object 32">
            <a:extLst>
              <a:ext uri="{FF2B5EF4-FFF2-40B4-BE49-F238E27FC236}">
                <a16:creationId xmlns:a16="http://schemas.microsoft.com/office/drawing/2014/main" id="{2DBA855A-8A76-49C6-A62A-28A8A2CE0621}"/>
              </a:ext>
            </a:extLst>
          </p:cNvPr>
          <p:cNvSpPr txBox="1"/>
          <p:nvPr/>
        </p:nvSpPr>
        <p:spPr>
          <a:xfrm>
            <a:off x="880174" y="363769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34">
            <a:extLst>
              <a:ext uri="{FF2B5EF4-FFF2-40B4-BE49-F238E27FC236}">
                <a16:creationId xmlns:a16="http://schemas.microsoft.com/office/drawing/2014/main" id="{21C8B7F6-0E9F-4652-A264-BE2CD3FC7D9F}"/>
              </a:ext>
            </a:extLst>
          </p:cNvPr>
          <p:cNvSpPr txBox="1"/>
          <p:nvPr/>
        </p:nvSpPr>
        <p:spPr>
          <a:xfrm>
            <a:off x="892742" y="392144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10F9CD1E-ABC8-4624-A006-3F6AEF6F4B8A}"/>
              </a:ext>
            </a:extLst>
          </p:cNvPr>
          <p:cNvSpPr txBox="1"/>
          <p:nvPr/>
        </p:nvSpPr>
        <p:spPr>
          <a:xfrm>
            <a:off x="2054501" y="434207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9" name="object 32">
            <a:extLst>
              <a:ext uri="{FF2B5EF4-FFF2-40B4-BE49-F238E27FC236}">
                <a16:creationId xmlns:a16="http://schemas.microsoft.com/office/drawing/2014/main" id="{02136724-4A06-4707-871B-98617428B43A}"/>
              </a:ext>
            </a:extLst>
          </p:cNvPr>
          <p:cNvSpPr txBox="1"/>
          <p:nvPr/>
        </p:nvSpPr>
        <p:spPr>
          <a:xfrm>
            <a:off x="768282" y="209252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0" name="object 34">
            <a:extLst>
              <a:ext uri="{FF2B5EF4-FFF2-40B4-BE49-F238E27FC236}">
                <a16:creationId xmlns:a16="http://schemas.microsoft.com/office/drawing/2014/main" id="{EDB447CA-C079-4717-BB1D-DC76FC5CA781}"/>
              </a:ext>
            </a:extLst>
          </p:cNvPr>
          <p:cNvSpPr txBox="1"/>
          <p:nvPr/>
        </p:nvSpPr>
        <p:spPr>
          <a:xfrm>
            <a:off x="1503739" y="2138310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1" name="object 36">
            <a:extLst>
              <a:ext uri="{FF2B5EF4-FFF2-40B4-BE49-F238E27FC236}">
                <a16:creationId xmlns:a16="http://schemas.microsoft.com/office/drawing/2014/main" id="{4CF87576-7083-45A5-9287-0E2CF02D657A}"/>
              </a:ext>
            </a:extLst>
          </p:cNvPr>
          <p:cNvSpPr txBox="1"/>
          <p:nvPr/>
        </p:nvSpPr>
        <p:spPr>
          <a:xfrm>
            <a:off x="1849279" y="213831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88775-6A8F-4378-907E-94CBF9399A90}"/>
              </a:ext>
            </a:extLst>
          </p:cNvPr>
          <p:cNvSpPr txBox="1"/>
          <p:nvPr/>
        </p:nvSpPr>
        <p:spPr>
          <a:xfrm>
            <a:off x="14500" y="495187"/>
            <a:ext cx="753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AD-004-d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0AE85-4A18-4E8F-8229-31CDD65D4A74}"/>
              </a:ext>
            </a:extLst>
          </p:cNvPr>
          <p:cNvSpPr/>
          <p:nvPr/>
        </p:nvSpPr>
        <p:spPr>
          <a:xfrm>
            <a:off x="1059112" y="1157001"/>
            <a:ext cx="5540140" cy="36703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93238-F16A-4A66-8F5F-E6988BF2EEDD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0D1FF3-1754-48A5-BAD2-7EAA53931518}"/>
              </a:ext>
            </a:extLst>
          </p:cNvPr>
          <p:cNvSpPr/>
          <p:nvPr/>
        </p:nvSpPr>
        <p:spPr>
          <a:xfrm>
            <a:off x="1273909" y="1413282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A626585-39BA-492C-AECE-8CF4DC8E1E6F}"/>
              </a:ext>
            </a:extLst>
          </p:cNvPr>
          <p:cNvSpPr/>
          <p:nvPr/>
        </p:nvSpPr>
        <p:spPr>
          <a:xfrm>
            <a:off x="1276686" y="2047834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E94D16-1FAA-4457-8804-4490861E95E4}"/>
              </a:ext>
            </a:extLst>
          </p:cNvPr>
          <p:cNvSpPr/>
          <p:nvPr/>
        </p:nvSpPr>
        <p:spPr>
          <a:xfrm>
            <a:off x="1276686" y="2710147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6F12E48-CD94-4E4B-9717-9CC6AE54FCB5}"/>
              </a:ext>
            </a:extLst>
          </p:cNvPr>
          <p:cNvSpPr/>
          <p:nvPr/>
        </p:nvSpPr>
        <p:spPr>
          <a:xfrm>
            <a:off x="1266012" y="3378688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C2C603-E6C2-4E62-B3D1-F593D11A9A12}"/>
              </a:ext>
            </a:extLst>
          </p:cNvPr>
          <p:cNvSpPr/>
          <p:nvPr/>
        </p:nvSpPr>
        <p:spPr>
          <a:xfrm>
            <a:off x="1706743" y="4544359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4AB32A-C033-483B-AA06-B82DD301EF2D}"/>
              </a:ext>
            </a:extLst>
          </p:cNvPr>
          <p:cNvSpPr/>
          <p:nvPr/>
        </p:nvSpPr>
        <p:spPr>
          <a:xfrm>
            <a:off x="3048231" y="4544359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0C9AB5-6515-4087-BFA4-A3604DC05792}"/>
              </a:ext>
            </a:extLst>
          </p:cNvPr>
          <p:cNvSpPr/>
          <p:nvPr/>
        </p:nvSpPr>
        <p:spPr>
          <a:xfrm>
            <a:off x="4060139" y="1428223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035341-852B-4FF8-B8EC-6317167BB980}"/>
              </a:ext>
            </a:extLst>
          </p:cNvPr>
          <p:cNvSpPr/>
          <p:nvPr/>
        </p:nvSpPr>
        <p:spPr>
          <a:xfrm>
            <a:off x="4065962" y="2047317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0CDC22-19F5-4908-92B3-6FAAA9E519F0}"/>
              </a:ext>
            </a:extLst>
          </p:cNvPr>
          <p:cNvSpPr/>
          <p:nvPr/>
        </p:nvSpPr>
        <p:spPr>
          <a:xfrm>
            <a:off x="4076257" y="2738872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DE1135E-0C36-4CAD-877A-E4A6C1EC8968}"/>
              </a:ext>
            </a:extLst>
          </p:cNvPr>
          <p:cNvSpPr/>
          <p:nvPr/>
        </p:nvSpPr>
        <p:spPr>
          <a:xfrm>
            <a:off x="5920372" y="1908225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5B06EA-A5D5-48C0-B91C-13A8912F3973}"/>
              </a:ext>
            </a:extLst>
          </p:cNvPr>
          <p:cNvSpPr txBox="1"/>
          <p:nvPr/>
        </p:nvSpPr>
        <p:spPr>
          <a:xfrm>
            <a:off x="7614222" y="2647950"/>
            <a:ext cx="1369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프로필 사진을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C871075-F266-4600-A836-53032687D87D}"/>
              </a:ext>
            </a:extLst>
          </p:cNvPr>
          <p:cNvGrpSpPr/>
          <p:nvPr/>
        </p:nvGrpSpPr>
        <p:grpSpPr>
          <a:xfrm>
            <a:off x="4961093" y="1445994"/>
            <a:ext cx="1589785" cy="693888"/>
            <a:chOff x="3976673" y="1438662"/>
            <a:chExt cx="1589785" cy="69388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6FF1E7-B737-43A8-AEED-A78FD0D185D5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818F961-AB44-4EF7-9034-76AFE9BF9E92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677C31D-862F-4443-A9A6-5D4AE1270B3E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EE50E7E0-3DCC-4ECF-9DEB-11AB56BEE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21240939-FC69-4B16-B9E9-7BD8AF3F1B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3595492-C9A8-41D6-9821-4F255BF55B8A}"/>
              </a:ext>
            </a:extLst>
          </p:cNvPr>
          <p:cNvSpPr/>
          <p:nvPr/>
        </p:nvSpPr>
        <p:spPr>
          <a:xfrm>
            <a:off x="4084242" y="3433968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24CCDE4-B9EC-40C3-87CB-3A8890CE4C95}"/>
              </a:ext>
            </a:extLst>
          </p:cNvPr>
          <p:cNvGrpSpPr/>
          <p:nvPr/>
        </p:nvGrpSpPr>
        <p:grpSpPr>
          <a:xfrm>
            <a:off x="4967570" y="2321055"/>
            <a:ext cx="1382958" cy="693888"/>
            <a:chOff x="3976673" y="1438662"/>
            <a:chExt cx="1382958" cy="69388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C691C9-7113-4FD8-B831-7DB6AA107B58}"/>
                </a:ext>
              </a:extLst>
            </p:cNvPr>
            <p:cNvSpPr txBox="1"/>
            <p:nvPr/>
          </p:nvSpPr>
          <p:spPr>
            <a:xfrm>
              <a:off x="3976673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새 프로필사진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392E9D8-5AF1-432B-9287-9B242FF6C95E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1F72AA3-AD28-4282-862D-C9B874E68DB3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EACCF247-631D-4005-B049-54CF2EEE4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1AB9FE4D-7CFB-4875-8AFA-09700C794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C4F9BC-4AAF-48BF-98C0-8287263DCCE7}"/>
              </a:ext>
            </a:extLst>
          </p:cNvPr>
          <p:cNvSpPr/>
          <p:nvPr/>
        </p:nvSpPr>
        <p:spPr>
          <a:xfrm>
            <a:off x="5957658" y="2748397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2C7C9B-A967-480F-9A00-EA7165C8A41D}"/>
              </a:ext>
            </a:extLst>
          </p:cNvPr>
          <p:cNvSpPr/>
          <p:nvPr/>
        </p:nvSpPr>
        <p:spPr>
          <a:xfrm>
            <a:off x="4848984" y="1241390"/>
            <a:ext cx="2058083" cy="2137298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93F68F7-A0AE-431E-9894-8B995E91FBDD}"/>
              </a:ext>
            </a:extLst>
          </p:cNvPr>
          <p:cNvSpPr/>
          <p:nvPr/>
        </p:nvSpPr>
        <p:spPr>
          <a:xfrm>
            <a:off x="6751123" y="1111176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36280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A33F29-E637-4537-939B-631BB835CE96}"/>
              </a:ext>
            </a:extLst>
          </p:cNvPr>
          <p:cNvSpPr/>
          <p:nvPr/>
        </p:nvSpPr>
        <p:spPr>
          <a:xfrm>
            <a:off x="76200" y="863163"/>
            <a:ext cx="7391400" cy="42073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번호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40648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작성자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설명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설명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3" name="TextBox 52"/>
          <p:cNvSpPr txBox="1"/>
          <p:nvPr/>
        </p:nvSpPr>
        <p:spPr>
          <a:xfrm>
            <a:off x="6459297" y="441409"/>
            <a:ext cx="87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646518" y="484260"/>
            <a:ext cx="10083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n-ea"/>
              </a:rPr>
              <a:t>최광준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471" y="475001"/>
            <a:ext cx="13855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n-ea"/>
              </a:rPr>
              <a:t>관리자 유저차단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0310" y="494439"/>
            <a:ext cx="1600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n-ea"/>
              </a:rPr>
              <a:t>admin_DeleteUser.jsp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52729" y="846646"/>
            <a:ext cx="1216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n-ea"/>
              </a:rPr>
              <a:t>관리자가 유저를 차단하는 화면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06932" y="2990971"/>
            <a:ext cx="13624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n-ea"/>
              </a:rPr>
              <a:t>1)</a:t>
            </a:r>
            <a:r>
              <a:rPr lang="ko-KR" altLang="en-US" sz="1000" dirty="0">
                <a:latin typeface="+mn-ea"/>
              </a:rPr>
              <a:t>알맞은 비밀번호를 입력 시 유저를 </a:t>
            </a:r>
            <a:r>
              <a:rPr lang="ko-KR" altLang="en-US" sz="1000" dirty="0" err="1">
                <a:latin typeface="+mn-ea"/>
              </a:rPr>
              <a:t>탈퇴시키고</a:t>
            </a:r>
            <a:r>
              <a:rPr lang="ko-KR" altLang="en-US" sz="1000" dirty="0">
                <a:latin typeface="+mn-ea"/>
              </a:rPr>
              <a:t> 유저관리 </a:t>
            </a:r>
            <a:r>
              <a:rPr lang="en-US" altLang="ko-KR" sz="1000" dirty="0">
                <a:latin typeface="+mn-ea"/>
              </a:rPr>
              <a:t>(AD-001-b)</a:t>
            </a:r>
            <a:r>
              <a:rPr lang="ko-KR" altLang="en-US" sz="1000" dirty="0">
                <a:latin typeface="+mn-ea"/>
              </a:rPr>
              <a:t>로 이동</a:t>
            </a:r>
            <a:endParaRPr lang="en-US" altLang="ko-KR" sz="1000" dirty="0">
              <a:latin typeface="+mn-ea"/>
            </a:endParaRPr>
          </a:p>
          <a:p>
            <a:pPr>
              <a:defRPr lang="ko-KR" altLang="en-US"/>
            </a:pPr>
            <a:endParaRPr lang="en-US" altLang="ko-KR" sz="1000" dirty="0">
              <a:latin typeface="+mn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n-ea"/>
              </a:rPr>
              <a:t>2)</a:t>
            </a:r>
            <a:r>
              <a:rPr lang="ko-KR" altLang="en-US" sz="1000" dirty="0">
                <a:latin typeface="+mn-ea"/>
              </a:rPr>
              <a:t>유저관리</a:t>
            </a:r>
            <a:r>
              <a:rPr lang="en-US" altLang="ko-KR" sz="1000" dirty="0">
                <a:latin typeface="+mn-ea"/>
              </a:rPr>
              <a:t>(AD-001-b)</a:t>
            </a:r>
            <a:r>
              <a:rPr lang="ko-KR" altLang="en-US" sz="1000" dirty="0">
                <a:latin typeface="+mn-ea"/>
              </a:rPr>
              <a:t>로 이동</a:t>
            </a:r>
            <a:endParaRPr lang="en-US" altLang="ko-KR" sz="1000" dirty="0">
              <a:latin typeface="+mn-ea"/>
            </a:endParaRPr>
          </a:p>
          <a:p>
            <a:pPr marL="228600" indent="-228600">
              <a:buAutoNum type="arabicPeriod"/>
              <a:defRPr lang="ko-KR" altLang="en-US"/>
            </a:pPr>
            <a:endParaRPr lang="ko-KR" altLang="en-US" sz="1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56D2D-B060-4F90-8302-1E9D6ECA95FB}"/>
              </a:ext>
            </a:extLst>
          </p:cNvPr>
          <p:cNvSpPr txBox="1"/>
          <p:nvPr/>
        </p:nvSpPr>
        <p:spPr>
          <a:xfrm>
            <a:off x="76200" y="494439"/>
            <a:ext cx="694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AD-005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8" name="직사각형 54">
            <a:extLst>
              <a:ext uri="{FF2B5EF4-FFF2-40B4-BE49-F238E27FC236}">
                <a16:creationId xmlns:a16="http://schemas.microsoft.com/office/drawing/2014/main" id="{2C81FDB4-D5FB-4A41-8F50-92ACDACE9A20}"/>
              </a:ext>
            </a:extLst>
          </p:cNvPr>
          <p:cNvSpPr/>
          <p:nvPr/>
        </p:nvSpPr>
        <p:spPr>
          <a:xfrm>
            <a:off x="1553007" y="1000564"/>
            <a:ext cx="1158007" cy="324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유저 관리</a:t>
            </a:r>
          </a:p>
        </p:txBody>
      </p:sp>
      <p:sp>
        <p:nvSpPr>
          <p:cNvPr id="39" name="직사각형 54">
            <a:extLst>
              <a:ext uri="{FF2B5EF4-FFF2-40B4-BE49-F238E27FC236}">
                <a16:creationId xmlns:a16="http://schemas.microsoft.com/office/drawing/2014/main" id="{949E6BB0-B0D5-44D5-8345-55226DE589AB}"/>
              </a:ext>
            </a:extLst>
          </p:cNvPr>
          <p:cNvSpPr/>
          <p:nvPr/>
        </p:nvSpPr>
        <p:spPr>
          <a:xfrm>
            <a:off x="381603" y="1000564"/>
            <a:ext cx="1158007" cy="32403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모임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5E75F78-ECBC-4264-B9C1-E723CC3985CD}"/>
              </a:ext>
            </a:extLst>
          </p:cNvPr>
          <p:cNvSpPr/>
          <p:nvPr/>
        </p:nvSpPr>
        <p:spPr>
          <a:xfrm>
            <a:off x="5443756" y="1543944"/>
            <a:ext cx="1200894" cy="209201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65">
            <a:extLst>
              <a:ext uri="{FF2B5EF4-FFF2-40B4-BE49-F238E27FC236}">
                <a16:creationId xmlns:a16="http://schemas.microsoft.com/office/drawing/2014/main" id="{76D08CAA-2BA0-417A-AB6E-92684C01557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56185" y="1550301"/>
            <a:ext cx="187560" cy="178200"/>
          </a:xfrm>
          <a:prstGeom prst="rect">
            <a:avLst/>
          </a:prstGeom>
          <a:ln w="0">
            <a:noFill/>
          </a:ln>
        </p:spPr>
      </p:pic>
      <p:pic>
        <p:nvPicPr>
          <p:cNvPr id="42" name="object 21">
            <a:extLst>
              <a:ext uri="{FF2B5EF4-FFF2-40B4-BE49-F238E27FC236}">
                <a16:creationId xmlns:a16="http://schemas.microsoft.com/office/drawing/2014/main" id="{1F970961-BC1B-4D7C-9FA4-657AF19C0A6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916" y="3182567"/>
            <a:ext cx="512175" cy="522049"/>
          </a:xfrm>
          <a:prstGeom prst="rect">
            <a:avLst/>
          </a:prstGeom>
        </p:spPr>
      </p:pic>
      <p:pic>
        <p:nvPicPr>
          <p:cNvPr id="43" name="object 22">
            <a:extLst>
              <a:ext uri="{FF2B5EF4-FFF2-40B4-BE49-F238E27FC236}">
                <a16:creationId xmlns:a16="http://schemas.microsoft.com/office/drawing/2014/main" id="{4C57C3CA-C166-4A4C-89FC-6DF0850B680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92" y="3342485"/>
            <a:ext cx="169633" cy="135714"/>
          </a:xfrm>
          <a:prstGeom prst="rect">
            <a:avLst/>
          </a:prstGeom>
        </p:spPr>
      </p:pic>
      <p:pic>
        <p:nvPicPr>
          <p:cNvPr id="44" name="object 21">
            <a:extLst>
              <a:ext uri="{FF2B5EF4-FFF2-40B4-BE49-F238E27FC236}">
                <a16:creationId xmlns:a16="http://schemas.microsoft.com/office/drawing/2014/main" id="{C4D998F6-992F-465B-A654-C3FA625246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916" y="3865937"/>
            <a:ext cx="512175" cy="522049"/>
          </a:xfrm>
          <a:prstGeom prst="rect">
            <a:avLst/>
          </a:prstGeom>
        </p:spPr>
      </p:pic>
      <p:pic>
        <p:nvPicPr>
          <p:cNvPr id="45" name="object 22">
            <a:extLst>
              <a:ext uri="{FF2B5EF4-FFF2-40B4-BE49-F238E27FC236}">
                <a16:creationId xmlns:a16="http://schemas.microsoft.com/office/drawing/2014/main" id="{5218A631-E855-4B5D-A6B3-648D5C5825C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92" y="4007813"/>
            <a:ext cx="169633" cy="13571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00CDB2-5F13-4F4A-9131-6162B12D3B0D}"/>
              </a:ext>
            </a:extLst>
          </p:cNvPr>
          <p:cNvSpPr/>
          <p:nvPr/>
        </p:nvSpPr>
        <p:spPr>
          <a:xfrm>
            <a:off x="6360659" y="4770617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차단</a:t>
            </a:r>
          </a:p>
        </p:txBody>
      </p:sp>
      <p:pic>
        <p:nvPicPr>
          <p:cNvPr id="47" name="object 28">
            <a:extLst>
              <a:ext uri="{FF2B5EF4-FFF2-40B4-BE49-F238E27FC236}">
                <a16:creationId xmlns:a16="http://schemas.microsoft.com/office/drawing/2014/main" id="{D586ECAC-17BE-410C-91F9-9E7439006CE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44101" y="4370963"/>
            <a:ext cx="809474" cy="269824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4AECA6D-6C0F-42F3-839B-2D20C503A660}"/>
              </a:ext>
            </a:extLst>
          </p:cNvPr>
          <p:cNvSpPr/>
          <p:nvPr/>
        </p:nvSpPr>
        <p:spPr>
          <a:xfrm>
            <a:off x="6846934" y="3438165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483672-F12C-4414-96ED-7C94CA470C93}"/>
              </a:ext>
            </a:extLst>
          </p:cNvPr>
          <p:cNvSpPr/>
          <p:nvPr/>
        </p:nvSpPr>
        <p:spPr>
          <a:xfrm>
            <a:off x="6846934" y="4075670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E9D9CEDB-7BF0-420A-A0DC-E24EF150B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69724"/>
              </p:ext>
            </p:extLst>
          </p:nvPr>
        </p:nvGraphicFramePr>
        <p:xfrm>
          <a:off x="409903" y="2831800"/>
          <a:ext cx="634757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416339640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3679330113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3454108351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89823923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933936818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2313524526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1276319914"/>
                    </a:ext>
                  </a:extLst>
                </a:gridCol>
                <a:gridCol w="752116">
                  <a:extLst>
                    <a:ext uri="{9D8B030D-6E8A-4147-A177-3AD203B41FA5}">
                      <a16:colId xmlns:a16="http://schemas.microsoft.com/office/drawing/2014/main" val="2650725571"/>
                    </a:ext>
                  </a:extLst>
                </a:gridCol>
              </a:tblGrid>
              <a:tr h="2300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프로필사진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핸드폰번호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이메일주소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집 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60618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DD7273E1-EEFE-4222-A449-4DB1410384CA}"/>
              </a:ext>
            </a:extLst>
          </p:cNvPr>
          <p:cNvSpPr txBox="1"/>
          <p:nvPr/>
        </p:nvSpPr>
        <p:spPr>
          <a:xfrm>
            <a:off x="1373723" y="3342485"/>
            <a:ext cx="422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aaa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6FFF91-2B74-47EC-B293-74786834F8DD}"/>
              </a:ext>
            </a:extLst>
          </p:cNvPr>
          <p:cNvSpPr txBox="1"/>
          <p:nvPr/>
        </p:nvSpPr>
        <p:spPr>
          <a:xfrm>
            <a:off x="2060242" y="3361789"/>
            <a:ext cx="65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ea"/>
                <a:ea typeface="+mj-ea"/>
              </a:rPr>
              <a:t>홍길동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BABFC7-38C9-4774-874F-0F21AF258148}"/>
              </a:ext>
            </a:extLst>
          </p:cNvPr>
          <p:cNvSpPr txBox="1"/>
          <p:nvPr/>
        </p:nvSpPr>
        <p:spPr>
          <a:xfrm>
            <a:off x="2780852" y="3253014"/>
            <a:ext cx="959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010-1111-2222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D115ED-FAA9-45E8-82E0-A37FEC6872A6}"/>
              </a:ext>
            </a:extLst>
          </p:cNvPr>
          <p:cNvSpPr txBox="1"/>
          <p:nvPr/>
        </p:nvSpPr>
        <p:spPr>
          <a:xfrm>
            <a:off x="3701079" y="3277150"/>
            <a:ext cx="656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a1@bit.com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945D57-898E-400B-AC1C-A8251323710A}"/>
              </a:ext>
            </a:extLst>
          </p:cNvPr>
          <p:cNvSpPr txBox="1"/>
          <p:nvPr/>
        </p:nvSpPr>
        <p:spPr>
          <a:xfrm>
            <a:off x="4501821" y="3253014"/>
            <a:ext cx="656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1990-01-01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4939DA-28BB-4655-9CD6-28E5A6B04C70}"/>
              </a:ext>
            </a:extLst>
          </p:cNvPr>
          <p:cNvSpPr txBox="1"/>
          <p:nvPr/>
        </p:nvSpPr>
        <p:spPr>
          <a:xfrm>
            <a:off x="5339143" y="3244254"/>
            <a:ext cx="6566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서울시 강남구</a:t>
            </a:r>
            <a:r>
              <a:rPr lang="en-US" altLang="ko-KR" sz="1100" dirty="0">
                <a:latin typeface="+mj-ea"/>
                <a:ea typeface="+mj-ea"/>
              </a:rPr>
              <a:t>~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9178FF-8C1A-401E-8A29-2089EC9AFA72}"/>
              </a:ext>
            </a:extLst>
          </p:cNvPr>
          <p:cNvSpPr txBox="1"/>
          <p:nvPr/>
        </p:nvSpPr>
        <p:spPr>
          <a:xfrm>
            <a:off x="6042782" y="3347394"/>
            <a:ext cx="65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남성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3D97A9-C1E2-44CE-9D85-0CFD462F1FD6}"/>
              </a:ext>
            </a:extLst>
          </p:cNvPr>
          <p:cNvSpPr txBox="1"/>
          <p:nvPr/>
        </p:nvSpPr>
        <p:spPr>
          <a:xfrm>
            <a:off x="1382406" y="3990515"/>
            <a:ext cx="531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ea"/>
                <a:ea typeface="+mj-ea"/>
              </a:rPr>
              <a:t>bbb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7663E2-89D6-44A7-85D7-844E16924B5C}"/>
              </a:ext>
            </a:extLst>
          </p:cNvPr>
          <p:cNvSpPr txBox="1"/>
          <p:nvPr/>
        </p:nvSpPr>
        <p:spPr>
          <a:xfrm>
            <a:off x="2068925" y="4009819"/>
            <a:ext cx="65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이순신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E71ED1-60D2-4DED-9EB4-5CC81E1FD8D9}"/>
              </a:ext>
            </a:extLst>
          </p:cNvPr>
          <p:cNvSpPr txBox="1"/>
          <p:nvPr/>
        </p:nvSpPr>
        <p:spPr>
          <a:xfrm>
            <a:off x="2789535" y="3901044"/>
            <a:ext cx="959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010-3333-4444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821312-64CA-4C93-9B05-5256D91E90C4}"/>
              </a:ext>
            </a:extLst>
          </p:cNvPr>
          <p:cNvSpPr txBox="1"/>
          <p:nvPr/>
        </p:nvSpPr>
        <p:spPr>
          <a:xfrm>
            <a:off x="3709762" y="3925180"/>
            <a:ext cx="656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b1@bit.com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6448C8-33F0-4F71-A1D9-19A3F27670D7}"/>
              </a:ext>
            </a:extLst>
          </p:cNvPr>
          <p:cNvSpPr txBox="1"/>
          <p:nvPr/>
        </p:nvSpPr>
        <p:spPr>
          <a:xfrm>
            <a:off x="4510504" y="3901044"/>
            <a:ext cx="656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2000-01-01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057647-A6E2-4EB4-8474-E76D0A8BF297}"/>
              </a:ext>
            </a:extLst>
          </p:cNvPr>
          <p:cNvSpPr txBox="1"/>
          <p:nvPr/>
        </p:nvSpPr>
        <p:spPr>
          <a:xfrm>
            <a:off x="5347826" y="3892284"/>
            <a:ext cx="6566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서울시 강남구</a:t>
            </a:r>
            <a:r>
              <a:rPr lang="en-US" altLang="ko-KR" sz="1100" dirty="0">
                <a:latin typeface="+mj-ea"/>
                <a:ea typeface="+mj-ea"/>
              </a:rPr>
              <a:t>~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DD9CD-2D2F-44EF-B855-B55DDAF7F6A4}"/>
              </a:ext>
            </a:extLst>
          </p:cNvPr>
          <p:cNvSpPr txBox="1"/>
          <p:nvPr/>
        </p:nvSpPr>
        <p:spPr>
          <a:xfrm>
            <a:off x="6061864" y="3980267"/>
            <a:ext cx="65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여성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D0406F4-CD20-45A2-8606-A20E87185697}"/>
              </a:ext>
            </a:extLst>
          </p:cNvPr>
          <p:cNvGrpSpPr/>
          <p:nvPr/>
        </p:nvGrpSpPr>
        <p:grpSpPr>
          <a:xfrm>
            <a:off x="1280519" y="1608148"/>
            <a:ext cx="4572000" cy="2590793"/>
            <a:chOff x="1523460" y="1567460"/>
            <a:chExt cx="4572000" cy="259079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B032595-3956-4B5C-AE55-5D82A1CEAC69}"/>
                </a:ext>
              </a:extLst>
            </p:cNvPr>
            <p:cNvSpPr/>
            <p:nvPr/>
          </p:nvSpPr>
          <p:spPr>
            <a:xfrm>
              <a:off x="1523460" y="1567460"/>
              <a:ext cx="4572000" cy="259079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B8850A-A8D3-4DB8-A435-F7039EB9540F}"/>
                </a:ext>
              </a:extLst>
            </p:cNvPr>
            <p:cNvSpPr txBox="1"/>
            <p:nvPr/>
          </p:nvSpPr>
          <p:spPr>
            <a:xfrm>
              <a:off x="2418162" y="1984539"/>
              <a:ext cx="2743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/>
                <a:t>비밀번호를 입력하세요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9079DA2-32C6-41AC-9557-723EDBE1BA54}"/>
                </a:ext>
              </a:extLst>
            </p:cNvPr>
            <p:cNvSpPr/>
            <p:nvPr/>
          </p:nvSpPr>
          <p:spPr>
            <a:xfrm>
              <a:off x="2418162" y="2448794"/>
              <a:ext cx="2839638" cy="44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A361B60-FD30-4878-BB84-7F6F3A63E202}"/>
                </a:ext>
              </a:extLst>
            </p:cNvPr>
            <p:cNvSpPr/>
            <p:nvPr/>
          </p:nvSpPr>
          <p:spPr>
            <a:xfrm>
              <a:off x="2514060" y="3222927"/>
              <a:ext cx="990600" cy="30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200" dirty="0">
                  <a:solidFill>
                    <a:schemeClr val="tx1"/>
                  </a:solidFill>
                </a:rPr>
                <a:t>차단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3873D9-8E46-49CB-A4D3-A5842CCB4D10}"/>
                </a:ext>
              </a:extLst>
            </p:cNvPr>
            <p:cNvSpPr/>
            <p:nvPr/>
          </p:nvSpPr>
          <p:spPr>
            <a:xfrm>
              <a:off x="4051972" y="3197825"/>
              <a:ext cx="990600" cy="30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2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9A31A35-5336-477A-A8C8-CA113F192CCB}"/>
                </a:ext>
              </a:extLst>
            </p:cNvPr>
            <p:cNvSpPr/>
            <p:nvPr/>
          </p:nvSpPr>
          <p:spPr>
            <a:xfrm>
              <a:off x="2403971" y="3091244"/>
              <a:ext cx="245669" cy="2131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1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8053A1DB-CAA1-4A8B-A57A-D60EEAE83F16}"/>
                </a:ext>
              </a:extLst>
            </p:cNvPr>
            <p:cNvSpPr/>
            <p:nvPr/>
          </p:nvSpPr>
          <p:spPr>
            <a:xfrm>
              <a:off x="3935332" y="3098609"/>
              <a:ext cx="245669" cy="2131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+mj-ea"/>
                  <a:ea typeface="+mj-ea"/>
                </a:rPr>
                <a:t>2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4479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48B30-5AAF-4820-9C3B-C572E45F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3350"/>
            <a:ext cx="1860639" cy="215444"/>
          </a:xfrm>
        </p:spPr>
        <p:txBody>
          <a:bodyPr/>
          <a:lstStyle/>
          <a:p>
            <a:r>
              <a:rPr lang="ko-KR" altLang="en-US" dirty="0"/>
              <a:t>작성 규칙</a:t>
            </a:r>
          </a:p>
        </p:txBody>
      </p:sp>
      <p:graphicFrame>
        <p:nvGraphicFramePr>
          <p:cNvPr id="4" name="Google Shape;65;p15">
            <a:extLst>
              <a:ext uri="{FF2B5EF4-FFF2-40B4-BE49-F238E27FC236}">
                <a16:creationId xmlns:a16="http://schemas.microsoft.com/office/drawing/2014/main" id="{CC857862-7BFC-48B3-B097-D4A1D327E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61263"/>
              </p:ext>
            </p:extLst>
          </p:nvPr>
        </p:nvGraphicFramePr>
        <p:xfrm>
          <a:off x="3940061" y="426036"/>
          <a:ext cx="3780000" cy="217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아이템 표시 </a:t>
                      </a:r>
                      <a:endParaRPr sz="1100" b="1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체크박스                                       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라디오버튼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                                 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카테고리 </a:t>
                      </a:r>
                      <a:endParaRPr lang="en-US" altLang="ko-KR"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페이징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0" dirty="0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000" b="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72000" marB="36000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66;p15">
            <a:extLst>
              <a:ext uri="{FF2B5EF4-FFF2-40B4-BE49-F238E27FC236}">
                <a16:creationId xmlns:a16="http://schemas.microsoft.com/office/drawing/2014/main" id="{7FBBD014-ECC6-4CA8-A1EF-DDFC048CD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974600"/>
              </p:ext>
            </p:extLst>
          </p:nvPr>
        </p:nvGraphicFramePr>
        <p:xfrm>
          <a:off x="4089601" y="2723318"/>
          <a:ext cx="3780000" cy="228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가이드</a:t>
                      </a:r>
                      <a:endParaRPr sz="1100" b="1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72000" marB="36000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67;p15">
            <a:extLst>
              <a:ext uri="{FF2B5EF4-FFF2-40B4-BE49-F238E27FC236}">
                <a16:creationId xmlns:a16="http://schemas.microsoft.com/office/drawing/2014/main" id="{C5716692-3787-46BC-8A40-881A78E25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880195"/>
              </p:ext>
            </p:extLst>
          </p:nvPr>
        </p:nvGraphicFramePr>
        <p:xfrm>
          <a:off x="206676" y="441674"/>
          <a:ext cx="3600000" cy="4568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번호 및 ID, 명명규칙</a:t>
                      </a:r>
                      <a:endParaRPr sz="1100" b="1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72000" marB="36000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69;p15">
            <a:extLst>
              <a:ext uri="{FF2B5EF4-FFF2-40B4-BE49-F238E27FC236}">
                <a16:creationId xmlns:a16="http://schemas.microsoft.com/office/drawing/2014/main" id="{7BC5B71F-C45E-406E-A5B7-C19753EEF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386798"/>
              </p:ext>
            </p:extLst>
          </p:nvPr>
        </p:nvGraphicFramePr>
        <p:xfrm>
          <a:off x="228600" y="731725"/>
          <a:ext cx="3509363" cy="4278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페이지명</a:t>
                      </a:r>
                      <a:endParaRPr sz="1000"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실제 view파일명 표기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(공백은</a:t>
                      </a:r>
                      <a:r>
                        <a:rPr lang="en-US" alt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_ , </a:t>
                      </a: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소문자로 시작)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페이지 ID</a:t>
                      </a:r>
                      <a:endParaRPr sz="1000" b="1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메인페이지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MA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ex) </a:t>
                      </a:r>
                      <a:r>
                        <a:rPr lang="en-US" altLang="ko" sz="1000" b="1" dirty="0">
                          <a:solidFill>
                            <a:schemeClr val="dk1"/>
                          </a:solidFill>
                        </a:rPr>
                        <a:t>LO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-001-a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>
                          <a:solidFill>
                            <a:schemeClr val="dk1"/>
                          </a:solidFill>
                        </a:rPr>
                        <a:t>LO</a:t>
                      </a:r>
                      <a:r>
                        <a:rPr lang="ko" sz="1000" b="1" dirty="0">
                          <a:solidFill>
                            <a:schemeClr val="dk1"/>
                          </a:solidFill>
                        </a:rPr>
                        <a:t>-002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같은</a:t>
                      </a: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 페이지를 여러 슬라이드로 표현해야 하는 경우 알파벳 소문자(a~z)를 사용한다.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로그인 관련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LO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관리자</a:t>
                      </a: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페이지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AD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모임 관련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CL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게시판 관련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BO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일정 관련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SC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채팅 관련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CH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갤러리 관련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GA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" name="Google Shape;70;p15">
            <a:extLst>
              <a:ext uri="{FF2B5EF4-FFF2-40B4-BE49-F238E27FC236}">
                <a16:creationId xmlns:a16="http://schemas.microsoft.com/office/drawing/2014/main" id="{90B46F1B-AB04-4786-8DDA-9BF09CD11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152998"/>
              </p:ext>
            </p:extLst>
          </p:nvPr>
        </p:nvGraphicFramePr>
        <p:xfrm>
          <a:off x="4110066" y="2960452"/>
          <a:ext cx="3724968" cy="20676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3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1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 번호 위치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액션 : 좌측 상단 (좌-우-상-하 순서로 표기)</a:t>
                      </a:r>
                      <a:b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</a:b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 : 우측 상단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6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기능 설명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기능 타이틀 :</a:t>
                      </a: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맑은</a:t>
                      </a: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고딕 10pt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sz="1000" b="1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넘버링 :</a:t>
                      </a: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alt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A) B) …</a:t>
                      </a:r>
                      <a:r>
                        <a:rPr lang="ko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1) 2) …</a:t>
                      </a:r>
                      <a:r>
                        <a:rPr lang="en-US" alt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기능 상세 설명 :</a:t>
                      </a: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맑은</a:t>
                      </a: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고딕 10pt</a:t>
                      </a: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endParaRPr lang="en-US" altLang="ko-KR"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                     </a:t>
                      </a: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액션</a:t>
                      </a:r>
                      <a:r>
                        <a:rPr lang="en-US" altLang="ko-KR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-&gt;</a:t>
                      </a:r>
                      <a:r>
                        <a:rPr lang="ko-KR" altLang="en-US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 순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액션 표시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3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 표시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그룹 표기</a:t>
                      </a:r>
                      <a:endParaRPr sz="10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액션 그룹 : 점선, 1px 빨강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 그룹 : 점선, 1px 파랑</a:t>
                      </a:r>
                      <a:endParaRPr sz="10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36000" marB="36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B8A701F3-C193-485F-A4DB-DF5AFCEC457F}"/>
              </a:ext>
            </a:extLst>
          </p:cNvPr>
          <p:cNvSpPr/>
          <p:nvPr/>
        </p:nvSpPr>
        <p:spPr>
          <a:xfrm>
            <a:off x="6883194" y="4783837"/>
            <a:ext cx="191400" cy="191400"/>
          </a:xfrm>
          <a:prstGeom prst="rect">
            <a:avLst/>
          </a:prstGeom>
          <a:noFill/>
          <a:ln w="9525" cap="flat" cmpd="sng">
            <a:solidFill>
              <a:srgbClr val="A61C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2;p15">
            <a:extLst>
              <a:ext uri="{FF2B5EF4-FFF2-40B4-BE49-F238E27FC236}">
                <a16:creationId xmlns:a16="http://schemas.microsoft.com/office/drawing/2014/main" id="{2D403630-7CEB-40C8-B136-4316D9EA110F}"/>
              </a:ext>
            </a:extLst>
          </p:cNvPr>
          <p:cNvSpPr/>
          <p:nvPr/>
        </p:nvSpPr>
        <p:spPr>
          <a:xfrm>
            <a:off x="7200195" y="4783837"/>
            <a:ext cx="191400" cy="1914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object 21">
            <a:extLst>
              <a:ext uri="{FF2B5EF4-FFF2-40B4-BE49-F238E27FC236}">
                <a16:creationId xmlns:a16="http://schemas.microsoft.com/office/drawing/2014/main" id="{813FF6D4-84DF-4BEE-8BCD-9063249AFB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9870" y="1685852"/>
            <a:ext cx="512175" cy="522049"/>
          </a:xfrm>
          <a:prstGeom prst="rect">
            <a:avLst/>
          </a:prstGeom>
        </p:spPr>
      </p:pic>
      <p:pic>
        <p:nvPicPr>
          <p:cNvPr id="36" name="object 28">
            <a:extLst>
              <a:ext uri="{FF2B5EF4-FFF2-40B4-BE49-F238E27FC236}">
                <a16:creationId xmlns:a16="http://schemas.microsoft.com/office/drawing/2014/main" id="{082D507B-39D0-4EC1-BE01-CE2BE3876DA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9044" y="1270255"/>
            <a:ext cx="809474" cy="269824"/>
          </a:xfrm>
          <a:prstGeom prst="rect">
            <a:avLst/>
          </a:prstGeom>
        </p:spPr>
      </p:pic>
      <p:pic>
        <p:nvPicPr>
          <p:cNvPr id="37" name="object 22">
            <a:extLst>
              <a:ext uri="{FF2B5EF4-FFF2-40B4-BE49-F238E27FC236}">
                <a16:creationId xmlns:a16="http://schemas.microsoft.com/office/drawing/2014/main" id="{06042AD6-4AFA-4F55-AA82-C4D37DBADB7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6325" y="755776"/>
            <a:ext cx="169633" cy="135714"/>
          </a:xfrm>
          <a:prstGeom prst="rect">
            <a:avLst/>
          </a:prstGeom>
        </p:spPr>
      </p:pic>
      <p:pic>
        <p:nvPicPr>
          <p:cNvPr id="38" name="object 23">
            <a:extLst>
              <a:ext uri="{FF2B5EF4-FFF2-40B4-BE49-F238E27FC236}">
                <a16:creationId xmlns:a16="http://schemas.microsoft.com/office/drawing/2014/main" id="{323A7F4F-DCA4-419D-B78C-2156DD3E10D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5246" y="1043811"/>
            <a:ext cx="173874" cy="16962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855DE24-1105-4B02-8EBE-27C40DA58C74}"/>
              </a:ext>
            </a:extLst>
          </p:cNvPr>
          <p:cNvSpPr/>
          <p:nvPr/>
        </p:nvSpPr>
        <p:spPr>
          <a:xfrm>
            <a:off x="5278911" y="4216137"/>
            <a:ext cx="152393" cy="16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6928A61-CC66-41E7-B2F4-5C6FDE92EF18}"/>
              </a:ext>
            </a:extLst>
          </p:cNvPr>
          <p:cNvSpPr/>
          <p:nvPr/>
        </p:nvSpPr>
        <p:spPr>
          <a:xfrm>
            <a:off x="5501838" y="4216137"/>
            <a:ext cx="152393" cy="16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EC53B05-5735-4037-B73F-0FE65543E7B6}"/>
              </a:ext>
            </a:extLst>
          </p:cNvPr>
          <p:cNvSpPr/>
          <p:nvPr/>
        </p:nvSpPr>
        <p:spPr>
          <a:xfrm>
            <a:off x="5736913" y="4216137"/>
            <a:ext cx="152393" cy="16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2808A26-33B3-4CFC-B9ED-050E526003A8}"/>
              </a:ext>
            </a:extLst>
          </p:cNvPr>
          <p:cNvSpPr/>
          <p:nvPr/>
        </p:nvSpPr>
        <p:spPr>
          <a:xfrm>
            <a:off x="5993731" y="4216137"/>
            <a:ext cx="152393" cy="16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D0ED1E-2007-4E1A-84F4-36C93C70EF13}"/>
              </a:ext>
            </a:extLst>
          </p:cNvPr>
          <p:cNvSpPr/>
          <p:nvPr/>
        </p:nvSpPr>
        <p:spPr>
          <a:xfrm>
            <a:off x="6228025" y="4216137"/>
            <a:ext cx="152393" cy="16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96D875A-103C-44D0-91AD-352E255E1693}"/>
              </a:ext>
            </a:extLst>
          </p:cNvPr>
          <p:cNvSpPr/>
          <p:nvPr/>
        </p:nvSpPr>
        <p:spPr>
          <a:xfrm>
            <a:off x="5278911" y="4496704"/>
            <a:ext cx="142786" cy="1385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A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4530B2A-3976-460E-8155-0232E908CBA8}"/>
              </a:ext>
            </a:extLst>
          </p:cNvPr>
          <p:cNvSpPr/>
          <p:nvPr/>
        </p:nvSpPr>
        <p:spPr>
          <a:xfrm>
            <a:off x="5507829" y="4496704"/>
            <a:ext cx="142786" cy="1385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B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E9F037F-0422-4CC7-82DB-7A77A811ED1A}"/>
              </a:ext>
            </a:extLst>
          </p:cNvPr>
          <p:cNvSpPr/>
          <p:nvPr/>
        </p:nvSpPr>
        <p:spPr>
          <a:xfrm>
            <a:off x="5755190" y="4496704"/>
            <a:ext cx="142786" cy="1385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C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7DDE499-CA4C-4DA9-98FB-EFF1637C4DAD}"/>
              </a:ext>
            </a:extLst>
          </p:cNvPr>
          <p:cNvSpPr/>
          <p:nvPr/>
        </p:nvSpPr>
        <p:spPr>
          <a:xfrm>
            <a:off x="5979601" y="4496704"/>
            <a:ext cx="142786" cy="1385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D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E8AAA53-6F33-4A0C-AC9F-824DB15344CD}"/>
              </a:ext>
            </a:extLst>
          </p:cNvPr>
          <p:cNvSpPr/>
          <p:nvPr/>
        </p:nvSpPr>
        <p:spPr>
          <a:xfrm>
            <a:off x="6245982" y="4496704"/>
            <a:ext cx="142786" cy="1385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E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B8EEE2E-E270-4CE5-B614-F6F80B520F63}"/>
              </a:ext>
            </a:extLst>
          </p:cNvPr>
          <p:cNvGrpSpPr/>
          <p:nvPr/>
        </p:nvGrpSpPr>
        <p:grpSpPr>
          <a:xfrm>
            <a:off x="6280701" y="1031212"/>
            <a:ext cx="757219" cy="194824"/>
            <a:chOff x="259170" y="2104249"/>
            <a:chExt cx="1312141" cy="3693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CC83BD6-BFAB-48DF-AC62-47EAECC3249A}"/>
                </a:ext>
              </a:extLst>
            </p:cNvPr>
            <p:cNvSpPr/>
            <p:nvPr/>
          </p:nvSpPr>
          <p:spPr>
            <a:xfrm>
              <a:off x="259170" y="2104249"/>
              <a:ext cx="1312141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실행 단추: 앞으로 또는 다음으로 이동 5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E58E950-857A-4101-9F51-4B8BFB93A95A}"/>
                </a:ext>
              </a:extLst>
            </p:cNvPr>
            <p:cNvSpPr/>
            <p:nvPr/>
          </p:nvSpPr>
          <p:spPr>
            <a:xfrm rot="5400000">
              <a:off x="1345825" y="2226252"/>
              <a:ext cx="330174" cy="115657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76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3177"/>
            <a:ext cx="7589520" cy="799887"/>
            <a:chOff x="0" y="-3177"/>
            <a:chExt cx="7589520" cy="799887"/>
          </a:xfrm>
        </p:grpSpPr>
        <p:sp>
          <p:nvSpPr>
            <p:cNvPr id="4" name="object 4"/>
            <p:cNvSpPr/>
            <p:nvPr/>
          </p:nvSpPr>
          <p:spPr>
            <a:xfrm>
              <a:off x="4786" y="-3177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2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81154" y="321214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91930" y="321214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38">
            <a:extLst>
              <a:ext uri="{FF2B5EF4-FFF2-40B4-BE49-F238E27FC236}">
                <a16:creationId xmlns:a16="http://schemas.microsoft.com/office/drawing/2014/main" id="{A2570F83-7556-461D-9FA0-CFB0558737D9}"/>
              </a:ext>
            </a:extLst>
          </p:cNvPr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40">
            <a:extLst>
              <a:ext uri="{FF2B5EF4-FFF2-40B4-BE49-F238E27FC236}">
                <a16:creationId xmlns:a16="http://schemas.microsoft.com/office/drawing/2014/main" id="{20F82DB6-927B-4519-A98F-E53680FABEEC}"/>
              </a:ext>
            </a:extLst>
          </p:cNvPr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B66AB-0D76-4B1B-A297-000CF395C49D}"/>
              </a:ext>
            </a:extLst>
          </p:cNvPr>
          <p:cNvSpPr txBox="1"/>
          <p:nvPr/>
        </p:nvSpPr>
        <p:spPr>
          <a:xfrm>
            <a:off x="1128733" y="488635"/>
            <a:ext cx="111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FC8D5-F1FE-45E5-89EF-4B8DE782F828}"/>
              </a:ext>
            </a:extLst>
          </p:cNvPr>
          <p:cNvSpPr txBox="1"/>
          <p:nvPr/>
        </p:nvSpPr>
        <p:spPr>
          <a:xfrm>
            <a:off x="2617193" y="486651"/>
            <a:ext cx="1669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n-ea"/>
              </a:rPr>
              <a:t>login.jsp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A0B9-0A5D-4AFF-8F8E-05D0E920177E}"/>
              </a:ext>
            </a:extLst>
          </p:cNvPr>
          <p:cNvSpPr txBox="1"/>
          <p:nvPr/>
        </p:nvSpPr>
        <p:spPr>
          <a:xfrm>
            <a:off x="7670632" y="816146"/>
            <a:ext cx="1380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로그인과 </a:t>
            </a:r>
            <a:r>
              <a:rPr lang="en-US" altLang="ko-KR" sz="1000" dirty="0">
                <a:latin typeface="+mn-ea"/>
              </a:rPr>
              <a:t>ID, PW</a:t>
            </a:r>
            <a:r>
              <a:rPr lang="ko-KR" altLang="en-US" sz="1000" dirty="0">
                <a:latin typeface="+mn-ea"/>
              </a:rPr>
              <a:t> 찾기로 이동할 수 있는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8409AB-5EC5-4C54-99E3-580883FACB4F}"/>
              </a:ext>
            </a:extLst>
          </p:cNvPr>
          <p:cNvSpPr/>
          <p:nvPr/>
        </p:nvSpPr>
        <p:spPr>
          <a:xfrm>
            <a:off x="1691536" y="1315411"/>
            <a:ext cx="4052014" cy="7416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585303-204B-4EEE-9930-01BFB4F52761}"/>
              </a:ext>
            </a:extLst>
          </p:cNvPr>
          <p:cNvSpPr/>
          <p:nvPr/>
        </p:nvSpPr>
        <p:spPr>
          <a:xfrm>
            <a:off x="2819400" y="2155120"/>
            <a:ext cx="1752600" cy="2286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16EB87-D476-4A6A-A315-FB3FB51C2051}"/>
              </a:ext>
            </a:extLst>
          </p:cNvPr>
          <p:cNvSpPr/>
          <p:nvPr/>
        </p:nvSpPr>
        <p:spPr>
          <a:xfrm>
            <a:off x="2819400" y="2569331"/>
            <a:ext cx="1752600" cy="2286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/>
              <a:t>userPw</a:t>
            </a:r>
            <a:endParaRPr lang="ko-KR" altLang="en-US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6EF44-1D26-4CFD-846E-0D0733EA9BD2}"/>
              </a:ext>
            </a:extLst>
          </p:cNvPr>
          <p:cNvSpPr/>
          <p:nvPr/>
        </p:nvSpPr>
        <p:spPr>
          <a:xfrm>
            <a:off x="3241355" y="3103911"/>
            <a:ext cx="812132" cy="2584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ABC3FE-EC55-4543-B455-3228F2C6460A}"/>
              </a:ext>
            </a:extLst>
          </p:cNvPr>
          <p:cNvSpPr/>
          <p:nvPr/>
        </p:nvSpPr>
        <p:spPr>
          <a:xfrm>
            <a:off x="3154171" y="3486331"/>
            <a:ext cx="1083058" cy="3185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</a:t>
            </a:r>
            <a:r>
              <a:rPr lang="en-US" altLang="ko-KR" sz="1000" dirty="0"/>
              <a:t>/</a:t>
            </a:r>
            <a:r>
              <a:rPr lang="ko-KR" altLang="en-US" sz="1000" dirty="0"/>
              <a:t>비밀번호 찾기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07D030-1582-4111-BC1B-B0D919B50C0A}"/>
              </a:ext>
            </a:extLst>
          </p:cNvPr>
          <p:cNvGrpSpPr/>
          <p:nvPr/>
        </p:nvGrpSpPr>
        <p:grpSpPr>
          <a:xfrm>
            <a:off x="7606066" y="2683341"/>
            <a:ext cx="1441492" cy="1827211"/>
            <a:chOff x="7651038" y="2725323"/>
            <a:chExt cx="1441492" cy="182721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01E9C2-DF45-44C5-9DC8-CD3EAEC1202A}"/>
                </a:ext>
              </a:extLst>
            </p:cNvPr>
            <p:cNvSpPr txBox="1"/>
            <p:nvPr/>
          </p:nvSpPr>
          <p:spPr>
            <a:xfrm>
              <a:off x="7651038" y="2725323"/>
              <a:ext cx="12388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1)Id</a:t>
              </a:r>
              <a:r>
                <a:rPr lang="ko-KR" altLang="en-US" sz="1000" dirty="0">
                  <a:latin typeface="+mn-ea"/>
                </a:rPr>
                <a:t>와 </a:t>
              </a:r>
              <a:r>
                <a:rPr lang="en-US" altLang="ko-KR" sz="1000" dirty="0">
                  <a:latin typeface="+mn-ea"/>
                </a:rPr>
                <a:t>Pw </a:t>
              </a:r>
              <a:r>
                <a:rPr lang="ko-KR" altLang="en-US" sz="1000" dirty="0">
                  <a:latin typeface="+mn-ea"/>
                </a:rPr>
                <a:t>입력 후 클릭하면 </a:t>
              </a:r>
              <a:r>
                <a:rPr lang="en-US" altLang="ko-KR" sz="1000" dirty="0" err="1">
                  <a:latin typeface="+mn-ea"/>
                </a:rPr>
                <a:t>db</a:t>
              </a:r>
              <a:r>
                <a:rPr lang="ko-KR" altLang="en-US" sz="1000" dirty="0">
                  <a:latin typeface="+mn-ea"/>
                </a:rPr>
                <a:t>에서 비교하여 맞으면 로그인 후 </a:t>
              </a:r>
              <a:r>
                <a:rPr lang="ko-KR" altLang="en-US" sz="1000" dirty="0" err="1">
                  <a:latin typeface="+mn-ea"/>
                </a:rPr>
                <a:t>메인페이지</a:t>
              </a:r>
              <a:r>
                <a:rPr lang="en-US" altLang="ko-KR" sz="1000" dirty="0">
                  <a:latin typeface="+mn-ea"/>
                </a:rPr>
                <a:t>(MA-001)</a:t>
              </a:r>
              <a:r>
                <a:rPr lang="ko-KR" altLang="en-US" sz="1000" dirty="0">
                  <a:latin typeface="+mn-ea"/>
                </a:rPr>
                <a:t>로 이동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3A9C9B-6543-465F-A67D-E96D89B3CD56}"/>
                </a:ext>
              </a:extLst>
            </p:cNvPr>
            <p:cNvSpPr txBox="1"/>
            <p:nvPr/>
          </p:nvSpPr>
          <p:spPr>
            <a:xfrm>
              <a:off x="7670405" y="3690760"/>
              <a:ext cx="14221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2)</a:t>
              </a:r>
              <a:r>
                <a:rPr lang="ko-KR" altLang="en-US" sz="1000" dirty="0">
                  <a:latin typeface="+mn-ea"/>
                </a:rPr>
                <a:t>해당 페이지</a:t>
              </a:r>
              <a:r>
                <a:rPr lang="en-US" altLang="ko-KR" sz="1000" dirty="0">
                  <a:latin typeface="+mn-ea"/>
                </a:rPr>
                <a:t>(LO-002)</a:t>
              </a:r>
              <a:r>
                <a:rPr lang="ko-KR" altLang="en-US" sz="1000" dirty="0">
                  <a:latin typeface="+mn-ea"/>
                </a:rPr>
                <a:t>로 이동</a:t>
              </a:r>
              <a:endParaRPr lang="en-US" altLang="ko-KR" sz="1000" dirty="0">
                <a:latin typeface="+mn-ea"/>
              </a:endParaRPr>
            </a:p>
            <a:p>
              <a:endParaRPr lang="en-US" altLang="ko-KR" sz="1000" dirty="0">
                <a:latin typeface="+mn-ea"/>
              </a:endParaRPr>
            </a:p>
            <a:p>
              <a:r>
                <a:rPr lang="en-US" altLang="ko-KR" sz="1000" dirty="0">
                  <a:latin typeface="+mn-ea"/>
                </a:rPr>
                <a:t>3)</a:t>
              </a:r>
              <a:r>
                <a:rPr lang="ko-KR" altLang="en-US" sz="1000" dirty="0">
                  <a:latin typeface="+mn-ea"/>
                </a:rPr>
                <a:t>네이버 연동 기능을 수행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5C75FE1-8712-4093-9DEA-30F7D8E4DD99}"/>
              </a:ext>
            </a:extLst>
          </p:cNvPr>
          <p:cNvSpPr txBox="1"/>
          <p:nvPr/>
        </p:nvSpPr>
        <p:spPr>
          <a:xfrm>
            <a:off x="6644650" y="486651"/>
            <a:ext cx="87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최광준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7E5219-77E6-48A9-AAAC-0A2B3935C746}"/>
              </a:ext>
            </a:extLst>
          </p:cNvPr>
          <p:cNvSpPr/>
          <p:nvPr/>
        </p:nvSpPr>
        <p:spPr>
          <a:xfrm>
            <a:off x="2538698" y="3883103"/>
            <a:ext cx="2397209" cy="41421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    네이버 아이디로 로그인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5731882-D3BF-4B47-8703-230F01626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31" y="3941795"/>
            <a:ext cx="341952" cy="32084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D07018-BFD8-4533-9D70-0825E6AAE234}"/>
              </a:ext>
            </a:extLst>
          </p:cNvPr>
          <p:cNvSpPr/>
          <p:nvPr/>
        </p:nvSpPr>
        <p:spPr>
          <a:xfrm>
            <a:off x="1817383" y="1071085"/>
            <a:ext cx="3839841" cy="36703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870F2B-8740-4A11-8F12-597DC6110A4D}"/>
              </a:ext>
            </a:extLst>
          </p:cNvPr>
          <p:cNvSpPr/>
          <p:nvPr/>
        </p:nvSpPr>
        <p:spPr>
          <a:xfrm>
            <a:off x="2432807" y="2057093"/>
            <a:ext cx="2596393" cy="13510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3134454-F60F-4579-8F02-70643BE09D4F}"/>
              </a:ext>
            </a:extLst>
          </p:cNvPr>
          <p:cNvSpPr/>
          <p:nvPr/>
        </p:nvSpPr>
        <p:spPr>
          <a:xfrm>
            <a:off x="2323865" y="1892945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8A1E39A-FA5C-4620-B96B-ED324FB22043}"/>
              </a:ext>
            </a:extLst>
          </p:cNvPr>
          <p:cNvSpPr/>
          <p:nvPr/>
        </p:nvSpPr>
        <p:spPr>
          <a:xfrm>
            <a:off x="2945010" y="3455218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A5E780E-423C-446F-B3A1-39761FE67E5E}"/>
              </a:ext>
            </a:extLst>
          </p:cNvPr>
          <p:cNvSpPr/>
          <p:nvPr/>
        </p:nvSpPr>
        <p:spPr>
          <a:xfrm>
            <a:off x="2415546" y="3755038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4B8923-ECAB-4017-BE72-FB351E4A75D1}"/>
              </a:ext>
            </a:extLst>
          </p:cNvPr>
          <p:cNvSpPr txBox="1"/>
          <p:nvPr/>
        </p:nvSpPr>
        <p:spPr>
          <a:xfrm>
            <a:off x="74306" y="517206"/>
            <a:ext cx="67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LO-001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0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3177"/>
            <a:ext cx="7589520" cy="799887"/>
            <a:chOff x="0" y="-3177"/>
            <a:chExt cx="7589520" cy="799887"/>
          </a:xfrm>
        </p:grpSpPr>
        <p:sp>
          <p:nvSpPr>
            <p:cNvPr id="4" name="object 4"/>
            <p:cNvSpPr/>
            <p:nvPr/>
          </p:nvSpPr>
          <p:spPr>
            <a:xfrm>
              <a:off x="4786" y="-3177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2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38">
            <a:extLst>
              <a:ext uri="{FF2B5EF4-FFF2-40B4-BE49-F238E27FC236}">
                <a16:creationId xmlns:a16="http://schemas.microsoft.com/office/drawing/2014/main" id="{A2570F83-7556-461D-9FA0-CFB0558737D9}"/>
              </a:ext>
            </a:extLst>
          </p:cNvPr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40">
            <a:extLst>
              <a:ext uri="{FF2B5EF4-FFF2-40B4-BE49-F238E27FC236}">
                <a16:creationId xmlns:a16="http://schemas.microsoft.com/office/drawing/2014/main" id="{20F82DB6-927B-4519-A98F-E53680FABEEC}"/>
              </a:ext>
            </a:extLst>
          </p:cNvPr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B66AB-0D76-4B1B-A297-000CF395C49D}"/>
              </a:ext>
            </a:extLst>
          </p:cNvPr>
          <p:cNvSpPr txBox="1"/>
          <p:nvPr/>
        </p:nvSpPr>
        <p:spPr>
          <a:xfrm>
            <a:off x="967048" y="483694"/>
            <a:ext cx="142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아이디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FC8D5-F1FE-45E5-89EF-4B8DE782F828}"/>
              </a:ext>
            </a:extLst>
          </p:cNvPr>
          <p:cNvSpPr txBox="1"/>
          <p:nvPr/>
        </p:nvSpPr>
        <p:spPr>
          <a:xfrm>
            <a:off x="2526749" y="458417"/>
            <a:ext cx="1669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searchId.jsp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A0B9-0A5D-4AFF-8F8E-05D0E920177E}"/>
              </a:ext>
            </a:extLst>
          </p:cNvPr>
          <p:cNvSpPr txBox="1"/>
          <p:nvPr/>
        </p:nvSpPr>
        <p:spPr>
          <a:xfrm>
            <a:off x="7657200" y="810743"/>
            <a:ext cx="138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아이디를 찾을 수 있는 화면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01E9C2-DF45-44C5-9DC8-CD3EAEC1202A}"/>
              </a:ext>
            </a:extLst>
          </p:cNvPr>
          <p:cNvSpPr txBox="1"/>
          <p:nvPr/>
        </p:nvSpPr>
        <p:spPr>
          <a:xfrm>
            <a:off x="7654648" y="2712598"/>
            <a:ext cx="13629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클릭 시 아이디 찾는 창으로 전환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클릭 시 비밀번호 찾는 창으로 전환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3)</a:t>
            </a:r>
            <a:r>
              <a:rPr lang="ko-KR" altLang="en-US" sz="1000" dirty="0">
                <a:latin typeface="+mj-ea"/>
                <a:ea typeface="+mj-ea"/>
              </a:rPr>
              <a:t>이름과 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이메일 주소를 입력 후 클릭하면 </a:t>
            </a:r>
            <a:r>
              <a:rPr lang="en-US" altLang="ko-KR" sz="1000" dirty="0" err="1">
                <a:latin typeface="+mj-ea"/>
                <a:ea typeface="+mj-ea"/>
              </a:rPr>
              <a:t>db</a:t>
            </a:r>
            <a:r>
              <a:rPr lang="ko-KR" altLang="en-US" sz="1000" dirty="0">
                <a:latin typeface="+mj-ea"/>
                <a:ea typeface="+mj-ea"/>
              </a:rPr>
              <a:t>에서 비교하여 알맞은 아이디를 표시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C75FE1-8712-4093-9DEA-30F7D8E4DD99}"/>
              </a:ext>
            </a:extLst>
          </p:cNvPr>
          <p:cNvSpPr txBox="1"/>
          <p:nvPr/>
        </p:nvSpPr>
        <p:spPr>
          <a:xfrm>
            <a:off x="6644650" y="492478"/>
            <a:ext cx="87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E07B13-DA77-4439-BF9C-ECA4333A8D94}"/>
              </a:ext>
            </a:extLst>
          </p:cNvPr>
          <p:cNvSpPr/>
          <p:nvPr/>
        </p:nvSpPr>
        <p:spPr>
          <a:xfrm>
            <a:off x="2404232" y="1490053"/>
            <a:ext cx="1324841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아이디 찾기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09572-2B89-4934-A6DC-D304465D06F8}"/>
              </a:ext>
            </a:extLst>
          </p:cNvPr>
          <p:cNvSpPr/>
          <p:nvPr/>
        </p:nvSpPr>
        <p:spPr>
          <a:xfrm>
            <a:off x="3738598" y="1490052"/>
            <a:ext cx="1324841" cy="38100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 찾기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BDA4D2-4262-49D7-805F-269BBC6DD167}"/>
              </a:ext>
            </a:extLst>
          </p:cNvPr>
          <p:cNvSpPr/>
          <p:nvPr/>
        </p:nvSpPr>
        <p:spPr>
          <a:xfrm>
            <a:off x="2937204" y="2332766"/>
            <a:ext cx="1324841" cy="3810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3F1E9B-0A95-4908-B631-EB7572216B7D}"/>
              </a:ext>
            </a:extLst>
          </p:cNvPr>
          <p:cNvSpPr/>
          <p:nvPr/>
        </p:nvSpPr>
        <p:spPr>
          <a:xfrm>
            <a:off x="2946729" y="2953918"/>
            <a:ext cx="1324841" cy="3810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이메일 주소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B77B51-B79D-42BE-9C44-729AAD3FB923}"/>
              </a:ext>
            </a:extLst>
          </p:cNvPr>
          <p:cNvSpPr/>
          <p:nvPr/>
        </p:nvSpPr>
        <p:spPr>
          <a:xfrm>
            <a:off x="2946729" y="3796632"/>
            <a:ext cx="132484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찾기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EBEB9-B53E-4F2C-9D44-264AE4182692}"/>
              </a:ext>
            </a:extLst>
          </p:cNvPr>
          <p:cNvSpPr txBox="1"/>
          <p:nvPr/>
        </p:nvSpPr>
        <p:spPr>
          <a:xfrm>
            <a:off x="126200" y="469870"/>
            <a:ext cx="604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LO-002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53697A-49DB-4279-9F57-8E38BB26BFE0}"/>
              </a:ext>
            </a:extLst>
          </p:cNvPr>
          <p:cNvSpPr/>
          <p:nvPr/>
        </p:nvSpPr>
        <p:spPr>
          <a:xfrm>
            <a:off x="1817383" y="1071085"/>
            <a:ext cx="3839841" cy="36703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FD05E41-DFA3-4A7C-9FF1-5FDD4E9717D4}"/>
              </a:ext>
            </a:extLst>
          </p:cNvPr>
          <p:cNvSpPr/>
          <p:nvPr/>
        </p:nvSpPr>
        <p:spPr>
          <a:xfrm>
            <a:off x="2281080" y="1343002"/>
            <a:ext cx="245669" cy="2350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00288FE-3CEA-4C07-A3E6-530EDD16696E}"/>
              </a:ext>
            </a:extLst>
          </p:cNvPr>
          <p:cNvSpPr/>
          <p:nvPr/>
        </p:nvSpPr>
        <p:spPr>
          <a:xfrm>
            <a:off x="3826412" y="1287497"/>
            <a:ext cx="245669" cy="2350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14CD5B2-A098-40C3-BC64-131CA9BBECCF}"/>
              </a:ext>
            </a:extLst>
          </p:cNvPr>
          <p:cNvSpPr/>
          <p:nvPr/>
        </p:nvSpPr>
        <p:spPr>
          <a:xfrm>
            <a:off x="2439139" y="2165237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CC6CE0-3075-48C3-9788-9CD424B264FC}"/>
              </a:ext>
            </a:extLst>
          </p:cNvPr>
          <p:cNvSpPr/>
          <p:nvPr/>
        </p:nvSpPr>
        <p:spPr>
          <a:xfrm>
            <a:off x="2606451" y="2260206"/>
            <a:ext cx="2117950" cy="214034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1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3177"/>
            <a:ext cx="7589520" cy="799887"/>
            <a:chOff x="0" y="-3177"/>
            <a:chExt cx="7589520" cy="799887"/>
          </a:xfrm>
        </p:grpSpPr>
        <p:sp>
          <p:nvSpPr>
            <p:cNvPr id="4" name="object 4"/>
            <p:cNvSpPr/>
            <p:nvPr/>
          </p:nvSpPr>
          <p:spPr>
            <a:xfrm>
              <a:off x="4786" y="-3177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2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38">
            <a:extLst>
              <a:ext uri="{FF2B5EF4-FFF2-40B4-BE49-F238E27FC236}">
                <a16:creationId xmlns:a16="http://schemas.microsoft.com/office/drawing/2014/main" id="{A2570F83-7556-461D-9FA0-CFB0558737D9}"/>
              </a:ext>
            </a:extLst>
          </p:cNvPr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40">
            <a:extLst>
              <a:ext uri="{FF2B5EF4-FFF2-40B4-BE49-F238E27FC236}">
                <a16:creationId xmlns:a16="http://schemas.microsoft.com/office/drawing/2014/main" id="{20F82DB6-927B-4519-A98F-E53680FABEEC}"/>
              </a:ext>
            </a:extLst>
          </p:cNvPr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B66AB-0D76-4B1B-A297-000CF395C49D}"/>
              </a:ext>
            </a:extLst>
          </p:cNvPr>
          <p:cNvSpPr txBox="1"/>
          <p:nvPr/>
        </p:nvSpPr>
        <p:spPr>
          <a:xfrm>
            <a:off x="974567" y="466708"/>
            <a:ext cx="142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ea"/>
                <a:ea typeface="+mj-ea"/>
              </a:rPr>
              <a:t>아이디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FC8D5-F1FE-45E5-89EF-4B8DE782F828}"/>
              </a:ext>
            </a:extLst>
          </p:cNvPr>
          <p:cNvSpPr txBox="1"/>
          <p:nvPr/>
        </p:nvSpPr>
        <p:spPr>
          <a:xfrm>
            <a:off x="2534268" y="451256"/>
            <a:ext cx="1669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searchId.jsp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A0B9-0A5D-4AFF-8F8E-05D0E920177E}"/>
              </a:ext>
            </a:extLst>
          </p:cNvPr>
          <p:cNvSpPr txBox="1"/>
          <p:nvPr/>
        </p:nvSpPr>
        <p:spPr>
          <a:xfrm>
            <a:off x="7657200" y="810743"/>
            <a:ext cx="138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찾기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버튼을 클릭한 후 출력되는 화면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01E9C2-DF45-44C5-9DC8-CD3EAEC1202A}"/>
              </a:ext>
            </a:extLst>
          </p:cNvPr>
          <p:cNvSpPr txBox="1"/>
          <p:nvPr/>
        </p:nvSpPr>
        <p:spPr>
          <a:xfrm>
            <a:off x="7657200" y="2724151"/>
            <a:ext cx="1238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로그인 화면</a:t>
            </a:r>
            <a:r>
              <a:rPr lang="en-US" altLang="ko-KR" sz="1000" dirty="0">
                <a:latin typeface="+mj-ea"/>
                <a:ea typeface="+mj-ea"/>
              </a:rPr>
              <a:t>(LO-001)</a:t>
            </a:r>
            <a:r>
              <a:rPr lang="ko-KR" altLang="en-US" sz="1000" dirty="0">
                <a:latin typeface="+mj-ea"/>
                <a:ea typeface="+mj-ea"/>
              </a:rPr>
              <a:t>으로 이동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메인 페이지</a:t>
            </a:r>
            <a:r>
              <a:rPr lang="en-US" altLang="ko-KR" sz="1000" dirty="0">
                <a:latin typeface="+mj-ea"/>
                <a:ea typeface="+mj-ea"/>
              </a:rPr>
              <a:t>(MA-001)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C75FE1-8712-4093-9DEA-30F7D8E4DD99}"/>
              </a:ext>
            </a:extLst>
          </p:cNvPr>
          <p:cNvSpPr txBox="1"/>
          <p:nvPr/>
        </p:nvSpPr>
        <p:spPr>
          <a:xfrm>
            <a:off x="6644650" y="492478"/>
            <a:ext cx="87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33" name="object 38">
            <a:extLst>
              <a:ext uri="{FF2B5EF4-FFF2-40B4-BE49-F238E27FC236}">
                <a16:creationId xmlns:a16="http://schemas.microsoft.com/office/drawing/2014/main" id="{97B4D37B-9AF3-4DDB-B323-90B4E9F8D86E}"/>
              </a:ext>
            </a:extLst>
          </p:cNvPr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8">
            <a:extLst>
              <a:ext uri="{FF2B5EF4-FFF2-40B4-BE49-F238E27FC236}">
                <a16:creationId xmlns:a16="http://schemas.microsoft.com/office/drawing/2014/main" id="{7ECAAE96-1C34-4C9A-98BA-35F50AAF08E0}"/>
              </a:ext>
            </a:extLst>
          </p:cNvPr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1204F3-0FB2-46A6-8475-1BD843CC5940}"/>
              </a:ext>
            </a:extLst>
          </p:cNvPr>
          <p:cNvSpPr/>
          <p:nvPr/>
        </p:nvSpPr>
        <p:spPr>
          <a:xfrm>
            <a:off x="2404232" y="1490053"/>
            <a:ext cx="1324841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아이디 찾기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C9324B-E9CD-44BD-80C3-7E24FA426D23}"/>
              </a:ext>
            </a:extLst>
          </p:cNvPr>
          <p:cNvSpPr/>
          <p:nvPr/>
        </p:nvSpPr>
        <p:spPr>
          <a:xfrm>
            <a:off x="3738598" y="1490052"/>
            <a:ext cx="1324841" cy="38100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 찾기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ECD85C-6E96-435B-BA4E-8F0ED0AEA8A8}"/>
              </a:ext>
            </a:extLst>
          </p:cNvPr>
          <p:cNvSpPr/>
          <p:nvPr/>
        </p:nvSpPr>
        <p:spPr>
          <a:xfrm>
            <a:off x="1880346" y="1071085"/>
            <a:ext cx="3839841" cy="36703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594557-4BD1-4AA8-A510-0528122A52D7}"/>
              </a:ext>
            </a:extLst>
          </p:cNvPr>
          <p:cNvSpPr txBox="1"/>
          <p:nvPr/>
        </p:nvSpPr>
        <p:spPr>
          <a:xfrm>
            <a:off x="2507763" y="2529709"/>
            <a:ext cx="35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귀하의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“ ” </a:t>
            </a:r>
            <a:r>
              <a:rPr lang="ko-KR" altLang="en-US" dirty="0"/>
              <a:t>입니다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3E8926-5ADC-4D01-B1C0-57B8EF8CA85F}"/>
              </a:ext>
            </a:extLst>
          </p:cNvPr>
          <p:cNvSpPr/>
          <p:nvPr/>
        </p:nvSpPr>
        <p:spPr>
          <a:xfrm>
            <a:off x="2640992" y="3792249"/>
            <a:ext cx="812132" cy="2584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D776A5-653C-4C60-9350-702C4D49F6E6}"/>
              </a:ext>
            </a:extLst>
          </p:cNvPr>
          <p:cNvSpPr/>
          <p:nvPr/>
        </p:nvSpPr>
        <p:spPr>
          <a:xfrm>
            <a:off x="2534268" y="3585925"/>
            <a:ext cx="245669" cy="2350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E79D8F-43D4-4A16-AF9D-16C7FE14490D}"/>
              </a:ext>
            </a:extLst>
          </p:cNvPr>
          <p:cNvSpPr/>
          <p:nvPr/>
        </p:nvSpPr>
        <p:spPr>
          <a:xfrm>
            <a:off x="3897017" y="3792249"/>
            <a:ext cx="812132" cy="2584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돌아가기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728C912-AD9E-463B-B404-C8F2C53A6D35}"/>
              </a:ext>
            </a:extLst>
          </p:cNvPr>
          <p:cNvSpPr/>
          <p:nvPr/>
        </p:nvSpPr>
        <p:spPr>
          <a:xfrm>
            <a:off x="3774599" y="3557697"/>
            <a:ext cx="245669" cy="2350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EA3AC-E351-4B3D-8001-DB6E344CBB61}"/>
              </a:ext>
            </a:extLst>
          </p:cNvPr>
          <p:cNvSpPr txBox="1"/>
          <p:nvPr/>
        </p:nvSpPr>
        <p:spPr>
          <a:xfrm>
            <a:off x="9404" y="492478"/>
            <a:ext cx="792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LO-002-a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642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3177"/>
            <a:ext cx="7589520" cy="799887"/>
            <a:chOff x="0" y="-3177"/>
            <a:chExt cx="7589520" cy="799887"/>
          </a:xfrm>
        </p:grpSpPr>
        <p:sp>
          <p:nvSpPr>
            <p:cNvPr id="4" name="object 4"/>
            <p:cNvSpPr/>
            <p:nvPr/>
          </p:nvSpPr>
          <p:spPr>
            <a:xfrm>
              <a:off x="4786" y="-3177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2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38">
            <a:extLst>
              <a:ext uri="{FF2B5EF4-FFF2-40B4-BE49-F238E27FC236}">
                <a16:creationId xmlns:a16="http://schemas.microsoft.com/office/drawing/2014/main" id="{A2570F83-7556-461D-9FA0-CFB0558737D9}"/>
              </a:ext>
            </a:extLst>
          </p:cNvPr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40">
            <a:extLst>
              <a:ext uri="{FF2B5EF4-FFF2-40B4-BE49-F238E27FC236}">
                <a16:creationId xmlns:a16="http://schemas.microsoft.com/office/drawing/2014/main" id="{20F82DB6-927B-4519-A98F-E53680FABEEC}"/>
              </a:ext>
            </a:extLst>
          </p:cNvPr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B66AB-0D76-4B1B-A297-000CF395C49D}"/>
              </a:ext>
            </a:extLst>
          </p:cNvPr>
          <p:cNvSpPr txBox="1"/>
          <p:nvPr/>
        </p:nvSpPr>
        <p:spPr>
          <a:xfrm>
            <a:off x="854560" y="488932"/>
            <a:ext cx="1499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ea"/>
                <a:ea typeface="+mj-ea"/>
              </a:rPr>
              <a:t>비밀번호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FC8D5-F1FE-45E5-89EF-4B8DE782F828}"/>
              </a:ext>
            </a:extLst>
          </p:cNvPr>
          <p:cNvSpPr txBox="1"/>
          <p:nvPr/>
        </p:nvSpPr>
        <p:spPr>
          <a:xfrm>
            <a:off x="2462662" y="458417"/>
            <a:ext cx="1669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searchPw.jsp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A0B9-0A5D-4AFF-8F8E-05D0E920177E}"/>
              </a:ext>
            </a:extLst>
          </p:cNvPr>
          <p:cNvSpPr txBox="1"/>
          <p:nvPr/>
        </p:nvSpPr>
        <p:spPr>
          <a:xfrm>
            <a:off x="7657200" y="810743"/>
            <a:ext cx="138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비밀번호를 찾을 수 있는 화면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01E9C2-DF45-44C5-9DC8-CD3EAEC1202A}"/>
              </a:ext>
            </a:extLst>
          </p:cNvPr>
          <p:cNvSpPr txBox="1"/>
          <p:nvPr/>
        </p:nvSpPr>
        <p:spPr>
          <a:xfrm>
            <a:off x="7713117" y="2663993"/>
            <a:ext cx="1324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이름과 아이디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이메일 주소를 입력 후 찾기 버튼을 클릭하면 </a:t>
            </a:r>
            <a:r>
              <a:rPr lang="en-US" altLang="ko-KR" sz="1000" dirty="0" err="1">
                <a:latin typeface="+mj-ea"/>
                <a:ea typeface="+mj-ea"/>
              </a:rPr>
              <a:t>db</a:t>
            </a:r>
            <a:r>
              <a:rPr lang="ko-KR" altLang="en-US" sz="1000" dirty="0">
                <a:latin typeface="+mj-ea"/>
                <a:ea typeface="+mj-ea"/>
              </a:rPr>
              <a:t>에서 비교하여 알맞은 비밀번호를 해당 메일 주소로 발송함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C75FE1-8712-4093-9DEA-30F7D8E4DD99}"/>
              </a:ext>
            </a:extLst>
          </p:cNvPr>
          <p:cNvSpPr txBox="1"/>
          <p:nvPr/>
        </p:nvSpPr>
        <p:spPr>
          <a:xfrm>
            <a:off x="6594577" y="488932"/>
            <a:ext cx="87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7C1CA1-3D86-40E2-A2B2-01A6A2382780}"/>
              </a:ext>
            </a:extLst>
          </p:cNvPr>
          <p:cNvSpPr/>
          <p:nvPr/>
        </p:nvSpPr>
        <p:spPr>
          <a:xfrm>
            <a:off x="2404232" y="1490053"/>
            <a:ext cx="1324841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아이디 찾기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7557B9-8721-46BB-9EAB-DF2C1D600D32}"/>
              </a:ext>
            </a:extLst>
          </p:cNvPr>
          <p:cNvSpPr/>
          <p:nvPr/>
        </p:nvSpPr>
        <p:spPr>
          <a:xfrm>
            <a:off x="3738598" y="1490052"/>
            <a:ext cx="1324841" cy="3810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 찾기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B19DFE-D082-46A9-8ABD-9BE2B76242E0}"/>
              </a:ext>
            </a:extLst>
          </p:cNvPr>
          <p:cNvSpPr/>
          <p:nvPr/>
        </p:nvSpPr>
        <p:spPr>
          <a:xfrm>
            <a:off x="2937204" y="2332766"/>
            <a:ext cx="1324841" cy="3810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E7B7A1-D824-4EA9-9453-52475ADD9C25}"/>
              </a:ext>
            </a:extLst>
          </p:cNvPr>
          <p:cNvSpPr/>
          <p:nvPr/>
        </p:nvSpPr>
        <p:spPr>
          <a:xfrm>
            <a:off x="2946729" y="3310676"/>
            <a:ext cx="1324841" cy="3810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이메일 주소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47BC7D-22BA-4610-9450-3CC6FF447C94}"/>
              </a:ext>
            </a:extLst>
          </p:cNvPr>
          <p:cNvSpPr/>
          <p:nvPr/>
        </p:nvSpPr>
        <p:spPr>
          <a:xfrm>
            <a:off x="2946729" y="3910488"/>
            <a:ext cx="132484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찾기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5FE6AB-B9CD-450D-B1CC-6CAFD12AAA15}"/>
              </a:ext>
            </a:extLst>
          </p:cNvPr>
          <p:cNvSpPr/>
          <p:nvPr/>
        </p:nvSpPr>
        <p:spPr>
          <a:xfrm>
            <a:off x="1817383" y="1071085"/>
            <a:ext cx="3839841" cy="36703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1810F-1744-4584-9FD4-191A37B7F68A}"/>
              </a:ext>
            </a:extLst>
          </p:cNvPr>
          <p:cNvSpPr txBox="1"/>
          <p:nvPr/>
        </p:nvSpPr>
        <p:spPr>
          <a:xfrm>
            <a:off x="-5032" y="488932"/>
            <a:ext cx="87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LO-002-b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46B0D5-5625-47DF-B21A-1C554BAE473E}"/>
              </a:ext>
            </a:extLst>
          </p:cNvPr>
          <p:cNvSpPr/>
          <p:nvPr/>
        </p:nvSpPr>
        <p:spPr>
          <a:xfrm>
            <a:off x="2937204" y="2795467"/>
            <a:ext cx="1324841" cy="3810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F841AE-6C2D-4EFD-94B1-F915096FD4BC}"/>
              </a:ext>
            </a:extLst>
          </p:cNvPr>
          <p:cNvSpPr/>
          <p:nvPr/>
        </p:nvSpPr>
        <p:spPr>
          <a:xfrm>
            <a:off x="2623228" y="2241520"/>
            <a:ext cx="2058083" cy="2137298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57DECE-CB79-4774-8345-42F217A9655F}"/>
              </a:ext>
            </a:extLst>
          </p:cNvPr>
          <p:cNvSpPr/>
          <p:nvPr/>
        </p:nvSpPr>
        <p:spPr>
          <a:xfrm>
            <a:off x="4525367" y="2111306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661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3177"/>
            <a:ext cx="7589520" cy="799887"/>
            <a:chOff x="0" y="-3177"/>
            <a:chExt cx="7589520" cy="799887"/>
          </a:xfrm>
        </p:grpSpPr>
        <p:sp>
          <p:nvSpPr>
            <p:cNvPr id="4" name="object 4"/>
            <p:cNvSpPr/>
            <p:nvPr/>
          </p:nvSpPr>
          <p:spPr>
            <a:xfrm>
              <a:off x="4786" y="-3177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6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2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38">
            <a:extLst>
              <a:ext uri="{FF2B5EF4-FFF2-40B4-BE49-F238E27FC236}">
                <a16:creationId xmlns:a16="http://schemas.microsoft.com/office/drawing/2014/main" id="{A2570F83-7556-461D-9FA0-CFB0558737D9}"/>
              </a:ext>
            </a:extLst>
          </p:cNvPr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40">
            <a:extLst>
              <a:ext uri="{FF2B5EF4-FFF2-40B4-BE49-F238E27FC236}">
                <a16:creationId xmlns:a16="http://schemas.microsoft.com/office/drawing/2014/main" id="{20F82DB6-927B-4519-A98F-E53680FABEEC}"/>
              </a:ext>
            </a:extLst>
          </p:cNvPr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B66AB-0D76-4B1B-A297-000CF395C49D}"/>
              </a:ext>
            </a:extLst>
          </p:cNvPr>
          <p:cNvSpPr txBox="1"/>
          <p:nvPr/>
        </p:nvSpPr>
        <p:spPr>
          <a:xfrm>
            <a:off x="905162" y="478068"/>
            <a:ext cx="1499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ea"/>
                <a:ea typeface="+mj-ea"/>
              </a:rPr>
              <a:t>비밀번호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FC8D5-F1FE-45E5-89EF-4B8DE782F828}"/>
              </a:ext>
            </a:extLst>
          </p:cNvPr>
          <p:cNvSpPr txBox="1"/>
          <p:nvPr/>
        </p:nvSpPr>
        <p:spPr>
          <a:xfrm>
            <a:off x="2495809" y="478068"/>
            <a:ext cx="1669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searchPw.jsp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A0B9-0A5D-4AFF-8F8E-05D0E920177E}"/>
              </a:ext>
            </a:extLst>
          </p:cNvPr>
          <p:cNvSpPr txBox="1"/>
          <p:nvPr/>
        </p:nvSpPr>
        <p:spPr>
          <a:xfrm>
            <a:off x="7657200" y="810743"/>
            <a:ext cx="138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찾기 버튼을 클릭한 후 출력되는 화면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01E9C2-DF45-44C5-9DC8-CD3EAEC1202A}"/>
              </a:ext>
            </a:extLst>
          </p:cNvPr>
          <p:cNvSpPr txBox="1"/>
          <p:nvPr/>
        </p:nvSpPr>
        <p:spPr>
          <a:xfrm>
            <a:off x="7700689" y="2724151"/>
            <a:ext cx="1238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로그인 화면</a:t>
            </a:r>
            <a:r>
              <a:rPr lang="en-US" altLang="ko-KR" sz="1000" dirty="0">
                <a:latin typeface="+mj-ea"/>
                <a:ea typeface="+mj-ea"/>
              </a:rPr>
              <a:t>(LO-001)</a:t>
            </a:r>
            <a:r>
              <a:rPr lang="ko-KR" altLang="en-US" sz="1000" dirty="0">
                <a:latin typeface="+mj-ea"/>
                <a:ea typeface="+mj-ea"/>
              </a:rPr>
              <a:t>으로 이동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메인 페이지</a:t>
            </a:r>
            <a:r>
              <a:rPr lang="en-US" altLang="ko-KR" sz="1000" dirty="0">
                <a:latin typeface="+mj-ea"/>
                <a:ea typeface="+mj-ea"/>
              </a:rPr>
              <a:t>(MA-001)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C75FE1-8712-4093-9DEA-30F7D8E4DD99}"/>
              </a:ext>
            </a:extLst>
          </p:cNvPr>
          <p:cNvSpPr txBox="1"/>
          <p:nvPr/>
        </p:nvSpPr>
        <p:spPr>
          <a:xfrm>
            <a:off x="6640060" y="491541"/>
            <a:ext cx="872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4943E9-C750-4201-AB06-761534853EE1}"/>
              </a:ext>
            </a:extLst>
          </p:cNvPr>
          <p:cNvSpPr/>
          <p:nvPr/>
        </p:nvSpPr>
        <p:spPr>
          <a:xfrm>
            <a:off x="1880346" y="1071085"/>
            <a:ext cx="3839841" cy="36703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28379-3A5C-4E2E-A8E8-B3D2E06C6888}"/>
              </a:ext>
            </a:extLst>
          </p:cNvPr>
          <p:cNvSpPr txBox="1"/>
          <p:nvPr/>
        </p:nvSpPr>
        <p:spPr>
          <a:xfrm>
            <a:off x="1855010" y="2239691"/>
            <a:ext cx="386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귀하의 비밀번호를 입력하신 이메일 </a:t>
            </a:r>
            <a:r>
              <a:rPr lang="en-US" altLang="ko-KR" dirty="0"/>
              <a:t>  </a:t>
            </a:r>
            <a:r>
              <a:rPr lang="ko-KR" altLang="en-US" dirty="0"/>
              <a:t>주소로 발송하였습니다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D98F8A-D3F0-4C27-9035-21A8EB4A0BD2}"/>
              </a:ext>
            </a:extLst>
          </p:cNvPr>
          <p:cNvSpPr/>
          <p:nvPr/>
        </p:nvSpPr>
        <p:spPr>
          <a:xfrm>
            <a:off x="2640992" y="3792249"/>
            <a:ext cx="812132" cy="2584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A771088-8626-47F3-853C-AF1544BBBEBB}"/>
              </a:ext>
            </a:extLst>
          </p:cNvPr>
          <p:cNvSpPr/>
          <p:nvPr/>
        </p:nvSpPr>
        <p:spPr>
          <a:xfrm>
            <a:off x="2534268" y="3585925"/>
            <a:ext cx="245669" cy="2350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1E340D-B8B2-4630-A5EE-A6456C494500}"/>
              </a:ext>
            </a:extLst>
          </p:cNvPr>
          <p:cNvSpPr/>
          <p:nvPr/>
        </p:nvSpPr>
        <p:spPr>
          <a:xfrm>
            <a:off x="3897017" y="3792249"/>
            <a:ext cx="812132" cy="2584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돌아가기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E902E4F-D2CA-4A87-9424-C48C42DF5E0F}"/>
              </a:ext>
            </a:extLst>
          </p:cNvPr>
          <p:cNvSpPr/>
          <p:nvPr/>
        </p:nvSpPr>
        <p:spPr>
          <a:xfrm>
            <a:off x="3774599" y="3557697"/>
            <a:ext cx="245669" cy="2350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27ADF1-4C25-4EEA-ADD5-CC4BFBE7096E}"/>
              </a:ext>
            </a:extLst>
          </p:cNvPr>
          <p:cNvSpPr/>
          <p:nvPr/>
        </p:nvSpPr>
        <p:spPr>
          <a:xfrm>
            <a:off x="2404232" y="1490053"/>
            <a:ext cx="1324841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아이디 찾기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3C2218-88EB-4818-8B24-E40C3E22F4F5}"/>
              </a:ext>
            </a:extLst>
          </p:cNvPr>
          <p:cNvSpPr/>
          <p:nvPr/>
        </p:nvSpPr>
        <p:spPr>
          <a:xfrm>
            <a:off x="3738598" y="1490052"/>
            <a:ext cx="1324841" cy="3810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 찾기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1D04E3-67E2-4F11-B4BC-C503727E38C1}"/>
              </a:ext>
            </a:extLst>
          </p:cNvPr>
          <p:cNvSpPr txBox="1"/>
          <p:nvPr/>
        </p:nvSpPr>
        <p:spPr>
          <a:xfrm>
            <a:off x="-5032" y="488932"/>
            <a:ext cx="87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LO-002-c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1733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5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5" y="72988"/>
            <a:ext cx="614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87188" y="2544546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69893" y="353051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95318" y="353051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61486" y="3205906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1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0B764-77CE-4454-8B67-B7024B3296DC}"/>
              </a:ext>
            </a:extLst>
          </p:cNvPr>
          <p:cNvSpPr txBox="1"/>
          <p:nvPr/>
        </p:nvSpPr>
        <p:spPr>
          <a:xfrm>
            <a:off x="853743" y="451003"/>
            <a:ext cx="1123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5A671-50F8-4B69-A6B8-BE4FDEBE025A}"/>
              </a:ext>
            </a:extLst>
          </p:cNvPr>
          <p:cNvSpPr txBox="1"/>
          <p:nvPr/>
        </p:nvSpPr>
        <p:spPr>
          <a:xfrm>
            <a:off x="2186609" y="451003"/>
            <a:ext cx="1564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+mj-ea"/>
                <a:ea typeface="+mj-ea"/>
              </a:rPr>
              <a:t>register.jsp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B9029-77F1-4298-97B5-B80502E709D3}"/>
              </a:ext>
            </a:extLst>
          </p:cNvPr>
          <p:cNvSpPr txBox="1"/>
          <p:nvPr/>
        </p:nvSpPr>
        <p:spPr>
          <a:xfrm>
            <a:off x="7687711" y="863164"/>
            <a:ext cx="1319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회원가입을 진행하는 화면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8E1C97-BB1D-41DE-9ADE-CD1C5D9FD6E1}"/>
              </a:ext>
            </a:extLst>
          </p:cNvPr>
          <p:cNvSpPr txBox="1"/>
          <p:nvPr/>
        </p:nvSpPr>
        <p:spPr>
          <a:xfrm>
            <a:off x="7687711" y="2659694"/>
            <a:ext cx="13198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회원 가입 후 </a:t>
            </a:r>
            <a:r>
              <a:rPr lang="ko-KR" altLang="en-US" sz="1000" dirty="0" err="1">
                <a:latin typeface="+mj-ea"/>
                <a:ea typeface="+mj-ea"/>
              </a:rPr>
              <a:t>메인페이지</a:t>
            </a:r>
            <a:r>
              <a:rPr lang="en-US" altLang="ko-KR" sz="1000" dirty="0">
                <a:latin typeface="+mj-ea"/>
                <a:ea typeface="+mj-ea"/>
              </a:rPr>
              <a:t>(MA-001)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 err="1">
                <a:latin typeface="+mj-ea"/>
                <a:ea typeface="+mj-ea"/>
              </a:rPr>
              <a:t>메인페이지</a:t>
            </a:r>
            <a:r>
              <a:rPr lang="en-US" altLang="ko-KR" sz="1000" dirty="0">
                <a:latin typeface="+mj-ea"/>
                <a:ea typeface="+mj-ea"/>
              </a:rPr>
              <a:t>(MA-001)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54431-27AA-4ABD-9830-49018BD945A8}"/>
              </a:ext>
            </a:extLst>
          </p:cNvPr>
          <p:cNvSpPr txBox="1"/>
          <p:nvPr/>
        </p:nvSpPr>
        <p:spPr>
          <a:xfrm>
            <a:off x="6651075" y="501796"/>
            <a:ext cx="970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4A2F-82CF-492D-BC7B-96174DDDBB9F}"/>
              </a:ext>
            </a:extLst>
          </p:cNvPr>
          <p:cNvSpPr txBox="1"/>
          <p:nvPr/>
        </p:nvSpPr>
        <p:spPr>
          <a:xfrm>
            <a:off x="87784" y="486367"/>
            <a:ext cx="645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LO-003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BC30A1F-BE77-4196-B162-ED55E72792D6}"/>
              </a:ext>
            </a:extLst>
          </p:cNvPr>
          <p:cNvSpPr/>
          <p:nvPr/>
        </p:nvSpPr>
        <p:spPr>
          <a:xfrm>
            <a:off x="1659045" y="1403988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B3E515F-C729-4149-B1C4-D19F749F4977}"/>
              </a:ext>
            </a:extLst>
          </p:cNvPr>
          <p:cNvSpPr/>
          <p:nvPr/>
        </p:nvSpPr>
        <p:spPr>
          <a:xfrm>
            <a:off x="1640755" y="2349267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비밀번호 확인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EDD7A17-F3A8-4504-A5AC-56F41B3BB704}"/>
              </a:ext>
            </a:extLst>
          </p:cNvPr>
          <p:cNvSpPr/>
          <p:nvPr/>
        </p:nvSpPr>
        <p:spPr>
          <a:xfrm>
            <a:off x="1640755" y="2814472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FF1327-3D84-4C6D-897E-3377BF42E983}"/>
              </a:ext>
            </a:extLst>
          </p:cNvPr>
          <p:cNvSpPr/>
          <p:nvPr/>
        </p:nvSpPr>
        <p:spPr>
          <a:xfrm>
            <a:off x="1659045" y="3241413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핸드폰 번호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9F00642-F59B-40C1-B106-4D08B05A9162}"/>
              </a:ext>
            </a:extLst>
          </p:cNvPr>
          <p:cNvSpPr/>
          <p:nvPr/>
        </p:nvSpPr>
        <p:spPr>
          <a:xfrm>
            <a:off x="1649244" y="1852651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비밀번호</a:t>
            </a:r>
          </a:p>
        </p:txBody>
      </p:sp>
      <p:graphicFrame>
        <p:nvGraphicFramePr>
          <p:cNvPr id="64" name="표 15">
            <a:extLst>
              <a:ext uri="{FF2B5EF4-FFF2-40B4-BE49-F238E27FC236}">
                <a16:creationId xmlns:a16="http://schemas.microsoft.com/office/drawing/2014/main" id="{856F44A7-5DEE-46F0-B97B-A0AAB5CB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0009"/>
              </p:ext>
            </p:extLst>
          </p:nvPr>
        </p:nvGraphicFramePr>
        <p:xfrm>
          <a:off x="1987718" y="4277946"/>
          <a:ext cx="2269830" cy="273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10">
                  <a:extLst>
                    <a:ext uri="{9D8B030D-6E8A-4147-A177-3AD203B41FA5}">
                      <a16:colId xmlns:a16="http://schemas.microsoft.com/office/drawing/2014/main" val="1862334085"/>
                    </a:ext>
                  </a:extLst>
                </a:gridCol>
                <a:gridCol w="756610">
                  <a:extLst>
                    <a:ext uri="{9D8B030D-6E8A-4147-A177-3AD203B41FA5}">
                      <a16:colId xmlns:a16="http://schemas.microsoft.com/office/drawing/2014/main" val="376860435"/>
                    </a:ext>
                  </a:extLst>
                </a:gridCol>
                <a:gridCol w="756610">
                  <a:extLst>
                    <a:ext uri="{9D8B030D-6E8A-4147-A177-3AD203B41FA5}">
                      <a16:colId xmlns:a16="http://schemas.microsoft.com/office/drawing/2014/main" val="2811261528"/>
                    </a:ext>
                  </a:extLst>
                </a:gridCol>
              </a:tblGrid>
              <a:tr h="27342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7436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CD5F994-26B8-4D19-B960-62189F70360B}"/>
              </a:ext>
            </a:extLst>
          </p:cNvPr>
          <p:cNvSpPr txBox="1"/>
          <p:nvPr/>
        </p:nvSpPr>
        <p:spPr>
          <a:xfrm>
            <a:off x="1330991" y="4291545"/>
            <a:ext cx="793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생년월일</a:t>
            </a:r>
          </a:p>
        </p:txBody>
      </p:sp>
      <p:sp>
        <p:nvSpPr>
          <p:cNvPr id="65" name="실행 단추: 앞으로 또는 다음으로 이동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37BAC78-47B7-4CD3-B692-28A97E4F3195}"/>
              </a:ext>
            </a:extLst>
          </p:cNvPr>
          <p:cNvSpPr/>
          <p:nvPr/>
        </p:nvSpPr>
        <p:spPr>
          <a:xfrm rot="5400000">
            <a:off x="3335128" y="4381283"/>
            <a:ext cx="174170" cy="66744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" name="실행 단추: 앞으로 또는 다음으로 이동 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56F716-8DE8-4554-8522-96738A9FF8DF}"/>
              </a:ext>
            </a:extLst>
          </p:cNvPr>
          <p:cNvSpPr/>
          <p:nvPr/>
        </p:nvSpPr>
        <p:spPr>
          <a:xfrm rot="5400000">
            <a:off x="4100258" y="4381283"/>
            <a:ext cx="174170" cy="66744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1BBE7A-6C48-47BA-86EB-661AE34090B1}"/>
              </a:ext>
            </a:extLst>
          </p:cNvPr>
          <p:cNvGrpSpPr/>
          <p:nvPr/>
        </p:nvGrpSpPr>
        <p:grpSpPr>
          <a:xfrm>
            <a:off x="3047635" y="4675604"/>
            <a:ext cx="833686" cy="292061"/>
            <a:chOff x="1640755" y="4694907"/>
            <a:chExt cx="833686" cy="29206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D174FFE-1240-4B52-90CD-09372A90DF31}"/>
                </a:ext>
              </a:extLst>
            </p:cNvPr>
            <p:cNvSpPr/>
            <p:nvPr/>
          </p:nvSpPr>
          <p:spPr>
            <a:xfrm>
              <a:off x="1640755" y="4694907"/>
              <a:ext cx="833686" cy="2920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ysClr val="windowText" lastClr="000000"/>
                  </a:solidFill>
                </a:rPr>
                <a:t>성별</a:t>
              </a:r>
            </a:p>
          </p:txBody>
        </p:sp>
        <p:sp>
          <p:nvSpPr>
            <p:cNvPr id="67" name="실행 단추: 앞으로 또는 다음으로 이동 6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ADDF5A-4D37-4EE1-9126-8307CBF11E22}"/>
                </a:ext>
              </a:extLst>
            </p:cNvPr>
            <p:cNvSpPr/>
            <p:nvPr/>
          </p:nvSpPr>
          <p:spPr>
            <a:xfrm rot="5400000">
              <a:off x="2295676" y="4807565"/>
              <a:ext cx="174170" cy="66744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448252-7198-4A58-8F22-61E4B7E219D9}"/>
              </a:ext>
            </a:extLst>
          </p:cNvPr>
          <p:cNvGrpSpPr/>
          <p:nvPr/>
        </p:nvGrpSpPr>
        <p:grpSpPr>
          <a:xfrm>
            <a:off x="2121350" y="3764988"/>
            <a:ext cx="2198428" cy="307777"/>
            <a:chOff x="4056732" y="2822740"/>
            <a:chExt cx="2198428" cy="3077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B66F8B2-E16D-4345-A243-E7445AC21898}"/>
                </a:ext>
              </a:extLst>
            </p:cNvPr>
            <p:cNvSpPr/>
            <p:nvPr/>
          </p:nvSpPr>
          <p:spPr>
            <a:xfrm>
              <a:off x="4056732" y="2875125"/>
              <a:ext cx="1085998" cy="2282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이메일 주소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3724AD-9BC1-447B-8D6E-EF816FCBCD8A}"/>
                </a:ext>
              </a:extLst>
            </p:cNvPr>
            <p:cNvSpPr txBox="1"/>
            <p:nvPr/>
          </p:nvSpPr>
          <p:spPr>
            <a:xfrm>
              <a:off x="5142730" y="282274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@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C416447-0B96-4121-8FFF-BF57E6EFB864}"/>
                </a:ext>
              </a:extLst>
            </p:cNvPr>
            <p:cNvGrpSpPr/>
            <p:nvPr/>
          </p:nvGrpSpPr>
          <p:grpSpPr>
            <a:xfrm>
              <a:off x="5497941" y="2887961"/>
              <a:ext cx="757219" cy="194824"/>
              <a:chOff x="259170" y="2104249"/>
              <a:chExt cx="1312141" cy="36932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69EB1BD-0165-444B-856D-B32CEEA98B5A}"/>
                  </a:ext>
                </a:extLst>
              </p:cNvPr>
              <p:cNvSpPr/>
              <p:nvPr/>
            </p:nvSpPr>
            <p:spPr>
              <a:xfrm>
                <a:off x="259170" y="210424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실행 단추: 앞으로 또는 다음으로 이동 7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07E21DD6-A0A0-4A35-B289-21AF78700E7E}"/>
                  </a:ext>
                </a:extLst>
              </p:cNvPr>
              <p:cNvSpPr/>
              <p:nvPr/>
            </p:nvSpPr>
            <p:spPr>
              <a:xfrm rot="5400000">
                <a:off x="1345825" y="2226252"/>
                <a:ext cx="330174" cy="115657"/>
              </a:xfrm>
              <a:prstGeom prst="actionButtonForwardNex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AE65542-DCB4-48E4-B7B6-99C3A05736C2}"/>
              </a:ext>
            </a:extLst>
          </p:cNvPr>
          <p:cNvSpPr/>
          <p:nvPr/>
        </p:nvSpPr>
        <p:spPr>
          <a:xfrm>
            <a:off x="4471077" y="4709177"/>
            <a:ext cx="812132" cy="2584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BA6A76E-60BF-4761-B99A-5FBC4DF2875B}"/>
              </a:ext>
            </a:extLst>
          </p:cNvPr>
          <p:cNvSpPr/>
          <p:nvPr/>
        </p:nvSpPr>
        <p:spPr>
          <a:xfrm>
            <a:off x="5667123" y="4725996"/>
            <a:ext cx="639794" cy="2584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4638-BFAB-4450-BDC7-C29608EE3044}"/>
              </a:ext>
            </a:extLst>
          </p:cNvPr>
          <p:cNvSpPr txBox="1"/>
          <p:nvPr/>
        </p:nvSpPr>
        <p:spPr>
          <a:xfrm>
            <a:off x="1941023" y="931705"/>
            <a:ext cx="203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5F4DD21-9667-46FC-BD4C-AA4E10E030CB}"/>
              </a:ext>
            </a:extLst>
          </p:cNvPr>
          <p:cNvSpPr/>
          <p:nvPr/>
        </p:nvSpPr>
        <p:spPr>
          <a:xfrm>
            <a:off x="994990" y="931705"/>
            <a:ext cx="5734761" cy="41388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A3FB00D-CDD7-4505-BD4C-7049A6295BDF}"/>
              </a:ext>
            </a:extLst>
          </p:cNvPr>
          <p:cNvSpPr/>
          <p:nvPr/>
        </p:nvSpPr>
        <p:spPr>
          <a:xfrm>
            <a:off x="4415917" y="3457152"/>
            <a:ext cx="925893" cy="7373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000" dirty="0"/>
              <a:t>naver.com</a:t>
            </a:r>
          </a:p>
          <a:p>
            <a:pPr>
              <a:defRPr lang="ko-KR" altLang="en-US"/>
            </a:pPr>
            <a:r>
              <a:rPr lang="en-US" altLang="ko-KR" sz="1000" dirty="0"/>
              <a:t>hanmail.net</a:t>
            </a:r>
          </a:p>
          <a:p>
            <a:pPr>
              <a:defRPr lang="ko-KR" altLang="en-US"/>
            </a:pPr>
            <a:r>
              <a:rPr lang="en-US" altLang="ko-KR" sz="1000" dirty="0"/>
              <a:t>gmail.com</a:t>
            </a:r>
          </a:p>
          <a:p>
            <a:pPr algn="ctr">
              <a:defRPr lang="ko-KR" altLang="en-US"/>
            </a:pPr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A66674A-355E-45B3-AFC2-05C7E22A74BC}"/>
              </a:ext>
            </a:extLst>
          </p:cNvPr>
          <p:cNvSpPr/>
          <p:nvPr/>
        </p:nvSpPr>
        <p:spPr>
          <a:xfrm>
            <a:off x="4363199" y="4577389"/>
            <a:ext cx="245669" cy="2350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262E12A-4F41-4785-A63A-30AA60F9FB0D}"/>
              </a:ext>
            </a:extLst>
          </p:cNvPr>
          <p:cNvSpPr/>
          <p:nvPr/>
        </p:nvSpPr>
        <p:spPr>
          <a:xfrm>
            <a:off x="5515118" y="4537766"/>
            <a:ext cx="245669" cy="2350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269E9C2-D69F-44EA-86FA-62A0394BE6B7}"/>
              </a:ext>
            </a:extLst>
          </p:cNvPr>
          <p:cNvSpPr/>
          <p:nvPr/>
        </p:nvSpPr>
        <p:spPr>
          <a:xfrm>
            <a:off x="5760787" y="1893404"/>
            <a:ext cx="706464" cy="2919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업로드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FF9AED-C15C-45E3-A91E-CCB36E6569DE}"/>
              </a:ext>
            </a:extLst>
          </p:cNvPr>
          <p:cNvGrpSpPr/>
          <p:nvPr/>
        </p:nvGrpSpPr>
        <p:grpSpPr>
          <a:xfrm>
            <a:off x="4448646" y="1438662"/>
            <a:ext cx="1589785" cy="693888"/>
            <a:chOff x="3976673" y="1438662"/>
            <a:chExt cx="1589785" cy="69388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8D02A63-3D22-4EDD-9E20-C5FDD504C381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1D51CCA-F6AE-40DB-8E3B-D4302BFA09C8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B0F6307-6BDC-4621-9928-5E90BAC24BCF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1B54A772-DA93-41BC-A3CA-E4090484F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568DF2C-8903-40E3-AD11-FA36A9C32A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E244C01-6818-4064-BE6A-D9183E4AC089}"/>
              </a:ext>
            </a:extLst>
          </p:cNvPr>
          <p:cNvSpPr/>
          <p:nvPr/>
        </p:nvSpPr>
        <p:spPr>
          <a:xfrm>
            <a:off x="1781018" y="4684340"/>
            <a:ext cx="833686" cy="2920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집 주소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55" dirty="0"/>
              <a:t> </a:t>
            </a:r>
            <a:r>
              <a:rPr dirty="0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88831" y="394567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6602" y="418363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A2BB6-ABA1-4FC9-AF90-6FE6CCB266AA}"/>
              </a:ext>
            </a:extLst>
          </p:cNvPr>
          <p:cNvSpPr txBox="1"/>
          <p:nvPr/>
        </p:nvSpPr>
        <p:spPr>
          <a:xfrm>
            <a:off x="966682" y="462573"/>
            <a:ext cx="1295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개인정보수정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ED4A3-A391-4524-94DD-0621582CEBA4}"/>
              </a:ext>
            </a:extLst>
          </p:cNvPr>
          <p:cNvSpPr txBox="1"/>
          <p:nvPr/>
        </p:nvSpPr>
        <p:spPr>
          <a:xfrm>
            <a:off x="6641661" y="471261"/>
            <a:ext cx="76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김윤태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9AD41-CBFB-4DBF-AA3A-6C4D056AB69B}"/>
              </a:ext>
            </a:extLst>
          </p:cNvPr>
          <p:cNvSpPr txBox="1"/>
          <p:nvPr/>
        </p:nvSpPr>
        <p:spPr>
          <a:xfrm>
            <a:off x="7664502" y="834375"/>
            <a:ext cx="1484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개인정보 수정 화면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E68D-F4A1-4882-A3FD-DDA7A820494B}"/>
              </a:ext>
            </a:extLst>
          </p:cNvPr>
          <p:cNvSpPr txBox="1"/>
          <p:nvPr/>
        </p:nvSpPr>
        <p:spPr>
          <a:xfrm>
            <a:off x="2445851" y="460826"/>
            <a:ext cx="158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F5D08C21-7A88-41C6-BE5D-3B78AC6707E6}"/>
              </a:ext>
            </a:extLst>
          </p:cNvPr>
          <p:cNvSpPr txBox="1"/>
          <p:nvPr/>
        </p:nvSpPr>
        <p:spPr>
          <a:xfrm>
            <a:off x="5837817" y="261610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5" name="object 34">
            <a:extLst>
              <a:ext uri="{FF2B5EF4-FFF2-40B4-BE49-F238E27FC236}">
                <a16:creationId xmlns:a16="http://schemas.microsoft.com/office/drawing/2014/main" id="{273CAFA6-6652-4A7C-B482-1C3E511E2AB4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6" name="object 36">
            <a:extLst>
              <a:ext uri="{FF2B5EF4-FFF2-40B4-BE49-F238E27FC236}">
                <a16:creationId xmlns:a16="http://schemas.microsoft.com/office/drawing/2014/main" id="{520616DA-F308-4158-9973-E917DDF368CC}"/>
              </a:ext>
            </a:extLst>
          </p:cNvPr>
          <p:cNvSpPr txBox="1"/>
          <p:nvPr/>
        </p:nvSpPr>
        <p:spPr>
          <a:xfrm>
            <a:off x="2658720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8" name="object 34">
            <a:extLst>
              <a:ext uri="{FF2B5EF4-FFF2-40B4-BE49-F238E27FC236}">
                <a16:creationId xmlns:a16="http://schemas.microsoft.com/office/drawing/2014/main" id="{83A59AD1-FA90-47AE-A79C-37418743FB67}"/>
              </a:ext>
            </a:extLst>
          </p:cNvPr>
          <p:cNvSpPr txBox="1"/>
          <p:nvPr/>
        </p:nvSpPr>
        <p:spPr>
          <a:xfrm>
            <a:off x="2358833" y="2319643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9" name="object 36">
            <a:extLst>
              <a:ext uri="{FF2B5EF4-FFF2-40B4-BE49-F238E27FC236}">
                <a16:creationId xmlns:a16="http://schemas.microsoft.com/office/drawing/2014/main" id="{9ECD3C3A-3653-4AB1-8F04-515B8DD45652}"/>
              </a:ext>
            </a:extLst>
          </p:cNvPr>
          <p:cNvSpPr txBox="1"/>
          <p:nvPr/>
        </p:nvSpPr>
        <p:spPr>
          <a:xfrm>
            <a:off x="2704373" y="231964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FDBB1C7-FB7C-4750-8952-D5B81634CCF3}"/>
              </a:ext>
            </a:extLst>
          </p:cNvPr>
          <p:cNvSpPr/>
          <p:nvPr/>
        </p:nvSpPr>
        <p:spPr>
          <a:xfrm>
            <a:off x="1914314" y="1111214"/>
            <a:ext cx="3839841" cy="36703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9C30A62-C5DC-4057-9473-5085140ACC81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C64E4AA-AA34-4938-8666-5D2E2044A3B4}"/>
              </a:ext>
            </a:extLst>
          </p:cNvPr>
          <p:cNvSpPr/>
          <p:nvPr/>
        </p:nvSpPr>
        <p:spPr>
          <a:xfrm>
            <a:off x="2129112" y="2003758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9BF05A-576B-4CD2-9A7C-82D38FE54913}"/>
              </a:ext>
            </a:extLst>
          </p:cNvPr>
          <p:cNvSpPr/>
          <p:nvPr/>
        </p:nvSpPr>
        <p:spPr>
          <a:xfrm>
            <a:off x="2131889" y="2438697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2DB43D7E-7D92-4659-8E22-C806E3CE4B9B}"/>
              </a:ext>
            </a:extLst>
          </p:cNvPr>
          <p:cNvSpPr/>
          <p:nvPr/>
        </p:nvSpPr>
        <p:spPr>
          <a:xfrm>
            <a:off x="2131780" y="2891480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37A9AA-6913-4BD4-8F33-0D4EF5526FB8}"/>
              </a:ext>
            </a:extLst>
          </p:cNvPr>
          <p:cNvSpPr/>
          <p:nvPr/>
        </p:nvSpPr>
        <p:spPr>
          <a:xfrm>
            <a:off x="2121215" y="3332901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5F16AD3-00C5-458D-8A03-8272CFF9DFE8}"/>
              </a:ext>
            </a:extLst>
          </p:cNvPr>
          <p:cNvSpPr/>
          <p:nvPr/>
        </p:nvSpPr>
        <p:spPr>
          <a:xfrm>
            <a:off x="2244013" y="4484923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FE6431E-D449-4CA0-B9FA-6E0BC9AFCBF1}"/>
              </a:ext>
            </a:extLst>
          </p:cNvPr>
          <p:cNvSpPr/>
          <p:nvPr/>
        </p:nvSpPr>
        <p:spPr>
          <a:xfrm>
            <a:off x="4866777" y="4540558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탈퇴하기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3CFF3E1-6232-4CC4-A2D4-843C99DEC221}"/>
              </a:ext>
            </a:extLst>
          </p:cNvPr>
          <p:cNvSpPr/>
          <p:nvPr/>
        </p:nvSpPr>
        <p:spPr>
          <a:xfrm>
            <a:off x="4925447" y="204934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08F51FC-6627-47B4-BB11-7299D7CC00A6}"/>
              </a:ext>
            </a:extLst>
          </p:cNvPr>
          <p:cNvSpPr/>
          <p:nvPr/>
        </p:nvSpPr>
        <p:spPr>
          <a:xfrm>
            <a:off x="4931959" y="2476368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50B6884-181C-423C-83B6-DCE036746B3C}"/>
              </a:ext>
            </a:extLst>
          </p:cNvPr>
          <p:cNvSpPr/>
          <p:nvPr/>
        </p:nvSpPr>
        <p:spPr>
          <a:xfrm>
            <a:off x="4931959" y="2904422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2104C6A-4CC3-4BC2-8EDE-44CA89C734E8}"/>
              </a:ext>
            </a:extLst>
          </p:cNvPr>
          <p:cNvSpPr/>
          <p:nvPr/>
        </p:nvSpPr>
        <p:spPr>
          <a:xfrm>
            <a:off x="4926123" y="335202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A23B7C58-F7E4-4522-8E32-9B8102A6D776}"/>
              </a:ext>
            </a:extLst>
          </p:cNvPr>
          <p:cNvSpPr/>
          <p:nvPr/>
        </p:nvSpPr>
        <p:spPr>
          <a:xfrm>
            <a:off x="2117739" y="431536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5700FD9-C9E8-48F5-9EFF-2AAE9F982B76}"/>
              </a:ext>
            </a:extLst>
          </p:cNvPr>
          <p:cNvSpPr/>
          <p:nvPr/>
        </p:nvSpPr>
        <p:spPr>
          <a:xfrm>
            <a:off x="3466253" y="4271762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B170BFB-28E0-4CE2-AC01-C5B9DB13ECCD}"/>
              </a:ext>
            </a:extLst>
          </p:cNvPr>
          <p:cNvGrpSpPr/>
          <p:nvPr/>
        </p:nvGrpSpPr>
        <p:grpSpPr>
          <a:xfrm>
            <a:off x="2129112" y="3731329"/>
            <a:ext cx="1581091" cy="608703"/>
            <a:chOff x="3976673" y="1438662"/>
            <a:chExt cx="1581091" cy="60870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9417EA-AA20-4AE4-A6A9-0218C1026521}"/>
                </a:ext>
              </a:extLst>
            </p:cNvPr>
            <p:cNvSpPr txBox="1"/>
            <p:nvPr/>
          </p:nvSpPr>
          <p:spPr>
            <a:xfrm>
              <a:off x="4174806" y="1801144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2366DA2D-B53E-4D62-972B-EB799DF9D1BA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AE5256F-150A-452E-92E2-B862951118CF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A8C3794-2394-4EA2-B421-6B5539AA3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45633448-BECD-4C6A-A9C0-3D37799F3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E952B31-16D3-423F-9DA7-EC764AAF8514}"/>
              </a:ext>
            </a:extLst>
          </p:cNvPr>
          <p:cNvSpPr/>
          <p:nvPr/>
        </p:nvSpPr>
        <p:spPr>
          <a:xfrm>
            <a:off x="3554508" y="3788661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86AEC5-AC2A-4CB4-B5D7-227BB0717ADC}"/>
              </a:ext>
            </a:extLst>
          </p:cNvPr>
          <p:cNvSpPr/>
          <p:nvPr/>
        </p:nvSpPr>
        <p:spPr>
          <a:xfrm>
            <a:off x="2119864" y="1562638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비밀번호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7F33734-472A-45AE-A340-819BA6AA1351}"/>
              </a:ext>
            </a:extLst>
          </p:cNvPr>
          <p:cNvSpPr/>
          <p:nvPr/>
        </p:nvSpPr>
        <p:spPr>
          <a:xfrm>
            <a:off x="4925448" y="1590969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2C23F46-EAA8-4FA0-8BDE-C699841B87DF}"/>
              </a:ext>
            </a:extLst>
          </p:cNvPr>
          <p:cNvSpPr txBox="1"/>
          <p:nvPr/>
        </p:nvSpPr>
        <p:spPr>
          <a:xfrm>
            <a:off x="7589519" y="2664360"/>
            <a:ext cx="15535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클릭 시 해당 항목 아래에 새로운 정보를 입력할 수 있는 창이 나타남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변경을 완료하고 버튼 클릭 시 </a:t>
            </a:r>
            <a:r>
              <a:rPr lang="en-US" altLang="ko-KR" sz="1000" dirty="0">
                <a:latin typeface="+mj-ea"/>
                <a:ea typeface="+mj-ea"/>
              </a:rPr>
              <a:t>DB </a:t>
            </a:r>
            <a:r>
              <a:rPr lang="ko-KR" altLang="en-US" sz="1000" dirty="0">
                <a:latin typeface="+mj-ea"/>
                <a:ea typeface="+mj-ea"/>
              </a:rPr>
              <a:t>갱신 후 </a:t>
            </a:r>
            <a:r>
              <a:rPr lang="ko-KR" altLang="en-US" sz="1000" dirty="0" err="1">
                <a:latin typeface="+mj-ea"/>
                <a:ea typeface="+mj-ea"/>
              </a:rPr>
              <a:t>메인페이지</a:t>
            </a:r>
            <a:r>
              <a:rPr lang="en-US" altLang="ko-KR" sz="1000" dirty="0">
                <a:latin typeface="+mj-ea"/>
                <a:ea typeface="+mj-ea"/>
              </a:rPr>
              <a:t>(MA-001)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3)</a:t>
            </a:r>
            <a:r>
              <a:rPr lang="ko-KR" altLang="en-US" sz="1000" dirty="0">
                <a:latin typeface="+mj-ea"/>
                <a:ea typeface="+mj-ea"/>
              </a:rPr>
              <a:t>메인 페이지</a:t>
            </a:r>
            <a:r>
              <a:rPr lang="en-US" altLang="ko-KR" sz="1000" dirty="0">
                <a:latin typeface="+mj-ea"/>
                <a:ea typeface="+mj-ea"/>
              </a:rPr>
              <a:t>(MA-001)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4)</a:t>
            </a:r>
            <a:r>
              <a:rPr lang="ko-KR" altLang="en-US" sz="1000" dirty="0">
                <a:latin typeface="+mj-ea"/>
                <a:ea typeface="+mj-ea"/>
              </a:rPr>
              <a:t>탈퇴 페이지</a:t>
            </a:r>
            <a:r>
              <a:rPr lang="en-US" altLang="ko-KR" sz="1000" dirty="0">
                <a:latin typeface="+mj-ea"/>
                <a:ea typeface="+mj-ea"/>
              </a:rPr>
              <a:t>(LO-005)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0FB75965-DCB6-4F60-AD40-F9C5E32D230A}"/>
              </a:ext>
            </a:extLst>
          </p:cNvPr>
          <p:cNvSpPr/>
          <p:nvPr/>
        </p:nvSpPr>
        <p:spPr>
          <a:xfrm>
            <a:off x="4828049" y="1409358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1CA1A-F096-4331-9FB4-B8C84928BD2D}"/>
              </a:ext>
            </a:extLst>
          </p:cNvPr>
          <p:cNvSpPr txBox="1"/>
          <p:nvPr/>
        </p:nvSpPr>
        <p:spPr>
          <a:xfrm>
            <a:off x="76200" y="453067"/>
            <a:ext cx="64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LO-004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E37D9FAE-333F-4849-B7E7-350B3E734C38}"/>
              </a:ext>
            </a:extLst>
          </p:cNvPr>
          <p:cNvSpPr/>
          <p:nvPr/>
        </p:nvSpPr>
        <p:spPr>
          <a:xfrm>
            <a:off x="4685847" y="4385910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FD7FD3F-D5D3-4328-99AD-20AAB47307F4}"/>
              </a:ext>
            </a:extLst>
          </p:cNvPr>
          <p:cNvSpPr/>
          <p:nvPr/>
        </p:nvSpPr>
        <p:spPr>
          <a:xfrm>
            <a:off x="3464930" y="4484923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돌아가기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55" dirty="0"/>
              <a:t> </a:t>
            </a:r>
            <a:r>
              <a:rPr dirty="0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A2BB6-ABA1-4FC9-AF90-6FE6CCB266AA}"/>
              </a:ext>
            </a:extLst>
          </p:cNvPr>
          <p:cNvSpPr txBox="1"/>
          <p:nvPr/>
        </p:nvSpPr>
        <p:spPr>
          <a:xfrm>
            <a:off x="767603" y="444223"/>
            <a:ext cx="1295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개인정보수정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ED4A3-A391-4524-94DD-0621582CEBA4}"/>
              </a:ext>
            </a:extLst>
          </p:cNvPr>
          <p:cNvSpPr txBox="1"/>
          <p:nvPr/>
        </p:nvSpPr>
        <p:spPr>
          <a:xfrm>
            <a:off x="6571823" y="453067"/>
            <a:ext cx="76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E68D-F4A1-4882-A3FD-DDA7A820494B}"/>
              </a:ext>
            </a:extLst>
          </p:cNvPr>
          <p:cNvSpPr txBox="1"/>
          <p:nvPr/>
        </p:nvSpPr>
        <p:spPr>
          <a:xfrm>
            <a:off x="2395534" y="453067"/>
            <a:ext cx="158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9208D834-A7E5-4780-9636-90EAE97D3BBC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36">
            <a:extLst>
              <a:ext uri="{FF2B5EF4-FFF2-40B4-BE49-F238E27FC236}">
                <a16:creationId xmlns:a16="http://schemas.microsoft.com/office/drawing/2014/main" id="{8C87029B-938D-4603-B585-348CFF06FE47}"/>
              </a:ext>
            </a:extLst>
          </p:cNvPr>
          <p:cNvSpPr txBox="1"/>
          <p:nvPr/>
        </p:nvSpPr>
        <p:spPr>
          <a:xfrm>
            <a:off x="2658720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34">
            <a:extLst>
              <a:ext uri="{FF2B5EF4-FFF2-40B4-BE49-F238E27FC236}">
                <a16:creationId xmlns:a16="http://schemas.microsoft.com/office/drawing/2014/main" id="{E54F1F67-27DB-4DB3-965C-28CC8D5A2F9A}"/>
              </a:ext>
            </a:extLst>
          </p:cNvPr>
          <p:cNvSpPr txBox="1"/>
          <p:nvPr/>
        </p:nvSpPr>
        <p:spPr>
          <a:xfrm>
            <a:off x="2311491" y="3008507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C83719B2-3E21-4303-AE37-483CE998B2B7}"/>
              </a:ext>
            </a:extLst>
          </p:cNvPr>
          <p:cNvSpPr txBox="1"/>
          <p:nvPr/>
        </p:nvSpPr>
        <p:spPr>
          <a:xfrm>
            <a:off x="2657031" y="300850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BCF90C9-0A09-4D8C-8368-5583C0DF313A}"/>
              </a:ext>
            </a:extLst>
          </p:cNvPr>
          <p:cNvSpPr/>
          <p:nvPr/>
        </p:nvSpPr>
        <p:spPr>
          <a:xfrm>
            <a:off x="1914313" y="1111214"/>
            <a:ext cx="5481741" cy="3959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F1554F-04BB-4BD1-8234-5A1B57628A90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B7BBDE1-79F0-4C6A-85A8-5066689CCAAD}"/>
              </a:ext>
            </a:extLst>
          </p:cNvPr>
          <p:cNvSpPr/>
          <p:nvPr/>
        </p:nvSpPr>
        <p:spPr>
          <a:xfrm>
            <a:off x="2161048" y="1367267"/>
            <a:ext cx="2666109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비밀번호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3D465A5-184C-47F2-B9D6-3AEB49A57A6C}"/>
              </a:ext>
            </a:extLst>
          </p:cNvPr>
          <p:cNvSpPr/>
          <p:nvPr/>
        </p:nvSpPr>
        <p:spPr>
          <a:xfrm>
            <a:off x="2084438" y="3251884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D52D3D1-4B38-44C2-97B7-9D79D36BC00C}"/>
              </a:ext>
            </a:extLst>
          </p:cNvPr>
          <p:cNvSpPr/>
          <p:nvPr/>
        </p:nvSpPr>
        <p:spPr>
          <a:xfrm>
            <a:off x="2084438" y="3732054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7B9B7C2-5CF5-49D8-A82A-0AC23B316964}"/>
              </a:ext>
            </a:extLst>
          </p:cNvPr>
          <p:cNvSpPr/>
          <p:nvPr/>
        </p:nvSpPr>
        <p:spPr>
          <a:xfrm>
            <a:off x="2073764" y="424888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03F7A3-5256-4D30-8B74-89517467BAD0}"/>
              </a:ext>
            </a:extLst>
          </p:cNvPr>
          <p:cNvSpPr/>
          <p:nvPr/>
        </p:nvSpPr>
        <p:spPr>
          <a:xfrm>
            <a:off x="2510829" y="481754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F1B34F-6261-4A12-9EB9-2ED9CDCC112E}"/>
              </a:ext>
            </a:extLst>
          </p:cNvPr>
          <p:cNvSpPr/>
          <p:nvPr/>
        </p:nvSpPr>
        <p:spPr>
          <a:xfrm>
            <a:off x="3877709" y="480750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5BB0BF2-B42F-4693-A364-25AC9E78D7B4}"/>
              </a:ext>
            </a:extLst>
          </p:cNvPr>
          <p:cNvSpPr/>
          <p:nvPr/>
        </p:nvSpPr>
        <p:spPr>
          <a:xfrm>
            <a:off x="4915342" y="138243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10A22A-04A9-4410-BB0E-EFF70B223A16}"/>
              </a:ext>
            </a:extLst>
          </p:cNvPr>
          <p:cNvSpPr/>
          <p:nvPr/>
        </p:nvSpPr>
        <p:spPr>
          <a:xfrm>
            <a:off x="4873714" y="3311168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27E7CA-029C-450F-96D6-15DF163059E0}"/>
              </a:ext>
            </a:extLst>
          </p:cNvPr>
          <p:cNvSpPr/>
          <p:nvPr/>
        </p:nvSpPr>
        <p:spPr>
          <a:xfrm>
            <a:off x="4873714" y="3751179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C81927-63E7-4356-93F0-2B8F0EA586D5}"/>
              </a:ext>
            </a:extLst>
          </p:cNvPr>
          <p:cNvSpPr/>
          <p:nvPr/>
        </p:nvSpPr>
        <p:spPr>
          <a:xfrm>
            <a:off x="4878672" y="426801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6438D17-4537-4C83-ADFA-610C3600E6B7}"/>
              </a:ext>
            </a:extLst>
          </p:cNvPr>
          <p:cNvSpPr/>
          <p:nvPr/>
        </p:nvSpPr>
        <p:spPr>
          <a:xfrm>
            <a:off x="2159030" y="1728553"/>
            <a:ext cx="2659670" cy="30479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새 비밀번호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D99BDCC-1383-4ABC-90BE-01E10A9FBB89}"/>
              </a:ext>
            </a:extLst>
          </p:cNvPr>
          <p:cNvSpPr/>
          <p:nvPr/>
        </p:nvSpPr>
        <p:spPr>
          <a:xfrm>
            <a:off x="2029308" y="1188193"/>
            <a:ext cx="3609492" cy="128435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DB88B16-BE1E-488B-BB58-11FE29FEC7FB}"/>
              </a:ext>
            </a:extLst>
          </p:cNvPr>
          <p:cNvSpPr/>
          <p:nvPr/>
        </p:nvSpPr>
        <p:spPr>
          <a:xfrm>
            <a:off x="5460038" y="1084788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1231A71-C5B2-4EB6-99E6-244084461F98}"/>
              </a:ext>
            </a:extLst>
          </p:cNvPr>
          <p:cNvGrpSpPr/>
          <p:nvPr/>
        </p:nvGrpSpPr>
        <p:grpSpPr>
          <a:xfrm>
            <a:off x="5816296" y="1400207"/>
            <a:ext cx="1589785" cy="693888"/>
            <a:chOff x="3976673" y="1438662"/>
            <a:chExt cx="1589785" cy="69388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78A297-3E8C-46DB-B597-42150F396E2E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7323186-AD0C-467E-B42F-5C2DB62C0C4D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7DDFA19-B157-4C43-9040-E4F2102EACEA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7773268-98A8-4F3D-94F4-FB488B1EE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CAB232ED-C108-455C-A21D-87E2C1850E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99DBF4-0507-4B3F-94DB-31F1BF959C51}"/>
              </a:ext>
            </a:extLst>
          </p:cNvPr>
          <p:cNvSpPr/>
          <p:nvPr/>
        </p:nvSpPr>
        <p:spPr>
          <a:xfrm>
            <a:off x="6774930" y="1929143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AF3393A-C15F-4169-AC2A-2BDB812DDE9F}"/>
              </a:ext>
            </a:extLst>
          </p:cNvPr>
          <p:cNvSpPr/>
          <p:nvPr/>
        </p:nvSpPr>
        <p:spPr>
          <a:xfrm>
            <a:off x="2167487" y="2074239"/>
            <a:ext cx="2659670" cy="30479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새 비밀번호 확인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144050-E736-48BB-B235-B665012B30B5}"/>
              </a:ext>
            </a:extLst>
          </p:cNvPr>
          <p:cNvSpPr txBox="1"/>
          <p:nvPr/>
        </p:nvSpPr>
        <p:spPr>
          <a:xfrm>
            <a:off x="7614222" y="1014206"/>
            <a:ext cx="15301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유저가 유저 정보 중 비밀번호를 수정하는 화면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6CAE9C-4827-4EA8-B103-7C1BE7E56763}"/>
              </a:ext>
            </a:extLst>
          </p:cNvPr>
          <p:cNvSpPr txBox="1"/>
          <p:nvPr/>
        </p:nvSpPr>
        <p:spPr>
          <a:xfrm>
            <a:off x="7614222" y="2647950"/>
            <a:ext cx="1369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비밀번호를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59D3879-DF56-4C9A-B990-2EAD5A9AEC73}"/>
              </a:ext>
            </a:extLst>
          </p:cNvPr>
          <p:cNvSpPr/>
          <p:nvPr/>
        </p:nvSpPr>
        <p:spPr>
          <a:xfrm>
            <a:off x="6422374" y="4795561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탈퇴하기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2D28BC-AEB1-4619-9110-C1A135E2859B}"/>
              </a:ext>
            </a:extLst>
          </p:cNvPr>
          <p:cNvSpPr txBox="1"/>
          <p:nvPr/>
        </p:nvSpPr>
        <p:spPr>
          <a:xfrm>
            <a:off x="40257" y="453067"/>
            <a:ext cx="759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LO-004-a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0697076-0F26-4228-8BD8-2850800D0FB8}"/>
              </a:ext>
            </a:extLst>
          </p:cNvPr>
          <p:cNvSpPr/>
          <p:nvPr/>
        </p:nvSpPr>
        <p:spPr>
          <a:xfrm>
            <a:off x="2084438" y="2736410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61121F-767C-412A-BB79-CAC92C8BF6F2}"/>
              </a:ext>
            </a:extLst>
          </p:cNvPr>
          <p:cNvSpPr/>
          <p:nvPr/>
        </p:nvSpPr>
        <p:spPr>
          <a:xfrm>
            <a:off x="4880773" y="2781998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885255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55" dirty="0"/>
              <a:t> </a:t>
            </a:r>
            <a:r>
              <a:rPr dirty="0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A2BB6-ABA1-4FC9-AF90-6FE6CCB266AA}"/>
              </a:ext>
            </a:extLst>
          </p:cNvPr>
          <p:cNvSpPr txBox="1"/>
          <p:nvPr/>
        </p:nvSpPr>
        <p:spPr>
          <a:xfrm>
            <a:off x="941872" y="503470"/>
            <a:ext cx="1295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개인정보수정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ED4A3-A391-4524-94DD-0621582CEBA4}"/>
              </a:ext>
            </a:extLst>
          </p:cNvPr>
          <p:cNvSpPr txBox="1"/>
          <p:nvPr/>
        </p:nvSpPr>
        <p:spPr>
          <a:xfrm>
            <a:off x="6699457" y="503469"/>
            <a:ext cx="76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E68D-F4A1-4882-A3FD-DDA7A820494B}"/>
              </a:ext>
            </a:extLst>
          </p:cNvPr>
          <p:cNvSpPr txBox="1"/>
          <p:nvPr/>
        </p:nvSpPr>
        <p:spPr>
          <a:xfrm>
            <a:off x="2403303" y="491289"/>
            <a:ext cx="158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9208D834-A7E5-4780-9636-90EAE97D3BBC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36">
            <a:extLst>
              <a:ext uri="{FF2B5EF4-FFF2-40B4-BE49-F238E27FC236}">
                <a16:creationId xmlns:a16="http://schemas.microsoft.com/office/drawing/2014/main" id="{8C87029B-938D-4603-B585-348CFF06FE47}"/>
              </a:ext>
            </a:extLst>
          </p:cNvPr>
          <p:cNvSpPr txBox="1"/>
          <p:nvPr/>
        </p:nvSpPr>
        <p:spPr>
          <a:xfrm>
            <a:off x="2658720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34">
            <a:extLst>
              <a:ext uri="{FF2B5EF4-FFF2-40B4-BE49-F238E27FC236}">
                <a16:creationId xmlns:a16="http://schemas.microsoft.com/office/drawing/2014/main" id="{E54F1F67-27DB-4DB3-965C-28CC8D5A2F9A}"/>
              </a:ext>
            </a:extLst>
          </p:cNvPr>
          <p:cNvSpPr txBox="1"/>
          <p:nvPr/>
        </p:nvSpPr>
        <p:spPr>
          <a:xfrm>
            <a:off x="2311491" y="3008507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C83719B2-3E21-4303-AE37-483CE998B2B7}"/>
              </a:ext>
            </a:extLst>
          </p:cNvPr>
          <p:cNvSpPr txBox="1"/>
          <p:nvPr/>
        </p:nvSpPr>
        <p:spPr>
          <a:xfrm>
            <a:off x="2657031" y="300850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BCF90C9-0A09-4D8C-8368-5583C0DF313A}"/>
              </a:ext>
            </a:extLst>
          </p:cNvPr>
          <p:cNvSpPr/>
          <p:nvPr/>
        </p:nvSpPr>
        <p:spPr>
          <a:xfrm>
            <a:off x="1914313" y="1111214"/>
            <a:ext cx="5481741" cy="3959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F1554F-04BB-4BD1-8234-5A1B57628A90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B7BBDE1-79F0-4C6A-85A8-5066689CCAAD}"/>
              </a:ext>
            </a:extLst>
          </p:cNvPr>
          <p:cNvSpPr/>
          <p:nvPr/>
        </p:nvSpPr>
        <p:spPr>
          <a:xfrm>
            <a:off x="2161048" y="1367267"/>
            <a:ext cx="2666109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비밀번호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3D465A5-184C-47F2-B9D6-3AEB49A57A6C}"/>
              </a:ext>
            </a:extLst>
          </p:cNvPr>
          <p:cNvSpPr/>
          <p:nvPr/>
        </p:nvSpPr>
        <p:spPr>
          <a:xfrm>
            <a:off x="2184081" y="1880138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D52D3D1-4B38-44C2-97B7-9D79D36BC00C}"/>
              </a:ext>
            </a:extLst>
          </p:cNvPr>
          <p:cNvSpPr/>
          <p:nvPr/>
        </p:nvSpPr>
        <p:spPr>
          <a:xfrm>
            <a:off x="2084438" y="3732054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7B9B7C2-5CF5-49D8-A82A-0AC23B316964}"/>
              </a:ext>
            </a:extLst>
          </p:cNvPr>
          <p:cNvSpPr/>
          <p:nvPr/>
        </p:nvSpPr>
        <p:spPr>
          <a:xfrm>
            <a:off x="2073764" y="424888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03F7A3-5256-4D30-8B74-89517467BAD0}"/>
              </a:ext>
            </a:extLst>
          </p:cNvPr>
          <p:cNvSpPr/>
          <p:nvPr/>
        </p:nvSpPr>
        <p:spPr>
          <a:xfrm>
            <a:off x="2510829" y="481754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F1B34F-6261-4A12-9EB9-2ED9CDCC112E}"/>
              </a:ext>
            </a:extLst>
          </p:cNvPr>
          <p:cNvSpPr/>
          <p:nvPr/>
        </p:nvSpPr>
        <p:spPr>
          <a:xfrm>
            <a:off x="3877709" y="480750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5BB0BF2-B42F-4693-A364-25AC9E78D7B4}"/>
              </a:ext>
            </a:extLst>
          </p:cNvPr>
          <p:cNvSpPr/>
          <p:nvPr/>
        </p:nvSpPr>
        <p:spPr>
          <a:xfrm>
            <a:off x="4919701" y="189711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10A22A-04A9-4410-BB0E-EFF70B223A16}"/>
              </a:ext>
            </a:extLst>
          </p:cNvPr>
          <p:cNvSpPr/>
          <p:nvPr/>
        </p:nvSpPr>
        <p:spPr>
          <a:xfrm>
            <a:off x="4873714" y="3311168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27E7CA-029C-450F-96D6-15DF163059E0}"/>
              </a:ext>
            </a:extLst>
          </p:cNvPr>
          <p:cNvSpPr/>
          <p:nvPr/>
        </p:nvSpPr>
        <p:spPr>
          <a:xfrm>
            <a:off x="4873714" y="3751179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C81927-63E7-4356-93F0-2B8F0EA586D5}"/>
              </a:ext>
            </a:extLst>
          </p:cNvPr>
          <p:cNvSpPr/>
          <p:nvPr/>
        </p:nvSpPr>
        <p:spPr>
          <a:xfrm>
            <a:off x="4878672" y="426801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9345A7-41F1-4CF8-8BA4-ABC1F543A56A}"/>
              </a:ext>
            </a:extLst>
          </p:cNvPr>
          <p:cNvGrpSpPr/>
          <p:nvPr/>
        </p:nvGrpSpPr>
        <p:grpSpPr>
          <a:xfrm>
            <a:off x="2023445" y="1621636"/>
            <a:ext cx="3782824" cy="1406283"/>
            <a:chOff x="1913996" y="1084788"/>
            <a:chExt cx="3782824" cy="140628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D99BDCC-1383-4ABC-90BE-01E10A9FBB89}"/>
                </a:ext>
              </a:extLst>
            </p:cNvPr>
            <p:cNvSpPr/>
            <p:nvPr/>
          </p:nvSpPr>
          <p:spPr>
            <a:xfrm>
              <a:off x="1913996" y="1206713"/>
              <a:ext cx="3609492" cy="1284358"/>
            </a:xfrm>
            <a:prstGeom prst="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4DB88B16-BE1E-488B-BB58-11FE29FEC7FB}"/>
                </a:ext>
              </a:extLst>
            </p:cNvPr>
            <p:cNvSpPr/>
            <p:nvPr/>
          </p:nvSpPr>
          <p:spPr>
            <a:xfrm>
              <a:off x="5460038" y="1084788"/>
              <a:ext cx="236782" cy="2055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A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1231A71-C5B2-4EB6-99E6-244084461F98}"/>
              </a:ext>
            </a:extLst>
          </p:cNvPr>
          <p:cNvGrpSpPr/>
          <p:nvPr/>
        </p:nvGrpSpPr>
        <p:grpSpPr>
          <a:xfrm>
            <a:off x="5816296" y="1400207"/>
            <a:ext cx="1589785" cy="693888"/>
            <a:chOff x="3976673" y="1438662"/>
            <a:chExt cx="1589785" cy="69388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78A297-3E8C-46DB-B597-42150F396E2E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7323186-AD0C-467E-B42F-5C2DB62C0C4D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7DDFA19-B157-4C43-9040-E4F2102EACEA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7773268-98A8-4F3D-94F4-FB488B1EE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CAB232ED-C108-455C-A21D-87E2C1850E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99DBF4-0507-4B3F-94DB-31F1BF959C51}"/>
              </a:ext>
            </a:extLst>
          </p:cNvPr>
          <p:cNvSpPr/>
          <p:nvPr/>
        </p:nvSpPr>
        <p:spPr>
          <a:xfrm>
            <a:off x="6774930" y="1929143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144050-E736-48BB-B235-B665012B30B5}"/>
              </a:ext>
            </a:extLst>
          </p:cNvPr>
          <p:cNvSpPr txBox="1"/>
          <p:nvPr/>
        </p:nvSpPr>
        <p:spPr>
          <a:xfrm>
            <a:off x="7614222" y="1014206"/>
            <a:ext cx="15301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유저가 유저 정보 중 핸드폰 번호를 수정하는 화면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6CAE9C-4827-4EA8-B103-7C1BE7E56763}"/>
              </a:ext>
            </a:extLst>
          </p:cNvPr>
          <p:cNvSpPr txBox="1"/>
          <p:nvPr/>
        </p:nvSpPr>
        <p:spPr>
          <a:xfrm>
            <a:off x="7614222" y="2647950"/>
            <a:ext cx="1369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핸드폰 번호를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59D3879-DF56-4C9A-B990-2EAD5A9AEC73}"/>
              </a:ext>
            </a:extLst>
          </p:cNvPr>
          <p:cNvSpPr/>
          <p:nvPr/>
        </p:nvSpPr>
        <p:spPr>
          <a:xfrm>
            <a:off x="6422374" y="4795561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탈퇴하기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2D28BC-AEB1-4619-9110-C1A135E2859B}"/>
              </a:ext>
            </a:extLst>
          </p:cNvPr>
          <p:cNvSpPr txBox="1"/>
          <p:nvPr/>
        </p:nvSpPr>
        <p:spPr>
          <a:xfrm>
            <a:off x="7120" y="479302"/>
            <a:ext cx="76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LO-004-b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0697076-0F26-4228-8BD8-2850800D0FB8}"/>
              </a:ext>
            </a:extLst>
          </p:cNvPr>
          <p:cNvSpPr/>
          <p:nvPr/>
        </p:nvSpPr>
        <p:spPr>
          <a:xfrm>
            <a:off x="2084438" y="327021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61121F-767C-412A-BB79-CAC92C8BF6F2}"/>
              </a:ext>
            </a:extLst>
          </p:cNvPr>
          <p:cNvSpPr/>
          <p:nvPr/>
        </p:nvSpPr>
        <p:spPr>
          <a:xfrm>
            <a:off x="4919701" y="1405901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786C160-3218-448D-A00A-D47D15598D29}"/>
              </a:ext>
            </a:extLst>
          </p:cNvPr>
          <p:cNvSpPr/>
          <p:nvPr/>
        </p:nvSpPr>
        <p:spPr>
          <a:xfrm>
            <a:off x="2161047" y="2349513"/>
            <a:ext cx="2608028" cy="30479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새 핸드폰 번호</a:t>
            </a:r>
          </a:p>
        </p:txBody>
      </p:sp>
    </p:spTree>
    <p:extLst>
      <p:ext uri="{BB962C8B-B14F-4D97-AF65-F5344CB8AC3E}">
        <p14:creationId xmlns:p14="http://schemas.microsoft.com/office/powerpoint/2010/main" val="262936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55" dirty="0"/>
              <a:t> </a:t>
            </a:r>
            <a:r>
              <a:rPr dirty="0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A2BB6-ABA1-4FC9-AF90-6FE6CCB266AA}"/>
              </a:ext>
            </a:extLst>
          </p:cNvPr>
          <p:cNvSpPr txBox="1"/>
          <p:nvPr/>
        </p:nvSpPr>
        <p:spPr>
          <a:xfrm>
            <a:off x="914387" y="453066"/>
            <a:ext cx="1295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개인정보수정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ED4A3-A391-4524-94DD-0621582CEBA4}"/>
              </a:ext>
            </a:extLst>
          </p:cNvPr>
          <p:cNvSpPr txBox="1"/>
          <p:nvPr/>
        </p:nvSpPr>
        <p:spPr>
          <a:xfrm>
            <a:off x="6644650" y="462573"/>
            <a:ext cx="76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E68D-F4A1-4882-A3FD-DDA7A820494B}"/>
              </a:ext>
            </a:extLst>
          </p:cNvPr>
          <p:cNvSpPr txBox="1"/>
          <p:nvPr/>
        </p:nvSpPr>
        <p:spPr>
          <a:xfrm>
            <a:off x="2400553" y="461714"/>
            <a:ext cx="158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9208D834-A7E5-4780-9636-90EAE97D3BBC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36">
            <a:extLst>
              <a:ext uri="{FF2B5EF4-FFF2-40B4-BE49-F238E27FC236}">
                <a16:creationId xmlns:a16="http://schemas.microsoft.com/office/drawing/2014/main" id="{8C87029B-938D-4603-B585-348CFF06FE47}"/>
              </a:ext>
            </a:extLst>
          </p:cNvPr>
          <p:cNvSpPr txBox="1"/>
          <p:nvPr/>
        </p:nvSpPr>
        <p:spPr>
          <a:xfrm>
            <a:off x="2658720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34">
            <a:extLst>
              <a:ext uri="{FF2B5EF4-FFF2-40B4-BE49-F238E27FC236}">
                <a16:creationId xmlns:a16="http://schemas.microsoft.com/office/drawing/2014/main" id="{E54F1F67-27DB-4DB3-965C-28CC8D5A2F9A}"/>
              </a:ext>
            </a:extLst>
          </p:cNvPr>
          <p:cNvSpPr txBox="1"/>
          <p:nvPr/>
        </p:nvSpPr>
        <p:spPr>
          <a:xfrm>
            <a:off x="2311491" y="3008507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C83719B2-3E21-4303-AE37-483CE998B2B7}"/>
              </a:ext>
            </a:extLst>
          </p:cNvPr>
          <p:cNvSpPr txBox="1"/>
          <p:nvPr/>
        </p:nvSpPr>
        <p:spPr>
          <a:xfrm>
            <a:off x="2657031" y="300850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BCF90C9-0A09-4D8C-8368-5583C0DF313A}"/>
              </a:ext>
            </a:extLst>
          </p:cNvPr>
          <p:cNvSpPr/>
          <p:nvPr/>
        </p:nvSpPr>
        <p:spPr>
          <a:xfrm>
            <a:off x="1914313" y="1111214"/>
            <a:ext cx="5481741" cy="3959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F1554F-04BB-4BD1-8234-5A1B57628A90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B7BBDE1-79F0-4C6A-85A8-5066689CCAAD}"/>
              </a:ext>
            </a:extLst>
          </p:cNvPr>
          <p:cNvSpPr/>
          <p:nvPr/>
        </p:nvSpPr>
        <p:spPr>
          <a:xfrm>
            <a:off x="2161048" y="1367267"/>
            <a:ext cx="2666109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비밀번호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3D465A5-184C-47F2-B9D6-3AEB49A57A6C}"/>
              </a:ext>
            </a:extLst>
          </p:cNvPr>
          <p:cNvSpPr/>
          <p:nvPr/>
        </p:nvSpPr>
        <p:spPr>
          <a:xfrm>
            <a:off x="2161048" y="265162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D52D3D1-4B38-44C2-97B7-9D79D36BC00C}"/>
              </a:ext>
            </a:extLst>
          </p:cNvPr>
          <p:cNvSpPr/>
          <p:nvPr/>
        </p:nvSpPr>
        <p:spPr>
          <a:xfrm>
            <a:off x="2084438" y="3732054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7B9B7C2-5CF5-49D8-A82A-0AC23B316964}"/>
              </a:ext>
            </a:extLst>
          </p:cNvPr>
          <p:cNvSpPr/>
          <p:nvPr/>
        </p:nvSpPr>
        <p:spPr>
          <a:xfrm>
            <a:off x="2073764" y="424888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03F7A3-5256-4D30-8B74-89517467BAD0}"/>
              </a:ext>
            </a:extLst>
          </p:cNvPr>
          <p:cNvSpPr/>
          <p:nvPr/>
        </p:nvSpPr>
        <p:spPr>
          <a:xfrm>
            <a:off x="2510829" y="481754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F1B34F-6261-4A12-9EB9-2ED9CDCC112E}"/>
              </a:ext>
            </a:extLst>
          </p:cNvPr>
          <p:cNvSpPr/>
          <p:nvPr/>
        </p:nvSpPr>
        <p:spPr>
          <a:xfrm>
            <a:off x="3877709" y="480750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5BB0BF2-B42F-4693-A364-25AC9E78D7B4}"/>
              </a:ext>
            </a:extLst>
          </p:cNvPr>
          <p:cNvSpPr/>
          <p:nvPr/>
        </p:nvSpPr>
        <p:spPr>
          <a:xfrm>
            <a:off x="4930600" y="2672107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10A22A-04A9-4410-BB0E-EFF70B223A16}"/>
              </a:ext>
            </a:extLst>
          </p:cNvPr>
          <p:cNvSpPr/>
          <p:nvPr/>
        </p:nvSpPr>
        <p:spPr>
          <a:xfrm>
            <a:off x="4937912" y="1376015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27E7CA-029C-450F-96D6-15DF163059E0}"/>
              </a:ext>
            </a:extLst>
          </p:cNvPr>
          <p:cNvSpPr/>
          <p:nvPr/>
        </p:nvSpPr>
        <p:spPr>
          <a:xfrm>
            <a:off x="4873714" y="3751179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C81927-63E7-4356-93F0-2B8F0EA586D5}"/>
              </a:ext>
            </a:extLst>
          </p:cNvPr>
          <p:cNvSpPr/>
          <p:nvPr/>
        </p:nvSpPr>
        <p:spPr>
          <a:xfrm>
            <a:off x="4878672" y="426801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D99BDCC-1383-4ABC-90BE-01E10A9FBB89}"/>
              </a:ext>
            </a:extLst>
          </p:cNvPr>
          <p:cNvSpPr/>
          <p:nvPr/>
        </p:nvSpPr>
        <p:spPr>
          <a:xfrm>
            <a:off x="2090709" y="2349604"/>
            <a:ext cx="3609492" cy="128435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DB88B16-BE1E-488B-BB58-11FE29FEC7FB}"/>
              </a:ext>
            </a:extLst>
          </p:cNvPr>
          <p:cNvSpPr/>
          <p:nvPr/>
        </p:nvSpPr>
        <p:spPr>
          <a:xfrm>
            <a:off x="5633482" y="2251512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1231A71-C5B2-4EB6-99E6-244084461F98}"/>
              </a:ext>
            </a:extLst>
          </p:cNvPr>
          <p:cNvGrpSpPr/>
          <p:nvPr/>
        </p:nvGrpSpPr>
        <p:grpSpPr>
          <a:xfrm>
            <a:off x="5816296" y="1400207"/>
            <a:ext cx="1589785" cy="693888"/>
            <a:chOff x="3976673" y="1438662"/>
            <a:chExt cx="1589785" cy="69388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78A297-3E8C-46DB-B597-42150F396E2E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7323186-AD0C-467E-B42F-5C2DB62C0C4D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7DDFA19-B157-4C43-9040-E4F2102EACEA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7773268-98A8-4F3D-94F4-FB488B1EE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CAB232ED-C108-455C-A21D-87E2C1850E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99DBF4-0507-4B3F-94DB-31F1BF959C51}"/>
              </a:ext>
            </a:extLst>
          </p:cNvPr>
          <p:cNvSpPr/>
          <p:nvPr/>
        </p:nvSpPr>
        <p:spPr>
          <a:xfrm>
            <a:off x="6774930" y="1929143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144050-E736-48BB-B235-B665012B30B5}"/>
              </a:ext>
            </a:extLst>
          </p:cNvPr>
          <p:cNvSpPr txBox="1"/>
          <p:nvPr/>
        </p:nvSpPr>
        <p:spPr>
          <a:xfrm>
            <a:off x="7614222" y="1014206"/>
            <a:ext cx="15301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유저가 유저 정보 중 이메일 주소를 수정하는 화면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6CAE9C-4827-4EA8-B103-7C1BE7E56763}"/>
              </a:ext>
            </a:extLst>
          </p:cNvPr>
          <p:cNvSpPr txBox="1"/>
          <p:nvPr/>
        </p:nvSpPr>
        <p:spPr>
          <a:xfrm>
            <a:off x="7614222" y="2647950"/>
            <a:ext cx="1369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이메일 주소를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59D3879-DF56-4C9A-B990-2EAD5A9AEC73}"/>
              </a:ext>
            </a:extLst>
          </p:cNvPr>
          <p:cNvSpPr/>
          <p:nvPr/>
        </p:nvSpPr>
        <p:spPr>
          <a:xfrm>
            <a:off x="6422374" y="4795561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탈퇴하기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2D28BC-AEB1-4619-9110-C1A135E2859B}"/>
              </a:ext>
            </a:extLst>
          </p:cNvPr>
          <p:cNvSpPr txBox="1"/>
          <p:nvPr/>
        </p:nvSpPr>
        <p:spPr>
          <a:xfrm>
            <a:off x="31122" y="465418"/>
            <a:ext cx="789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LO-004-c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0697076-0F26-4228-8BD8-2850800D0FB8}"/>
              </a:ext>
            </a:extLst>
          </p:cNvPr>
          <p:cNvSpPr/>
          <p:nvPr/>
        </p:nvSpPr>
        <p:spPr>
          <a:xfrm>
            <a:off x="2150427" y="1903128"/>
            <a:ext cx="2666109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61121F-767C-412A-BB79-CAC92C8BF6F2}"/>
              </a:ext>
            </a:extLst>
          </p:cNvPr>
          <p:cNvSpPr/>
          <p:nvPr/>
        </p:nvSpPr>
        <p:spPr>
          <a:xfrm>
            <a:off x="4937912" y="1894321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BE4A1DF-B1CC-4225-AA11-8AD5C9843756}"/>
              </a:ext>
            </a:extLst>
          </p:cNvPr>
          <p:cNvGrpSpPr/>
          <p:nvPr/>
        </p:nvGrpSpPr>
        <p:grpSpPr>
          <a:xfrm>
            <a:off x="2568522" y="3158898"/>
            <a:ext cx="2198428" cy="307777"/>
            <a:chOff x="2360250" y="2341202"/>
            <a:chExt cx="2198428" cy="307777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41F2A9B-D218-430D-802D-3DECD57DCCD5}"/>
                </a:ext>
              </a:extLst>
            </p:cNvPr>
            <p:cNvSpPr/>
            <p:nvPr/>
          </p:nvSpPr>
          <p:spPr>
            <a:xfrm>
              <a:off x="2360250" y="2376391"/>
              <a:ext cx="1085998" cy="22826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새 이메일 주소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F497054-D53D-4A2A-A764-43BBBE4C32AC}"/>
                </a:ext>
              </a:extLst>
            </p:cNvPr>
            <p:cNvSpPr txBox="1"/>
            <p:nvPr/>
          </p:nvSpPr>
          <p:spPr>
            <a:xfrm>
              <a:off x="3446248" y="2341202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@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F487ED4-9C57-4371-8E03-1AFF9B819E59}"/>
                </a:ext>
              </a:extLst>
            </p:cNvPr>
            <p:cNvGrpSpPr/>
            <p:nvPr/>
          </p:nvGrpSpPr>
          <p:grpSpPr>
            <a:xfrm>
              <a:off x="3801459" y="2389227"/>
              <a:ext cx="757219" cy="194824"/>
              <a:chOff x="259170" y="2104249"/>
              <a:chExt cx="1312141" cy="36932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A283452-9E6E-47AA-828E-E7E71AB6FD16}"/>
                  </a:ext>
                </a:extLst>
              </p:cNvPr>
              <p:cNvSpPr/>
              <p:nvPr/>
            </p:nvSpPr>
            <p:spPr>
              <a:xfrm>
                <a:off x="259170" y="210424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실행 단추: 앞으로 또는 다음으로 이동 68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291776E4-A196-4D3F-B867-0D5E4E9DE3D5}"/>
                  </a:ext>
                </a:extLst>
              </p:cNvPr>
              <p:cNvSpPr/>
              <p:nvPr/>
            </p:nvSpPr>
            <p:spPr>
              <a:xfrm rot="5400000">
                <a:off x="1345825" y="2226252"/>
                <a:ext cx="330174" cy="115657"/>
              </a:xfrm>
              <a:prstGeom prst="actionButtonForwardNex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181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번호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파일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/>
            </a:pPr>
            <a:r>
              <a:t>파일</a:t>
            </a:r>
            <a:r>
              <a:rPr spc="-55"/>
              <a:t> </a:t>
            </a:r>
            <a:r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작성자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기능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70575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6000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16538" y="486343"/>
            <a:ext cx="99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>
                <a:latin typeface="+mj-ea"/>
                <a:ea typeface="+mj-ea"/>
              </a:rPr>
              <a:t>남승옥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5858" y="486344"/>
            <a:ext cx="144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latin typeface="+mj-ea"/>
                <a:ea typeface="+mj-ea"/>
              </a:rPr>
              <a:t>header.jsp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8698" y="486343"/>
            <a:ext cx="1371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Main </a:t>
            </a:r>
            <a:r>
              <a:rPr lang="ko-KR" altLang="en-US" sz="1000" dirty="0">
                <a:latin typeface="+mj-ea"/>
                <a:ea typeface="+mj-ea"/>
              </a:rPr>
              <a:t>헤더 비로그인</a:t>
            </a:r>
          </a:p>
        </p:txBody>
      </p:sp>
      <p:sp>
        <p:nvSpPr>
          <p:cNvPr id="44" name="직사각형 13"/>
          <p:cNvSpPr/>
          <p:nvPr/>
        </p:nvSpPr>
        <p:spPr>
          <a:xfrm>
            <a:off x="606168" y="1335529"/>
            <a:ext cx="6483863" cy="1600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58"/>
          <p:cNvSpPr/>
          <p:nvPr/>
        </p:nvSpPr>
        <p:spPr>
          <a:xfrm>
            <a:off x="2743200" y="1581154"/>
            <a:ext cx="1828800" cy="3809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로고</a:t>
            </a:r>
            <a:endParaRPr lang="en-US" altLang="ko-KR" sz="1200" dirty="0"/>
          </a:p>
        </p:txBody>
      </p:sp>
      <p:sp>
        <p:nvSpPr>
          <p:cNvPr id="46" name="직사각형 58"/>
          <p:cNvSpPr/>
          <p:nvPr/>
        </p:nvSpPr>
        <p:spPr>
          <a:xfrm>
            <a:off x="1281806" y="2419352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모임생성</a:t>
            </a:r>
          </a:p>
        </p:txBody>
      </p:sp>
      <p:sp>
        <p:nvSpPr>
          <p:cNvPr id="47" name="직사각형 58"/>
          <p:cNvSpPr/>
          <p:nvPr/>
        </p:nvSpPr>
        <p:spPr>
          <a:xfrm>
            <a:off x="2529224" y="2416149"/>
            <a:ext cx="1204576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모임검색</a:t>
            </a:r>
          </a:p>
        </p:txBody>
      </p:sp>
      <p:sp>
        <p:nvSpPr>
          <p:cNvPr id="49" name="직사각형 58"/>
          <p:cNvSpPr/>
          <p:nvPr/>
        </p:nvSpPr>
        <p:spPr>
          <a:xfrm>
            <a:off x="4953000" y="1581150"/>
            <a:ext cx="914400" cy="228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회원가입</a:t>
            </a:r>
          </a:p>
        </p:txBody>
      </p:sp>
      <p:sp>
        <p:nvSpPr>
          <p:cNvPr id="50" name="직사각형 58"/>
          <p:cNvSpPr/>
          <p:nvPr/>
        </p:nvSpPr>
        <p:spPr>
          <a:xfrm>
            <a:off x="5943600" y="1581150"/>
            <a:ext cx="990600" cy="228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로그인</a:t>
            </a:r>
          </a:p>
        </p:txBody>
      </p:sp>
      <p:sp>
        <p:nvSpPr>
          <p:cNvPr id="61" name="TextBox 77"/>
          <p:cNvSpPr txBox="1"/>
          <p:nvPr/>
        </p:nvSpPr>
        <p:spPr>
          <a:xfrm>
            <a:off x="7607138" y="2456223"/>
            <a:ext cx="150259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회원가입 페이지로 이동</a:t>
            </a:r>
            <a:r>
              <a:rPr lang="en-US" altLang="ko-KR" sz="1000" dirty="0">
                <a:latin typeface="+mj-ea"/>
                <a:ea typeface="+mj-ea"/>
              </a:rPr>
              <a:t>(LO-001)</a:t>
            </a:r>
          </a:p>
          <a:p>
            <a:pPr marL="0" indent="0">
              <a:buNone/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로그인 페이지로 이동</a:t>
            </a:r>
            <a:r>
              <a:rPr lang="en-US" altLang="ko-KR" sz="1000" dirty="0">
                <a:latin typeface="+mj-ea"/>
                <a:ea typeface="+mj-ea"/>
              </a:rPr>
              <a:t>(LO-003)</a:t>
            </a:r>
          </a:p>
          <a:p>
            <a:pPr marL="0" indent="0">
              <a:buNone/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3)</a:t>
            </a:r>
            <a:r>
              <a:rPr lang="ko-KR" altLang="en-US" sz="1000" dirty="0">
                <a:latin typeface="+mj-ea"/>
                <a:ea typeface="+mj-ea"/>
              </a:rPr>
              <a:t>로그인 페이지로 이동</a:t>
            </a:r>
            <a:r>
              <a:rPr lang="en-US" altLang="ko-KR" sz="1000" dirty="0">
                <a:latin typeface="+mj-ea"/>
                <a:ea typeface="+mj-ea"/>
              </a:rPr>
              <a:t>(LO-003)</a:t>
            </a:r>
          </a:p>
          <a:p>
            <a:pPr marL="0" indent="0">
              <a:buNone/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4)</a:t>
            </a:r>
            <a:r>
              <a:rPr lang="ko-KR" altLang="en-US" sz="1000" dirty="0">
                <a:latin typeface="+mj-ea"/>
                <a:ea typeface="+mj-ea"/>
              </a:rPr>
              <a:t>입력된 단어로 </a:t>
            </a:r>
            <a:r>
              <a:rPr lang="ko-KR" altLang="en-US" sz="1000" dirty="0" err="1">
                <a:latin typeface="+mj-ea"/>
                <a:ea typeface="+mj-ea"/>
              </a:rPr>
              <a:t>검색후</a:t>
            </a:r>
            <a:r>
              <a:rPr lang="ko-KR" altLang="en-US" sz="1000" dirty="0">
                <a:latin typeface="+mj-ea"/>
                <a:ea typeface="+mj-ea"/>
              </a:rPr>
              <a:t> 화면에 출력</a:t>
            </a:r>
            <a:r>
              <a:rPr lang="en-US" altLang="ko-KR" sz="1000" dirty="0">
                <a:latin typeface="+mj-ea"/>
                <a:ea typeface="+mj-ea"/>
              </a:rPr>
              <a:t>(CL-002)</a:t>
            </a:r>
          </a:p>
          <a:p>
            <a:pPr marL="0" indent="0">
              <a:buNone/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A)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 단어를 입력했을 시 그 단어가 모임의 이름이나 키워드와 일치하면 해당 모임을 검색 결과 페이지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(CL-002)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에 표시</a:t>
            </a:r>
            <a:endParaRPr lang="en-US" altLang="ko-KR" sz="1100" dirty="0">
              <a:ea typeface="맑은 고딕" panose="020B0503020000020004" pitchFamily="34" charset="-127"/>
              <a:cs typeface="Calibri"/>
            </a:endParaRPr>
          </a:p>
          <a:p>
            <a:pPr marL="0" indent="0">
              <a:buNone/>
              <a:defRPr/>
            </a:pP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8127D0B-93D2-4AD0-975B-DB5FC22E1527}"/>
              </a:ext>
            </a:extLst>
          </p:cNvPr>
          <p:cNvSpPr/>
          <p:nvPr/>
        </p:nvSpPr>
        <p:spPr>
          <a:xfrm>
            <a:off x="4831353" y="145746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519A931-B9E8-42E4-ABE0-D0AB1BC39F41}"/>
              </a:ext>
            </a:extLst>
          </p:cNvPr>
          <p:cNvSpPr/>
          <p:nvPr/>
        </p:nvSpPr>
        <p:spPr>
          <a:xfrm>
            <a:off x="5888430" y="1467486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A6306AB-5B66-4DDE-8F73-205EC9FFFE0D}"/>
              </a:ext>
            </a:extLst>
          </p:cNvPr>
          <p:cNvSpPr/>
          <p:nvPr/>
        </p:nvSpPr>
        <p:spPr>
          <a:xfrm>
            <a:off x="1207545" y="2230588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AB457D-8BD5-4962-A069-FD025F3C131A}"/>
              </a:ext>
            </a:extLst>
          </p:cNvPr>
          <p:cNvSpPr/>
          <p:nvPr/>
        </p:nvSpPr>
        <p:spPr>
          <a:xfrm>
            <a:off x="2427245" y="2230262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D1BCE-D220-418B-AE43-68FF5E4FB1B8}"/>
              </a:ext>
            </a:extLst>
          </p:cNvPr>
          <p:cNvSpPr txBox="1"/>
          <p:nvPr/>
        </p:nvSpPr>
        <p:spPr>
          <a:xfrm>
            <a:off x="15725" y="486341"/>
            <a:ext cx="951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MA-001-a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35FDE3-3D79-4777-A8A0-6E2A0260C2CE}"/>
              </a:ext>
            </a:extLst>
          </p:cNvPr>
          <p:cNvCxnSpPr/>
          <p:nvPr/>
        </p:nvCxnSpPr>
        <p:spPr>
          <a:xfrm flipH="1">
            <a:off x="2743200" y="1581150"/>
            <a:ext cx="1828799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57CAD80-AA06-4FA1-BABD-A458BBAF303D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609748"/>
            <a:ext cx="1825127" cy="33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7EDAC8-7926-4079-A8E7-676C437B5D85}"/>
              </a:ext>
            </a:extLst>
          </p:cNvPr>
          <p:cNvSpPr txBox="1"/>
          <p:nvPr/>
        </p:nvSpPr>
        <p:spPr>
          <a:xfrm>
            <a:off x="7735892" y="731856"/>
            <a:ext cx="123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비로그인 시 헤더 모습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6796ABF-662F-45FD-A312-D00439D7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83" y="2463770"/>
            <a:ext cx="257175" cy="257175"/>
          </a:xfrm>
          <a:prstGeom prst="rect">
            <a:avLst/>
          </a:prstGeom>
        </p:spPr>
      </p:pic>
      <p:sp>
        <p:nvSpPr>
          <p:cNvPr id="51" name="사각형: 둥근 모서리 70">
            <a:extLst>
              <a:ext uri="{FF2B5EF4-FFF2-40B4-BE49-F238E27FC236}">
                <a16:creationId xmlns:a16="http://schemas.microsoft.com/office/drawing/2014/main" id="{961AEC93-3801-4AA9-A750-514FD5D48175}"/>
              </a:ext>
            </a:extLst>
          </p:cNvPr>
          <p:cNvSpPr/>
          <p:nvPr/>
        </p:nvSpPr>
        <p:spPr>
          <a:xfrm>
            <a:off x="3659742" y="2268495"/>
            <a:ext cx="227093" cy="1804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A</a:t>
            </a:r>
            <a:endParaRPr lang="ko-KR" alt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55" dirty="0"/>
              <a:t> </a:t>
            </a:r>
            <a:r>
              <a:rPr dirty="0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A2BB6-ABA1-4FC9-AF90-6FE6CCB266AA}"/>
              </a:ext>
            </a:extLst>
          </p:cNvPr>
          <p:cNvSpPr txBox="1"/>
          <p:nvPr/>
        </p:nvSpPr>
        <p:spPr>
          <a:xfrm>
            <a:off x="891129" y="472325"/>
            <a:ext cx="1295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개인정보수정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ED4A3-A391-4524-94DD-0621582CEBA4}"/>
              </a:ext>
            </a:extLst>
          </p:cNvPr>
          <p:cNvSpPr txBox="1"/>
          <p:nvPr/>
        </p:nvSpPr>
        <p:spPr>
          <a:xfrm>
            <a:off x="6571823" y="453067"/>
            <a:ext cx="76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E68D-F4A1-4882-A3FD-DDA7A820494B}"/>
              </a:ext>
            </a:extLst>
          </p:cNvPr>
          <p:cNvSpPr txBox="1"/>
          <p:nvPr/>
        </p:nvSpPr>
        <p:spPr>
          <a:xfrm>
            <a:off x="2401414" y="453067"/>
            <a:ext cx="158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9208D834-A7E5-4780-9636-90EAE97D3BBC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36">
            <a:extLst>
              <a:ext uri="{FF2B5EF4-FFF2-40B4-BE49-F238E27FC236}">
                <a16:creationId xmlns:a16="http://schemas.microsoft.com/office/drawing/2014/main" id="{8C87029B-938D-4603-B585-348CFF06FE47}"/>
              </a:ext>
            </a:extLst>
          </p:cNvPr>
          <p:cNvSpPr txBox="1"/>
          <p:nvPr/>
        </p:nvSpPr>
        <p:spPr>
          <a:xfrm>
            <a:off x="2658720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34">
            <a:extLst>
              <a:ext uri="{FF2B5EF4-FFF2-40B4-BE49-F238E27FC236}">
                <a16:creationId xmlns:a16="http://schemas.microsoft.com/office/drawing/2014/main" id="{E54F1F67-27DB-4DB3-965C-28CC8D5A2F9A}"/>
              </a:ext>
            </a:extLst>
          </p:cNvPr>
          <p:cNvSpPr txBox="1"/>
          <p:nvPr/>
        </p:nvSpPr>
        <p:spPr>
          <a:xfrm>
            <a:off x="2370150" y="2124876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C83719B2-3E21-4303-AE37-483CE998B2B7}"/>
              </a:ext>
            </a:extLst>
          </p:cNvPr>
          <p:cNvSpPr txBox="1"/>
          <p:nvPr/>
        </p:nvSpPr>
        <p:spPr>
          <a:xfrm>
            <a:off x="2715690" y="2124876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BCF90C9-0A09-4D8C-8368-5583C0DF313A}"/>
              </a:ext>
            </a:extLst>
          </p:cNvPr>
          <p:cNvSpPr/>
          <p:nvPr/>
        </p:nvSpPr>
        <p:spPr>
          <a:xfrm>
            <a:off x="1914313" y="1111214"/>
            <a:ext cx="5481741" cy="3959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F1554F-04BB-4BD1-8234-5A1B57628A90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B7BBDE1-79F0-4C6A-85A8-5066689CCAAD}"/>
              </a:ext>
            </a:extLst>
          </p:cNvPr>
          <p:cNvSpPr/>
          <p:nvPr/>
        </p:nvSpPr>
        <p:spPr>
          <a:xfrm>
            <a:off x="2161048" y="1367267"/>
            <a:ext cx="2666109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비밀번호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3D465A5-184C-47F2-B9D6-3AEB49A57A6C}"/>
              </a:ext>
            </a:extLst>
          </p:cNvPr>
          <p:cNvSpPr/>
          <p:nvPr/>
        </p:nvSpPr>
        <p:spPr>
          <a:xfrm>
            <a:off x="2143097" y="2368253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D52D3D1-4B38-44C2-97B7-9D79D36BC00C}"/>
              </a:ext>
            </a:extLst>
          </p:cNvPr>
          <p:cNvSpPr/>
          <p:nvPr/>
        </p:nvSpPr>
        <p:spPr>
          <a:xfrm>
            <a:off x="2121215" y="2951664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7B9B7C2-5CF5-49D8-A82A-0AC23B316964}"/>
              </a:ext>
            </a:extLst>
          </p:cNvPr>
          <p:cNvSpPr/>
          <p:nvPr/>
        </p:nvSpPr>
        <p:spPr>
          <a:xfrm>
            <a:off x="2073764" y="424888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03F7A3-5256-4D30-8B74-89517467BAD0}"/>
              </a:ext>
            </a:extLst>
          </p:cNvPr>
          <p:cNvSpPr/>
          <p:nvPr/>
        </p:nvSpPr>
        <p:spPr>
          <a:xfrm>
            <a:off x="2510829" y="481754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F1B34F-6261-4A12-9EB9-2ED9CDCC112E}"/>
              </a:ext>
            </a:extLst>
          </p:cNvPr>
          <p:cNvSpPr/>
          <p:nvPr/>
        </p:nvSpPr>
        <p:spPr>
          <a:xfrm>
            <a:off x="3877709" y="480750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5BB0BF2-B42F-4693-A364-25AC9E78D7B4}"/>
              </a:ext>
            </a:extLst>
          </p:cNvPr>
          <p:cNvSpPr/>
          <p:nvPr/>
        </p:nvSpPr>
        <p:spPr>
          <a:xfrm>
            <a:off x="4951481" y="2970789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10A22A-04A9-4410-BB0E-EFF70B223A16}"/>
              </a:ext>
            </a:extLst>
          </p:cNvPr>
          <p:cNvSpPr/>
          <p:nvPr/>
        </p:nvSpPr>
        <p:spPr>
          <a:xfrm>
            <a:off x="4932373" y="2427537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27E7CA-029C-450F-96D6-15DF163059E0}"/>
              </a:ext>
            </a:extLst>
          </p:cNvPr>
          <p:cNvSpPr/>
          <p:nvPr/>
        </p:nvSpPr>
        <p:spPr>
          <a:xfrm>
            <a:off x="4927221" y="1397627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C81927-63E7-4356-93F0-2B8F0EA586D5}"/>
              </a:ext>
            </a:extLst>
          </p:cNvPr>
          <p:cNvSpPr/>
          <p:nvPr/>
        </p:nvSpPr>
        <p:spPr>
          <a:xfrm>
            <a:off x="4878672" y="426801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211F4F-FB14-4228-A59E-61FF8F6B35D1}"/>
              </a:ext>
            </a:extLst>
          </p:cNvPr>
          <p:cNvGrpSpPr/>
          <p:nvPr/>
        </p:nvGrpSpPr>
        <p:grpSpPr>
          <a:xfrm>
            <a:off x="2055876" y="2738900"/>
            <a:ext cx="3765482" cy="1397455"/>
            <a:chOff x="1931338" y="1084788"/>
            <a:chExt cx="3765482" cy="139745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D99BDCC-1383-4ABC-90BE-01E10A9FBB89}"/>
                </a:ext>
              </a:extLst>
            </p:cNvPr>
            <p:cNvSpPr/>
            <p:nvPr/>
          </p:nvSpPr>
          <p:spPr>
            <a:xfrm>
              <a:off x="1931338" y="1197885"/>
              <a:ext cx="3609492" cy="1284358"/>
            </a:xfrm>
            <a:prstGeom prst="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4DB88B16-BE1E-488B-BB58-11FE29FEC7FB}"/>
                </a:ext>
              </a:extLst>
            </p:cNvPr>
            <p:cNvSpPr/>
            <p:nvPr/>
          </p:nvSpPr>
          <p:spPr>
            <a:xfrm>
              <a:off x="5460038" y="1084788"/>
              <a:ext cx="236782" cy="2055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A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1231A71-C5B2-4EB6-99E6-244084461F98}"/>
              </a:ext>
            </a:extLst>
          </p:cNvPr>
          <p:cNvGrpSpPr/>
          <p:nvPr/>
        </p:nvGrpSpPr>
        <p:grpSpPr>
          <a:xfrm>
            <a:off x="5816296" y="1400207"/>
            <a:ext cx="1589785" cy="693888"/>
            <a:chOff x="3976673" y="1438662"/>
            <a:chExt cx="1589785" cy="69388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78A297-3E8C-46DB-B597-42150F396E2E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7323186-AD0C-467E-B42F-5C2DB62C0C4D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7DDFA19-B157-4C43-9040-E4F2102EACEA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7773268-98A8-4F3D-94F4-FB488B1EE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CAB232ED-C108-455C-A21D-87E2C1850E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99DBF4-0507-4B3F-94DB-31F1BF959C51}"/>
              </a:ext>
            </a:extLst>
          </p:cNvPr>
          <p:cNvSpPr/>
          <p:nvPr/>
        </p:nvSpPr>
        <p:spPr>
          <a:xfrm>
            <a:off x="6774930" y="1929143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144050-E736-48BB-B235-B665012B30B5}"/>
              </a:ext>
            </a:extLst>
          </p:cNvPr>
          <p:cNvSpPr txBox="1"/>
          <p:nvPr/>
        </p:nvSpPr>
        <p:spPr>
          <a:xfrm>
            <a:off x="7614222" y="1014206"/>
            <a:ext cx="15301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유저가 유저 정보 중 생년월일을 수정하는 화면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6CAE9C-4827-4EA8-B103-7C1BE7E56763}"/>
              </a:ext>
            </a:extLst>
          </p:cNvPr>
          <p:cNvSpPr txBox="1"/>
          <p:nvPr/>
        </p:nvSpPr>
        <p:spPr>
          <a:xfrm>
            <a:off x="7614222" y="2647950"/>
            <a:ext cx="1369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생년월일을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59D3879-DF56-4C9A-B990-2EAD5A9AEC73}"/>
              </a:ext>
            </a:extLst>
          </p:cNvPr>
          <p:cNvSpPr/>
          <p:nvPr/>
        </p:nvSpPr>
        <p:spPr>
          <a:xfrm>
            <a:off x="6422374" y="4795561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탈퇴하기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2D28BC-AEB1-4619-9110-C1A135E2859B}"/>
              </a:ext>
            </a:extLst>
          </p:cNvPr>
          <p:cNvSpPr txBox="1"/>
          <p:nvPr/>
        </p:nvSpPr>
        <p:spPr>
          <a:xfrm>
            <a:off x="4682" y="454152"/>
            <a:ext cx="845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LO-004-d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0697076-0F26-4228-8BD8-2850800D0FB8}"/>
              </a:ext>
            </a:extLst>
          </p:cNvPr>
          <p:cNvSpPr/>
          <p:nvPr/>
        </p:nvSpPr>
        <p:spPr>
          <a:xfrm>
            <a:off x="2161048" y="1861017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61121F-767C-412A-BB79-CAC92C8BF6F2}"/>
              </a:ext>
            </a:extLst>
          </p:cNvPr>
          <p:cNvSpPr/>
          <p:nvPr/>
        </p:nvSpPr>
        <p:spPr>
          <a:xfrm>
            <a:off x="4939432" y="1898367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graphicFrame>
        <p:nvGraphicFramePr>
          <p:cNvPr id="56" name="표 15">
            <a:extLst>
              <a:ext uri="{FF2B5EF4-FFF2-40B4-BE49-F238E27FC236}">
                <a16:creationId xmlns:a16="http://schemas.microsoft.com/office/drawing/2014/main" id="{B0E86831-AE44-49CE-B312-453618424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43603"/>
              </p:ext>
            </p:extLst>
          </p:nvPr>
        </p:nvGraphicFramePr>
        <p:xfrm>
          <a:off x="2238375" y="3444241"/>
          <a:ext cx="2269830" cy="26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10">
                  <a:extLst>
                    <a:ext uri="{9D8B030D-6E8A-4147-A177-3AD203B41FA5}">
                      <a16:colId xmlns:a16="http://schemas.microsoft.com/office/drawing/2014/main" val="1862334085"/>
                    </a:ext>
                  </a:extLst>
                </a:gridCol>
                <a:gridCol w="756610">
                  <a:extLst>
                    <a:ext uri="{9D8B030D-6E8A-4147-A177-3AD203B41FA5}">
                      <a16:colId xmlns:a16="http://schemas.microsoft.com/office/drawing/2014/main" val="376860435"/>
                    </a:ext>
                  </a:extLst>
                </a:gridCol>
                <a:gridCol w="756610">
                  <a:extLst>
                    <a:ext uri="{9D8B030D-6E8A-4147-A177-3AD203B41FA5}">
                      <a16:colId xmlns:a16="http://schemas.microsoft.com/office/drawing/2014/main" val="2811261528"/>
                    </a:ext>
                  </a:extLst>
                </a:gridCol>
              </a:tblGrid>
              <a:tr h="26268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743652"/>
                  </a:ext>
                </a:extLst>
              </a:tr>
            </a:tbl>
          </a:graphicData>
        </a:graphic>
      </p:graphicFrame>
      <p:sp>
        <p:nvSpPr>
          <p:cNvPr id="57" name="실행 단추: 앞으로 또는 다음으로 이동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3CB90A-6261-48A3-86ED-D0676DA5582F}"/>
              </a:ext>
            </a:extLst>
          </p:cNvPr>
          <p:cNvSpPr/>
          <p:nvPr/>
        </p:nvSpPr>
        <p:spPr>
          <a:xfrm rot="5400000">
            <a:off x="3600372" y="3552189"/>
            <a:ext cx="174170" cy="66744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실행 단추: 앞으로 또는 다음으로 이동 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F7410F-A3EC-4B36-A3A9-95DF66B2C7F8}"/>
              </a:ext>
            </a:extLst>
          </p:cNvPr>
          <p:cNvSpPr/>
          <p:nvPr/>
        </p:nvSpPr>
        <p:spPr>
          <a:xfrm rot="5400000">
            <a:off x="4354025" y="3532917"/>
            <a:ext cx="174170" cy="66744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4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55" dirty="0"/>
              <a:t> </a:t>
            </a:r>
            <a:r>
              <a:rPr dirty="0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A2BB6-ABA1-4FC9-AF90-6FE6CCB266AA}"/>
              </a:ext>
            </a:extLst>
          </p:cNvPr>
          <p:cNvSpPr txBox="1"/>
          <p:nvPr/>
        </p:nvSpPr>
        <p:spPr>
          <a:xfrm>
            <a:off x="899806" y="472267"/>
            <a:ext cx="1295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개인정보수정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ED4A3-A391-4524-94DD-0621582CEBA4}"/>
              </a:ext>
            </a:extLst>
          </p:cNvPr>
          <p:cNvSpPr txBox="1"/>
          <p:nvPr/>
        </p:nvSpPr>
        <p:spPr>
          <a:xfrm>
            <a:off x="6620945" y="481280"/>
            <a:ext cx="76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E68D-F4A1-4882-A3FD-DDA7A820494B}"/>
              </a:ext>
            </a:extLst>
          </p:cNvPr>
          <p:cNvSpPr txBox="1"/>
          <p:nvPr/>
        </p:nvSpPr>
        <p:spPr>
          <a:xfrm>
            <a:off x="2420455" y="472266"/>
            <a:ext cx="158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9208D834-A7E5-4780-9636-90EAE97D3BBC}"/>
              </a:ext>
            </a:extLst>
          </p:cNvPr>
          <p:cNvSpPr txBox="1"/>
          <p:nvPr/>
        </p:nvSpPr>
        <p:spPr>
          <a:xfrm>
            <a:off x="1747945" y="38756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36">
            <a:extLst>
              <a:ext uri="{FF2B5EF4-FFF2-40B4-BE49-F238E27FC236}">
                <a16:creationId xmlns:a16="http://schemas.microsoft.com/office/drawing/2014/main" id="{8C87029B-938D-4603-B585-348CFF06FE47}"/>
              </a:ext>
            </a:extLst>
          </p:cNvPr>
          <p:cNvSpPr txBox="1"/>
          <p:nvPr/>
        </p:nvSpPr>
        <p:spPr>
          <a:xfrm>
            <a:off x="2735330" y="298745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34">
            <a:extLst>
              <a:ext uri="{FF2B5EF4-FFF2-40B4-BE49-F238E27FC236}">
                <a16:creationId xmlns:a16="http://schemas.microsoft.com/office/drawing/2014/main" id="{E54F1F67-27DB-4DB3-965C-28CC8D5A2F9A}"/>
              </a:ext>
            </a:extLst>
          </p:cNvPr>
          <p:cNvSpPr txBox="1"/>
          <p:nvPr/>
        </p:nvSpPr>
        <p:spPr>
          <a:xfrm>
            <a:off x="2388101" y="2120308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C83719B2-3E21-4303-AE37-483CE998B2B7}"/>
              </a:ext>
            </a:extLst>
          </p:cNvPr>
          <p:cNvSpPr txBox="1"/>
          <p:nvPr/>
        </p:nvSpPr>
        <p:spPr>
          <a:xfrm>
            <a:off x="2733641" y="212030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BCF90C9-0A09-4D8C-8368-5583C0DF313A}"/>
              </a:ext>
            </a:extLst>
          </p:cNvPr>
          <p:cNvSpPr/>
          <p:nvPr/>
        </p:nvSpPr>
        <p:spPr>
          <a:xfrm>
            <a:off x="1914313" y="1111214"/>
            <a:ext cx="5481741" cy="3959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F1554F-04BB-4BD1-8234-5A1B57628A90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B7BBDE1-79F0-4C6A-85A8-5066689CCAAD}"/>
              </a:ext>
            </a:extLst>
          </p:cNvPr>
          <p:cNvSpPr/>
          <p:nvPr/>
        </p:nvSpPr>
        <p:spPr>
          <a:xfrm>
            <a:off x="2161048" y="1367267"/>
            <a:ext cx="2666109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비밀번호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3D465A5-184C-47F2-B9D6-3AEB49A57A6C}"/>
              </a:ext>
            </a:extLst>
          </p:cNvPr>
          <p:cNvSpPr/>
          <p:nvPr/>
        </p:nvSpPr>
        <p:spPr>
          <a:xfrm>
            <a:off x="2161048" y="236368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D52D3D1-4B38-44C2-97B7-9D79D36BC00C}"/>
              </a:ext>
            </a:extLst>
          </p:cNvPr>
          <p:cNvSpPr/>
          <p:nvPr/>
        </p:nvSpPr>
        <p:spPr>
          <a:xfrm>
            <a:off x="2161048" y="2843855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7B9B7C2-5CF5-49D8-A82A-0AC23B316964}"/>
              </a:ext>
            </a:extLst>
          </p:cNvPr>
          <p:cNvSpPr/>
          <p:nvPr/>
        </p:nvSpPr>
        <p:spPr>
          <a:xfrm>
            <a:off x="2161048" y="3417022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03F7A3-5256-4D30-8B74-89517467BAD0}"/>
              </a:ext>
            </a:extLst>
          </p:cNvPr>
          <p:cNvSpPr/>
          <p:nvPr/>
        </p:nvSpPr>
        <p:spPr>
          <a:xfrm>
            <a:off x="2510829" y="481754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F1B34F-6261-4A12-9EB9-2ED9CDCC112E}"/>
              </a:ext>
            </a:extLst>
          </p:cNvPr>
          <p:cNvSpPr/>
          <p:nvPr/>
        </p:nvSpPr>
        <p:spPr>
          <a:xfrm>
            <a:off x="3877709" y="480750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5BB0BF2-B42F-4693-A364-25AC9E78D7B4}"/>
              </a:ext>
            </a:extLst>
          </p:cNvPr>
          <p:cNvSpPr/>
          <p:nvPr/>
        </p:nvSpPr>
        <p:spPr>
          <a:xfrm>
            <a:off x="5055316" y="348102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10A22A-04A9-4410-BB0E-EFF70B223A16}"/>
              </a:ext>
            </a:extLst>
          </p:cNvPr>
          <p:cNvSpPr/>
          <p:nvPr/>
        </p:nvSpPr>
        <p:spPr>
          <a:xfrm>
            <a:off x="4950324" y="2422969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27E7CA-029C-450F-96D6-15DF163059E0}"/>
              </a:ext>
            </a:extLst>
          </p:cNvPr>
          <p:cNvSpPr/>
          <p:nvPr/>
        </p:nvSpPr>
        <p:spPr>
          <a:xfrm>
            <a:off x="4950324" y="286298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C81927-63E7-4356-93F0-2B8F0EA586D5}"/>
              </a:ext>
            </a:extLst>
          </p:cNvPr>
          <p:cNvSpPr/>
          <p:nvPr/>
        </p:nvSpPr>
        <p:spPr>
          <a:xfrm>
            <a:off x="4939792" y="1401108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6438D17-4537-4C83-ADFA-610C3600E6B7}"/>
              </a:ext>
            </a:extLst>
          </p:cNvPr>
          <p:cNvSpPr/>
          <p:nvPr/>
        </p:nvSpPr>
        <p:spPr>
          <a:xfrm>
            <a:off x="2161048" y="3910982"/>
            <a:ext cx="2659670" cy="30479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새 집 주소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135E8C-B956-4E38-8EA5-F91539DA0477}"/>
              </a:ext>
            </a:extLst>
          </p:cNvPr>
          <p:cNvGrpSpPr/>
          <p:nvPr/>
        </p:nvGrpSpPr>
        <p:grpSpPr>
          <a:xfrm>
            <a:off x="2133706" y="3214672"/>
            <a:ext cx="3667512" cy="1387763"/>
            <a:chOff x="2029308" y="1084788"/>
            <a:chExt cx="3667512" cy="138776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D99BDCC-1383-4ABC-90BE-01E10A9FBB89}"/>
                </a:ext>
              </a:extLst>
            </p:cNvPr>
            <p:cNvSpPr/>
            <p:nvPr/>
          </p:nvSpPr>
          <p:spPr>
            <a:xfrm>
              <a:off x="2029308" y="1188193"/>
              <a:ext cx="3609492" cy="1284358"/>
            </a:xfrm>
            <a:prstGeom prst="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4DB88B16-BE1E-488B-BB58-11FE29FEC7FB}"/>
                </a:ext>
              </a:extLst>
            </p:cNvPr>
            <p:cNvSpPr/>
            <p:nvPr/>
          </p:nvSpPr>
          <p:spPr>
            <a:xfrm>
              <a:off x="5460038" y="1084788"/>
              <a:ext cx="236782" cy="2055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A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1231A71-C5B2-4EB6-99E6-244084461F98}"/>
              </a:ext>
            </a:extLst>
          </p:cNvPr>
          <p:cNvGrpSpPr/>
          <p:nvPr/>
        </p:nvGrpSpPr>
        <p:grpSpPr>
          <a:xfrm>
            <a:off x="5816296" y="1400207"/>
            <a:ext cx="1589785" cy="693888"/>
            <a:chOff x="3976673" y="1438662"/>
            <a:chExt cx="1589785" cy="69388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78A297-3E8C-46DB-B597-42150F396E2E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7323186-AD0C-467E-B42F-5C2DB62C0C4D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7DDFA19-B157-4C43-9040-E4F2102EACEA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7773268-98A8-4F3D-94F4-FB488B1EE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CAB232ED-C108-455C-A21D-87E2C1850E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99DBF4-0507-4B3F-94DB-31F1BF959C51}"/>
              </a:ext>
            </a:extLst>
          </p:cNvPr>
          <p:cNvSpPr/>
          <p:nvPr/>
        </p:nvSpPr>
        <p:spPr>
          <a:xfrm>
            <a:off x="6774930" y="1929143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144050-E736-48BB-B235-B665012B30B5}"/>
              </a:ext>
            </a:extLst>
          </p:cNvPr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유저가 유저 정보 중 집 주소를 수정하는 화면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6CAE9C-4827-4EA8-B103-7C1BE7E56763}"/>
              </a:ext>
            </a:extLst>
          </p:cNvPr>
          <p:cNvSpPr txBox="1"/>
          <p:nvPr/>
        </p:nvSpPr>
        <p:spPr>
          <a:xfrm>
            <a:off x="7614222" y="2647950"/>
            <a:ext cx="13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집 주소를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59D3879-DF56-4C9A-B990-2EAD5A9AEC73}"/>
              </a:ext>
            </a:extLst>
          </p:cNvPr>
          <p:cNvSpPr/>
          <p:nvPr/>
        </p:nvSpPr>
        <p:spPr>
          <a:xfrm>
            <a:off x="6422374" y="4795561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탈퇴하기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2D28BC-AEB1-4619-9110-C1A135E2859B}"/>
              </a:ext>
            </a:extLst>
          </p:cNvPr>
          <p:cNvSpPr txBox="1"/>
          <p:nvPr/>
        </p:nvSpPr>
        <p:spPr>
          <a:xfrm>
            <a:off x="50956" y="481280"/>
            <a:ext cx="797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LO-004-e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0697076-0F26-4228-8BD8-2850800D0FB8}"/>
              </a:ext>
            </a:extLst>
          </p:cNvPr>
          <p:cNvSpPr/>
          <p:nvPr/>
        </p:nvSpPr>
        <p:spPr>
          <a:xfrm>
            <a:off x="2161048" y="1848211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61121F-767C-412A-BB79-CAC92C8BF6F2}"/>
              </a:ext>
            </a:extLst>
          </p:cNvPr>
          <p:cNvSpPr/>
          <p:nvPr/>
        </p:nvSpPr>
        <p:spPr>
          <a:xfrm>
            <a:off x="4957383" y="1893799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2780224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55" dirty="0"/>
              <a:t> </a:t>
            </a:r>
            <a:r>
              <a:rPr dirty="0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01010" y="4933950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A2BB6-ABA1-4FC9-AF90-6FE6CCB266AA}"/>
              </a:ext>
            </a:extLst>
          </p:cNvPr>
          <p:cNvSpPr txBox="1"/>
          <p:nvPr/>
        </p:nvSpPr>
        <p:spPr>
          <a:xfrm>
            <a:off x="846968" y="492804"/>
            <a:ext cx="151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개인정보수정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ED4A3-A391-4524-94DD-0621582CEBA4}"/>
              </a:ext>
            </a:extLst>
          </p:cNvPr>
          <p:cNvSpPr txBox="1"/>
          <p:nvPr/>
        </p:nvSpPr>
        <p:spPr>
          <a:xfrm>
            <a:off x="6629028" y="499081"/>
            <a:ext cx="896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E68D-F4A1-4882-A3FD-DDA7A820494B}"/>
              </a:ext>
            </a:extLst>
          </p:cNvPr>
          <p:cNvSpPr txBox="1"/>
          <p:nvPr/>
        </p:nvSpPr>
        <p:spPr>
          <a:xfrm>
            <a:off x="2507098" y="470312"/>
            <a:ext cx="1856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updateUser.jsp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9208D834-A7E5-4780-9636-90EAE97D3BBC}"/>
              </a:ext>
            </a:extLst>
          </p:cNvPr>
          <p:cNvSpPr txBox="1"/>
          <p:nvPr/>
        </p:nvSpPr>
        <p:spPr>
          <a:xfrm>
            <a:off x="835711" y="384747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36">
            <a:extLst>
              <a:ext uri="{FF2B5EF4-FFF2-40B4-BE49-F238E27FC236}">
                <a16:creationId xmlns:a16="http://schemas.microsoft.com/office/drawing/2014/main" id="{8C87029B-938D-4603-B585-348CFF06FE47}"/>
              </a:ext>
            </a:extLst>
          </p:cNvPr>
          <p:cNvSpPr txBox="1"/>
          <p:nvPr/>
        </p:nvSpPr>
        <p:spPr>
          <a:xfrm>
            <a:off x="1833424" y="305606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34">
            <a:extLst>
              <a:ext uri="{FF2B5EF4-FFF2-40B4-BE49-F238E27FC236}">
                <a16:creationId xmlns:a16="http://schemas.microsoft.com/office/drawing/2014/main" id="{E54F1F67-27DB-4DB3-965C-28CC8D5A2F9A}"/>
              </a:ext>
            </a:extLst>
          </p:cNvPr>
          <p:cNvSpPr txBox="1"/>
          <p:nvPr/>
        </p:nvSpPr>
        <p:spPr>
          <a:xfrm>
            <a:off x="1486195" y="2188915"/>
            <a:ext cx="124460" cy="216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C83719B2-3E21-4303-AE37-483CE998B2B7}"/>
              </a:ext>
            </a:extLst>
          </p:cNvPr>
          <p:cNvSpPr txBox="1"/>
          <p:nvPr/>
        </p:nvSpPr>
        <p:spPr>
          <a:xfrm>
            <a:off x="1831735" y="2188915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BCF90C9-0A09-4D8C-8368-5583C0DF313A}"/>
              </a:ext>
            </a:extLst>
          </p:cNvPr>
          <p:cNvSpPr/>
          <p:nvPr/>
        </p:nvSpPr>
        <p:spPr>
          <a:xfrm>
            <a:off x="1002079" y="1083033"/>
            <a:ext cx="5481741" cy="39592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F1554F-04BB-4BD1-8234-5A1B57628A90}"/>
              </a:ext>
            </a:extLst>
          </p:cNvPr>
          <p:cNvSpPr txBox="1"/>
          <p:nvPr/>
        </p:nvSpPr>
        <p:spPr>
          <a:xfrm>
            <a:off x="2872530" y="785078"/>
            <a:ext cx="18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B7BBDE1-79F0-4C6A-85A8-5066689CCAAD}"/>
              </a:ext>
            </a:extLst>
          </p:cNvPr>
          <p:cNvSpPr/>
          <p:nvPr/>
        </p:nvSpPr>
        <p:spPr>
          <a:xfrm>
            <a:off x="1248814" y="1339086"/>
            <a:ext cx="2666109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비밀번호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3D465A5-184C-47F2-B9D6-3AEB49A57A6C}"/>
              </a:ext>
            </a:extLst>
          </p:cNvPr>
          <p:cNvSpPr/>
          <p:nvPr/>
        </p:nvSpPr>
        <p:spPr>
          <a:xfrm>
            <a:off x="1259142" y="2432292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이메일 주소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D52D3D1-4B38-44C2-97B7-9D79D36BC00C}"/>
              </a:ext>
            </a:extLst>
          </p:cNvPr>
          <p:cNvSpPr/>
          <p:nvPr/>
        </p:nvSpPr>
        <p:spPr>
          <a:xfrm>
            <a:off x="1259142" y="2912462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생년월일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7B9B7C2-5CF5-49D8-A82A-0AC23B316964}"/>
              </a:ext>
            </a:extLst>
          </p:cNvPr>
          <p:cNvSpPr/>
          <p:nvPr/>
        </p:nvSpPr>
        <p:spPr>
          <a:xfrm>
            <a:off x="1248468" y="3429293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기존 집 주소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03F7A3-5256-4D30-8B74-89517467BAD0}"/>
              </a:ext>
            </a:extLst>
          </p:cNvPr>
          <p:cNvSpPr/>
          <p:nvPr/>
        </p:nvSpPr>
        <p:spPr>
          <a:xfrm>
            <a:off x="1598595" y="4789359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F1B34F-6261-4A12-9EB9-2ED9CDCC112E}"/>
              </a:ext>
            </a:extLst>
          </p:cNvPr>
          <p:cNvSpPr/>
          <p:nvPr/>
        </p:nvSpPr>
        <p:spPr>
          <a:xfrm>
            <a:off x="2965475" y="4779319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10A22A-04A9-4410-BB0E-EFF70B223A16}"/>
              </a:ext>
            </a:extLst>
          </p:cNvPr>
          <p:cNvSpPr/>
          <p:nvPr/>
        </p:nvSpPr>
        <p:spPr>
          <a:xfrm>
            <a:off x="4048418" y="249157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A27E7CA-029C-450F-96D6-15DF163059E0}"/>
              </a:ext>
            </a:extLst>
          </p:cNvPr>
          <p:cNvSpPr/>
          <p:nvPr/>
        </p:nvSpPr>
        <p:spPr>
          <a:xfrm>
            <a:off x="4048418" y="2931587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C81927-63E7-4356-93F0-2B8F0EA586D5}"/>
              </a:ext>
            </a:extLst>
          </p:cNvPr>
          <p:cNvSpPr/>
          <p:nvPr/>
        </p:nvSpPr>
        <p:spPr>
          <a:xfrm>
            <a:off x="4053376" y="3448418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99DBF4-0507-4B3F-94DB-31F1BF959C51}"/>
              </a:ext>
            </a:extLst>
          </p:cNvPr>
          <p:cNvSpPr/>
          <p:nvPr/>
        </p:nvSpPr>
        <p:spPr>
          <a:xfrm>
            <a:off x="4006088" y="1358211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144050-E736-48BB-B235-B665012B30B5}"/>
              </a:ext>
            </a:extLst>
          </p:cNvPr>
          <p:cNvSpPr txBox="1"/>
          <p:nvPr/>
        </p:nvSpPr>
        <p:spPr>
          <a:xfrm>
            <a:off x="7638001" y="668265"/>
            <a:ext cx="14431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유저가 유저 정보 중 프로필 사진을 수정하는 화면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6CAE9C-4827-4EA8-B103-7C1BE7E56763}"/>
              </a:ext>
            </a:extLst>
          </p:cNvPr>
          <p:cNvSpPr txBox="1"/>
          <p:nvPr/>
        </p:nvSpPr>
        <p:spPr>
          <a:xfrm>
            <a:off x="7570470" y="2758415"/>
            <a:ext cx="1499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변경 클릭 시 프로필 사진을 같은 페이지 내에서 변경할 수 있게 나타나는 </a:t>
            </a:r>
            <a:r>
              <a:rPr lang="ko-KR" altLang="en-US" sz="1000" dirty="0" err="1">
                <a:latin typeface="+mj-ea"/>
                <a:ea typeface="+mj-ea"/>
              </a:rPr>
              <a:t>입력창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59D3879-DF56-4C9A-B990-2EAD5A9AEC73}"/>
              </a:ext>
            </a:extLst>
          </p:cNvPr>
          <p:cNvSpPr/>
          <p:nvPr/>
        </p:nvSpPr>
        <p:spPr>
          <a:xfrm>
            <a:off x="5510140" y="4767380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탈퇴하기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2D28BC-AEB1-4619-9110-C1A135E2859B}"/>
              </a:ext>
            </a:extLst>
          </p:cNvPr>
          <p:cNvSpPr txBox="1"/>
          <p:nvPr/>
        </p:nvSpPr>
        <p:spPr>
          <a:xfrm>
            <a:off x="76200" y="499081"/>
            <a:ext cx="759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LO-004-f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0697076-0F26-4228-8BD8-2850800D0FB8}"/>
              </a:ext>
            </a:extLst>
          </p:cNvPr>
          <p:cNvSpPr/>
          <p:nvPr/>
        </p:nvSpPr>
        <p:spPr>
          <a:xfrm>
            <a:off x="1259142" y="1916818"/>
            <a:ext cx="2608028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기존 핸드폰 번호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461121F-767C-412A-BB79-CAC92C8BF6F2}"/>
              </a:ext>
            </a:extLst>
          </p:cNvPr>
          <p:cNvSpPr/>
          <p:nvPr/>
        </p:nvSpPr>
        <p:spPr>
          <a:xfrm>
            <a:off x="4055477" y="1962406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2008BE-8423-4253-B51F-3CEF8B4BE05B}"/>
              </a:ext>
            </a:extLst>
          </p:cNvPr>
          <p:cNvSpPr/>
          <p:nvPr/>
        </p:nvSpPr>
        <p:spPr>
          <a:xfrm>
            <a:off x="5697001" y="1819360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변경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95A4655-6167-4BA3-B479-38C896FA64CF}"/>
              </a:ext>
            </a:extLst>
          </p:cNvPr>
          <p:cNvGrpSpPr/>
          <p:nvPr/>
        </p:nvGrpSpPr>
        <p:grpSpPr>
          <a:xfrm>
            <a:off x="4737722" y="1357129"/>
            <a:ext cx="1589785" cy="693888"/>
            <a:chOff x="3976673" y="1438662"/>
            <a:chExt cx="1589785" cy="69388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91F8CDC-7473-4612-ABE0-4DD00039E917}"/>
                </a:ext>
              </a:extLst>
            </p:cNvPr>
            <p:cNvSpPr txBox="1"/>
            <p:nvPr/>
          </p:nvSpPr>
          <p:spPr>
            <a:xfrm>
              <a:off x="4183500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프로필사진</a:t>
              </a: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410B810C-0614-4D19-BC2A-91E4557E9076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F5A1C3A-A780-481F-967F-EDA00F3EB626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BF711F98-555E-4327-8210-66D79AF396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96181CFB-16E0-486E-A1C9-A1D63669F9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55D1E2C-B8AB-4442-9E01-89A7CD9AD1DD}"/>
              </a:ext>
            </a:extLst>
          </p:cNvPr>
          <p:cNvGrpSpPr/>
          <p:nvPr/>
        </p:nvGrpSpPr>
        <p:grpSpPr>
          <a:xfrm>
            <a:off x="4744199" y="2232190"/>
            <a:ext cx="1382958" cy="693888"/>
            <a:chOff x="3976673" y="1438662"/>
            <a:chExt cx="1382958" cy="69388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95FC564-4B42-480C-9487-74392EFD1D42}"/>
                </a:ext>
              </a:extLst>
            </p:cNvPr>
            <p:cNvSpPr txBox="1"/>
            <p:nvPr/>
          </p:nvSpPr>
          <p:spPr>
            <a:xfrm>
              <a:off x="3976673" y="1886329"/>
              <a:ext cx="138295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/>
                <a:t>새 프로필사진</a:t>
              </a: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46B1D26-86AD-45D2-A174-E30FC51F4FE9}"/>
                </a:ext>
              </a:extLst>
            </p:cNvPr>
            <p:cNvGrpSpPr/>
            <p:nvPr/>
          </p:nvGrpSpPr>
          <p:grpSpPr>
            <a:xfrm>
              <a:off x="3976673" y="1438662"/>
              <a:ext cx="1335844" cy="369328"/>
              <a:chOff x="212226" y="4211999"/>
              <a:chExt cx="1335844" cy="369328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3E8C43D-CF5F-4892-8FF5-690F0A6B4BD2}"/>
                  </a:ext>
                </a:extLst>
              </p:cNvPr>
              <p:cNvSpPr/>
              <p:nvPr/>
            </p:nvSpPr>
            <p:spPr>
              <a:xfrm>
                <a:off x="212226" y="4211999"/>
                <a:ext cx="1312141" cy="369328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439DB140-24AE-463D-9A8D-5A5159A19D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657" y="4244816"/>
                <a:ext cx="1313413" cy="305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F4B8E139-2287-4792-B06C-99BB68C21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39" y="4234178"/>
                <a:ext cx="1276928" cy="3125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0558B14-FA89-4E69-92E1-FCD73692DD36}"/>
              </a:ext>
            </a:extLst>
          </p:cNvPr>
          <p:cNvSpPr/>
          <p:nvPr/>
        </p:nvSpPr>
        <p:spPr>
          <a:xfrm>
            <a:off x="5734287" y="2659532"/>
            <a:ext cx="631151" cy="266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7D8DF7B-5D39-4579-BE5F-19C6F5A4D91A}"/>
              </a:ext>
            </a:extLst>
          </p:cNvPr>
          <p:cNvSpPr/>
          <p:nvPr/>
        </p:nvSpPr>
        <p:spPr>
          <a:xfrm>
            <a:off x="4776314" y="1146406"/>
            <a:ext cx="2058083" cy="2137298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BAA3987-CCE1-465F-BB2B-BAE8F0EA3AC0}"/>
              </a:ext>
            </a:extLst>
          </p:cNvPr>
          <p:cNvSpPr/>
          <p:nvPr/>
        </p:nvSpPr>
        <p:spPr>
          <a:xfrm>
            <a:off x="6801044" y="1034077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276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번호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40648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작성자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설명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설명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3" name="TextBox 52"/>
          <p:cNvSpPr txBox="1"/>
          <p:nvPr/>
        </p:nvSpPr>
        <p:spPr>
          <a:xfrm>
            <a:off x="6459297" y="441409"/>
            <a:ext cx="87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651005" y="484260"/>
            <a:ext cx="10083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8129" y="475001"/>
            <a:ext cx="1193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탈퇴하기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7190" y="447260"/>
            <a:ext cx="1600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userOut.jsp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52729" y="846646"/>
            <a:ext cx="12166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사이트를 탈퇴하기 위해 비밀번호를 입력하는 화면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06932" y="2990971"/>
            <a:ext cx="13624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알맞은 비밀번호를 입력 시 다시 한 번 확인하는 </a:t>
            </a:r>
            <a:r>
              <a:rPr lang="ko-KR" altLang="en-US" sz="1000" dirty="0" err="1">
                <a:latin typeface="+mj-ea"/>
                <a:ea typeface="+mj-ea"/>
              </a:rPr>
              <a:t>모달창</a:t>
            </a:r>
            <a:r>
              <a:rPr lang="ko-KR" altLang="en-US" sz="1000" dirty="0">
                <a:latin typeface="+mj-ea"/>
                <a:ea typeface="+mj-ea"/>
              </a:rPr>
              <a:t> 표시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정보수정 페이지</a:t>
            </a:r>
            <a:r>
              <a:rPr lang="en-US" altLang="ko-KR" sz="1000" dirty="0">
                <a:latin typeface="+mj-ea"/>
                <a:ea typeface="+mj-ea"/>
              </a:rPr>
              <a:t>(LO-004)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  <a:defRPr lang="ko-KR" altLang="en-US"/>
            </a:pP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D0C63-2F1E-4059-BCB4-4B4D96B0F08D}"/>
              </a:ext>
            </a:extLst>
          </p:cNvPr>
          <p:cNvSpPr txBox="1"/>
          <p:nvPr/>
        </p:nvSpPr>
        <p:spPr>
          <a:xfrm>
            <a:off x="93836" y="478613"/>
            <a:ext cx="631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LO-005</a:t>
            </a:r>
            <a:endParaRPr lang="ko-KR" altLang="en-US" sz="1000" dirty="0">
              <a:latin typeface="+mj-ea"/>
              <a:ea typeface="+mj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6F62E67-1274-46E9-9EDD-8C80D4BBFB43}"/>
              </a:ext>
            </a:extLst>
          </p:cNvPr>
          <p:cNvGrpSpPr/>
          <p:nvPr/>
        </p:nvGrpSpPr>
        <p:grpSpPr>
          <a:xfrm>
            <a:off x="1600200" y="1504950"/>
            <a:ext cx="4572000" cy="2590793"/>
            <a:chOff x="1600200" y="1504950"/>
            <a:chExt cx="4572000" cy="2590793"/>
          </a:xfrm>
        </p:grpSpPr>
        <p:sp>
          <p:nvSpPr>
            <p:cNvPr id="13" name="직사각형 12"/>
            <p:cNvSpPr/>
            <p:nvPr/>
          </p:nvSpPr>
          <p:spPr>
            <a:xfrm>
              <a:off x="1600200" y="1504950"/>
              <a:ext cx="4572000" cy="259079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18162" y="1984539"/>
              <a:ext cx="2743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/>
                <a:t>비밀번호를 입력하세요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68889" y="3405085"/>
              <a:ext cx="961006" cy="3193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00926" y="3405084"/>
              <a:ext cx="898194" cy="319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ED9C2B1-AB36-4B0F-BB3F-90269C4D04F7}"/>
                </a:ext>
              </a:extLst>
            </p:cNvPr>
            <p:cNvSpPr/>
            <p:nvPr/>
          </p:nvSpPr>
          <p:spPr>
            <a:xfrm>
              <a:off x="2352792" y="2556361"/>
              <a:ext cx="2873941" cy="3047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4FD0C3F-1DC8-4210-9A46-FE4A7E82B625}"/>
                </a:ext>
              </a:extLst>
            </p:cNvPr>
            <p:cNvSpPr/>
            <p:nvPr/>
          </p:nvSpPr>
          <p:spPr>
            <a:xfrm>
              <a:off x="2482177" y="3258496"/>
              <a:ext cx="245669" cy="2131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1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BA28529-EFD2-4F85-8BFB-D974BEC25E45}"/>
                </a:ext>
              </a:extLst>
            </p:cNvPr>
            <p:cNvSpPr/>
            <p:nvPr/>
          </p:nvSpPr>
          <p:spPr>
            <a:xfrm>
              <a:off x="3893629" y="3258495"/>
              <a:ext cx="245669" cy="21316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j-ea"/>
                  <a:ea typeface="+mj-ea"/>
                </a:rPr>
                <a:t>2</a:t>
              </a:r>
              <a:endParaRPr lang="ko-KR" altLang="en-US" sz="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3449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4299F1-EF9E-4E0D-998D-0FE4ADA2289F}"/>
              </a:ext>
            </a:extLst>
          </p:cNvPr>
          <p:cNvSpPr/>
          <p:nvPr/>
        </p:nvSpPr>
        <p:spPr>
          <a:xfrm>
            <a:off x="1755765" y="1346843"/>
            <a:ext cx="4572000" cy="259079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322D8E-846B-4F2D-8335-E6CC44A86589}"/>
              </a:ext>
            </a:extLst>
          </p:cNvPr>
          <p:cNvSpPr txBox="1"/>
          <p:nvPr/>
        </p:nvSpPr>
        <p:spPr>
          <a:xfrm>
            <a:off x="2573727" y="182643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비밀번호를 입력하세요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C17DBE-63B4-4FE5-B1BB-6B3696A9B4D5}"/>
              </a:ext>
            </a:extLst>
          </p:cNvPr>
          <p:cNvSpPr/>
          <p:nvPr/>
        </p:nvSpPr>
        <p:spPr>
          <a:xfrm>
            <a:off x="2724454" y="3246978"/>
            <a:ext cx="961006" cy="319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C2F8D9-BC5E-4C02-A73A-A0852EDE340A}"/>
              </a:ext>
            </a:extLst>
          </p:cNvPr>
          <p:cNvSpPr/>
          <p:nvPr/>
        </p:nvSpPr>
        <p:spPr>
          <a:xfrm>
            <a:off x="4156491" y="3246977"/>
            <a:ext cx="898194" cy="31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FE2753C-A881-4EDF-B534-7622BADBADE4}"/>
              </a:ext>
            </a:extLst>
          </p:cNvPr>
          <p:cNvSpPr/>
          <p:nvPr/>
        </p:nvSpPr>
        <p:spPr>
          <a:xfrm>
            <a:off x="2508357" y="2398254"/>
            <a:ext cx="2873941" cy="304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/>
              <a:t>파일</a:t>
            </a:r>
            <a:r>
              <a:rPr spc="-55" dirty="0"/>
              <a:t> </a:t>
            </a:r>
            <a:r>
              <a:rPr dirty="0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sz="1400" b="1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A2BB6-ABA1-4FC9-AF90-6FE6CCB266AA}"/>
              </a:ext>
            </a:extLst>
          </p:cNvPr>
          <p:cNvSpPr txBox="1"/>
          <p:nvPr/>
        </p:nvSpPr>
        <p:spPr>
          <a:xfrm>
            <a:off x="785691" y="479097"/>
            <a:ext cx="1295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탈퇴하기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ED4A3-A391-4524-94DD-0621582CEBA4}"/>
              </a:ext>
            </a:extLst>
          </p:cNvPr>
          <p:cNvSpPr txBox="1"/>
          <p:nvPr/>
        </p:nvSpPr>
        <p:spPr>
          <a:xfrm>
            <a:off x="6659443" y="491647"/>
            <a:ext cx="764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최광준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9AD41-CBFB-4DBF-AA3A-6C4D056AB69B}"/>
              </a:ext>
            </a:extLst>
          </p:cNvPr>
          <p:cNvSpPr txBox="1"/>
          <p:nvPr/>
        </p:nvSpPr>
        <p:spPr>
          <a:xfrm>
            <a:off x="7579208" y="687185"/>
            <a:ext cx="148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탈퇴 의사를 다시 한번 확인하는 </a:t>
            </a:r>
            <a:r>
              <a:rPr lang="ko-KR" altLang="en-US" sz="1000" dirty="0" err="1">
                <a:latin typeface="+mj-ea"/>
                <a:ea typeface="+mj-ea"/>
              </a:rPr>
              <a:t>모달창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AA28B-DC5F-4150-89B6-455C323F21C6}"/>
              </a:ext>
            </a:extLst>
          </p:cNvPr>
          <p:cNvSpPr txBox="1"/>
          <p:nvPr/>
        </p:nvSpPr>
        <p:spPr>
          <a:xfrm>
            <a:off x="7638577" y="2694633"/>
            <a:ext cx="1425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확인버튼을 클릭할 시 </a:t>
            </a:r>
            <a:r>
              <a:rPr lang="en-US" altLang="ko-KR" sz="1000" dirty="0">
                <a:latin typeface="+mj-ea"/>
                <a:ea typeface="+mj-ea"/>
              </a:rPr>
              <a:t>DB</a:t>
            </a:r>
            <a:r>
              <a:rPr lang="ko-KR" altLang="en-US" sz="1000" dirty="0">
                <a:latin typeface="+mj-ea"/>
                <a:ea typeface="+mj-ea"/>
              </a:rPr>
              <a:t>에서 회원정보를 삭제하고 </a:t>
            </a:r>
            <a:r>
              <a:rPr lang="ko-KR" altLang="en-US" sz="1000" dirty="0" err="1">
                <a:latin typeface="+mj-ea"/>
                <a:ea typeface="+mj-ea"/>
              </a:rPr>
              <a:t>메인페이지</a:t>
            </a:r>
            <a:r>
              <a:rPr lang="en-US" altLang="ko-KR" sz="1000" dirty="0">
                <a:latin typeface="+mj-ea"/>
                <a:ea typeface="+mj-ea"/>
              </a:rPr>
              <a:t>(MA-001)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정보수정 페이지</a:t>
            </a:r>
            <a:r>
              <a:rPr lang="en-US" altLang="ko-KR" sz="1000" dirty="0">
                <a:latin typeface="+mj-ea"/>
                <a:ea typeface="+mj-ea"/>
              </a:rPr>
              <a:t>(LO-004)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B74B2E6-DF61-4A6B-B7D5-645375486E1A}"/>
              </a:ext>
            </a:extLst>
          </p:cNvPr>
          <p:cNvSpPr/>
          <p:nvPr/>
        </p:nvSpPr>
        <p:spPr>
          <a:xfrm>
            <a:off x="144964" y="862610"/>
            <a:ext cx="7353712" cy="4229089"/>
          </a:xfrm>
          <a:prstGeom prst="rect">
            <a:avLst/>
          </a:prstGeom>
          <a:solidFill>
            <a:schemeClr val="accent1">
              <a:lumMod val="40000"/>
              <a:lumOff val="60000"/>
              <a:alpha val="5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4F83EA4-892A-4ED3-8B92-674F44001E22}"/>
              </a:ext>
            </a:extLst>
          </p:cNvPr>
          <p:cNvSpPr/>
          <p:nvPr/>
        </p:nvSpPr>
        <p:spPr>
          <a:xfrm>
            <a:off x="2915759" y="1665483"/>
            <a:ext cx="2829405" cy="1457320"/>
          </a:xfrm>
          <a:prstGeom prst="roundRect">
            <a:avLst>
              <a:gd name="adj" fmla="val 40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사이트를 탈퇴하셔도 게시글이나 댓글이 자동으로 삭제되지 않습니다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정말로 탈퇴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960A853-3950-40FC-BCB9-41C4E7BEA458}"/>
              </a:ext>
            </a:extLst>
          </p:cNvPr>
          <p:cNvSpPr/>
          <p:nvPr/>
        </p:nvSpPr>
        <p:spPr>
          <a:xfrm>
            <a:off x="3238346" y="2642240"/>
            <a:ext cx="806162" cy="3091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C9BC361-20CB-429E-80DA-FFCA88C376F6}"/>
              </a:ext>
            </a:extLst>
          </p:cNvPr>
          <p:cNvSpPr/>
          <p:nvPr/>
        </p:nvSpPr>
        <p:spPr>
          <a:xfrm>
            <a:off x="4760004" y="2651444"/>
            <a:ext cx="806162" cy="3091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9BD3E6-A9D0-43AC-ABF0-3426E9971DC5}"/>
              </a:ext>
            </a:extLst>
          </p:cNvPr>
          <p:cNvSpPr txBox="1"/>
          <p:nvPr/>
        </p:nvSpPr>
        <p:spPr>
          <a:xfrm>
            <a:off x="2623222" y="478873"/>
            <a:ext cx="158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j-ea"/>
                <a:ea typeface="+mj-ea"/>
              </a:rPr>
              <a:t>userOut.jsp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4A3B712-B426-4774-A6BC-D16370224B1E}"/>
              </a:ext>
            </a:extLst>
          </p:cNvPr>
          <p:cNvSpPr/>
          <p:nvPr/>
        </p:nvSpPr>
        <p:spPr>
          <a:xfrm>
            <a:off x="3095330" y="2491686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5AD1CEB-C5FC-4A8B-92E8-E9E4F643C9C2}"/>
              </a:ext>
            </a:extLst>
          </p:cNvPr>
          <p:cNvSpPr/>
          <p:nvPr/>
        </p:nvSpPr>
        <p:spPr>
          <a:xfrm>
            <a:off x="4607644" y="254472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E6D4B9-7AA2-4596-8931-FF22A4091974}"/>
              </a:ext>
            </a:extLst>
          </p:cNvPr>
          <p:cNvSpPr txBox="1"/>
          <p:nvPr/>
        </p:nvSpPr>
        <p:spPr>
          <a:xfrm>
            <a:off x="14207" y="476386"/>
            <a:ext cx="820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LO-005-a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096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2646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2" name="object 32"/>
          <p:cNvSpPr txBox="1"/>
          <p:nvPr/>
        </p:nvSpPr>
        <p:spPr>
          <a:xfrm>
            <a:off x="2405364" y="4449861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6000" y="397323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06775" y="397323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7893" y="489207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/>
              <a:t>모임 생성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67594" y="492303"/>
            <a:ext cx="2072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createClub.jsp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298" y="476783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/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유저가 모임을 생성하는 화면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9716" y="894900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모임명</a:t>
            </a:r>
            <a:endParaRPr lang="en-US" altLang="ko-KR"/>
          </a:p>
        </p:txBody>
      </p:sp>
      <p:sp>
        <p:nvSpPr>
          <p:cNvPr id="50" name="직사각형 49"/>
          <p:cNvSpPr/>
          <p:nvPr/>
        </p:nvSpPr>
        <p:spPr>
          <a:xfrm>
            <a:off x="251202" y="1286905"/>
            <a:ext cx="2119373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52348" y="1769460"/>
            <a:ext cx="99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키워드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014" y="3156141"/>
            <a:ext cx="99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소개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56676" y="3501605"/>
            <a:ext cx="1564640" cy="74779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2674" y="4319289"/>
            <a:ext cx="1382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대표사진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47014" y="4688621"/>
            <a:ext cx="1312141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842287" y="4728828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업로드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06002" y="2807953"/>
            <a:ext cx="15025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모임이 등록되고 모임페이지</a:t>
            </a:r>
            <a:r>
              <a:rPr lang="en-US" altLang="ko-KR" sz="1000" dirty="0">
                <a:latin typeface="+mj-ea"/>
                <a:ea typeface="+mj-ea"/>
              </a:rPr>
              <a:t>(BO-001)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 err="1">
                <a:latin typeface="+mj-ea"/>
                <a:ea typeface="+mj-ea"/>
              </a:rPr>
              <a:t>메인페이지</a:t>
            </a:r>
            <a:r>
              <a:rPr lang="en-US" altLang="ko-KR" sz="1000" dirty="0">
                <a:latin typeface="+mj-ea"/>
                <a:ea typeface="+mj-ea"/>
              </a:rPr>
              <a:t>(MA-001)</a:t>
            </a:r>
            <a:r>
              <a:rPr lang="ko-KR" altLang="en-US" sz="1000" dirty="0">
                <a:latin typeface="+mj-ea"/>
                <a:ea typeface="+mj-ea"/>
              </a:rPr>
              <a:t>로 이동 </a:t>
            </a:r>
            <a:endParaRPr lang="en-US" altLang="ko-KR" sz="1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14A038-A2EF-4D85-A1DC-AD7EF623FEF4}"/>
              </a:ext>
            </a:extLst>
          </p:cNvPr>
          <p:cNvGrpSpPr/>
          <p:nvPr/>
        </p:nvGrpSpPr>
        <p:grpSpPr>
          <a:xfrm>
            <a:off x="1803068" y="2125409"/>
            <a:ext cx="1166577" cy="410423"/>
            <a:chOff x="1842241" y="2075076"/>
            <a:chExt cx="1166577" cy="410423"/>
          </a:xfrm>
        </p:grpSpPr>
        <p:sp>
          <p:nvSpPr>
            <p:cNvPr id="52" name="직사각형 51"/>
            <p:cNvSpPr/>
            <p:nvPr/>
          </p:nvSpPr>
          <p:spPr>
            <a:xfrm>
              <a:off x="1847908" y="2075076"/>
              <a:ext cx="1098353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2241" y="2085389"/>
              <a:ext cx="11665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dirty="0">
                  <a:latin typeface="+mj-ea"/>
                  <a:ea typeface="+mj-ea"/>
                </a:rPr>
                <a:t>ex) </a:t>
              </a:r>
              <a:r>
                <a:rPr lang="ko-KR" altLang="en-US" sz="1000" dirty="0">
                  <a:latin typeface="+mj-ea"/>
                  <a:ea typeface="+mj-ea"/>
                </a:rPr>
                <a:t>자바</a:t>
              </a:r>
              <a:r>
                <a:rPr lang="en-US" altLang="ko-KR" sz="1000" dirty="0">
                  <a:latin typeface="+mj-ea"/>
                  <a:ea typeface="+mj-ea"/>
                </a:rPr>
                <a:t>, </a:t>
              </a:r>
              <a:r>
                <a:rPr lang="ko-KR" altLang="en-US" sz="1000" dirty="0">
                  <a:latin typeface="+mj-ea"/>
                  <a:ea typeface="+mj-ea"/>
                </a:rPr>
                <a:t>파이썬</a:t>
              </a:r>
              <a:r>
                <a:rPr lang="en-US" altLang="ko-KR" sz="1000" dirty="0">
                  <a:latin typeface="+mj-ea"/>
                  <a:ea typeface="+mj-ea"/>
                </a:rPr>
                <a:t>, </a:t>
              </a:r>
              <a:r>
                <a:rPr lang="ko-KR" altLang="en-US" sz="1000" dirty="0">
                  <a:latin typeface="+mj-ea"/>
                  <a:ea typeface="+mj-ea"/>
                </a:rPr>
                <a:t>축구</a:t>
              </a:r>
              <a:r>
                <a:rPr lang="en-US" altLang="ko-KR" sz="1000" dirty="0">
                  <a:latin typeface="+mj-ea"/>
                  <a:ea typeface="+mj-ea"/>
                </a:rPr>
                <a:t>, </a:t>
              </a:r>
              <a:r>
                <a:rPr lang="ko-KR" altLang="en-US" sz="1000" dirty="0">
                  <a:latin typeface="+mj-ea"/>
                  <a:ea typeface="+mj-ea"/>
                </a:rPr>
                <a:t>야구 등</a:t>
              </a:r>
              <a:endParaRPr lang="en-US" altLang="ko-KR" sz="1000" dirty="0">
                <a:latin typeface="+mj-ea"/>
                <a:ea typeface="+mj-ea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8880D72-BE0A-4258-8AD3-8BFB5570EBEB}"/>
              </a:ext>
            </a:extLst>
          </p:cNvPr>
          <p:cNvSpPr txBox="1"/>
          <p:nvPr/>
        </p:nvSpPr>
        <p:spPr>
          <a:xfrm>
            <a:off x="319307" y="1769540"/>
            <a:ext cx="1229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카테고리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48BDFA-307C-4B74-AE3B-0E62CB4BED44}"/>
              </a:ext>
            </a:extLst>
          </p:cNvPr>
          <p:cNvGrpSpPr/>
          <p:nvPr/>
        </p:nvGrpSpPr>
        <p:grpSpPr>
          <a:xfrm>
            <a:off x="259170" y="2104249"/>
            <a:ext cx="1312141" cy="369328"/>
            <a:chOff x="259170" y="2104249"/>
            <a:chExt cx="1312141" cy="36932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C5B9D-CB56-4659-A68D-7BC60F5703C6}"/>
                </a:ext>
              </a:extLst>
            </p:cNvPr>
            <p:cNvSpPr/>
            <p:nvPr/>
          </p:nvSpPr>
          <p:spPr>
            <a:xfrm>
              <a:off x="259170" y="2104249"/>
              <a:ext cx="1312141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실행 단추: 앞으로 또는 다음으로 이동 6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3E469CC-1E3F-487D-8132-E9885DEC33D5}"/>
                </a:ext>
              </a:extLst>
            </p:cNvPr>
            <p:cNvSpPr/>
            <p:nvPr/>
          </p:nvSpPr>
          <p:spPr>
            <a:xfrm rot="5400000">
              <a:off x="1345825" y="2226252"/>
              <a:ext cx="330174" cy="115657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E48AC7E-81D2-49AB-A7AB-8EB6496591CC}"/>
              </a:ext>
            </a:extLst>
          </p:cNvPr>
          <p:cNvSpPr txBox="1"/>
          <p:nvPr/>
        </p:nvSpPr>
        <p:spPr>
          <a:xfrm>
            <a:off x="3239065" y="1778394"/>
            <a:ext cx="1229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최대인원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E16002-F978-439E-A516-1ED94B4DCA4A}"/>
              </a:ext>
            </a:extLst>
          </p:cNvPr>
          <p:cNvSpPr/>
          <p:nvPr/>
        </p:nvSpPr>
        <p:spPr>
          <a:xfrm>
            <a:off x="5472853" y="2157580"/>
            <a:ext cx="1312141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AD5216-476C-4385-BB6A-3CC53B8DB2AD}"/>
              </a:ext>
            </a:extLst>
          </p:cNvPr>
          <p:cNvSpPr txBox="1"/>
          <p:nvPr/>
        </p:nvSpPr>
        <p:spPr>
          <a:xfrm>
            <a:off x="5412042" y="1816205"/>
            <a:ext cx="152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공개</a:t>
            </a:r>
            <a:r>
              <a:rPr lang="en-US" altLang="ko-KR" dirty="0"/>
              <a:t>/</a:t>
            </a:r>
            <a:r>
              <a:rPr lang="ko-KR" altLang="en-US" dirty="0"/>
              <a:t>비공개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F9CCE5-7027-4992-B2C8-6D60AF59E41F}"/>
              </a:ext>
            </a:extLst>
          </p:cNvPr>
          <p:cNvGrpSpPr/>
          <p:nvPr/>
        </p:nvGrpSpPr>
        <p:grpSpPr>
          <a:xfrm>
            <a:off x="3322837" y="2160558"/>
            <a:ext cx="1653987" cy="369328"/>
            <a:chOff x="3322837" y="2160558"/>
            <a:chExt cx="1653987" cy="36932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E415870-E771-43C3-9DCB-0978BA09FDA7}"/>
                </a:ext>
              </a:extLst>
            </p:cNvPr>
            <p:cNvSpPr/>
            <p:nvPr/>
          </p:nvSpPr>
          <p:spPr>
            <a:xfrm>
              <a:off x="3322837" y="2160558"/>
              <a:ext cx="1653987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/>
                <a:t> </a:t>
              </a:r>
            </a:p>
          </p:txBody>
        </p:sp>
        <p:sp>
          <p:nvSpPr>
            <p:cNvPr id="2" name="순서도: 분류 1">
              <a:extLst>
                <a:ext uri="{FF2B5EF4-FFF2-40B4-BE49-F238E27FC236}">
                  <a16:creationId xmlns:a16="http://schemas.microsoft.com/office/drawing/2014/main" id="{65BB38B2-1869-4945-AE22-5961421BDB44}"/>
                </a:ext>
              </a:extLst>
            </p:cNvPr>
            <p:cNvSpPr/>
            <p:nvPr/>
          </p:nvSpPr>
          <p:spPr>
            <a:xfrm>
              <a:off x="4847341" y="2208169"/>
              <a:ext cx="97719" cy="298365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39CEFD7-C1E6-40CF-BF35-42C9298DCD61}"/>
              </a:ext>
            </a:extLst>
          </p:cNvPr>
          <p:cNvSpPr txBox="1"/>
          <p:nvPr/>
        </p:nvSpPr>
        <p:spPr>
          <a:xfrm>
            <a:off x="34454" y="485827"/>
            <a:ext cx="746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CL-001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77A2DD-E145-45A5-A4D7-B67760DAC369}"/>
              </a:ext>
            </a:extLst>
          </p:cNvPr>
          <p:cNvSpPr/>
          <p:nvPr/>
        </p:nvSpPr>
        <p:spPr>
          <a:xfrm>
            <a:off x="4410185" y="4484758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3" name="실행 단추: 앞으로 또는 다음으로 이동 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1A2422-F9A2-4E64-9034-AB89A2E6A32F}"/>
              </a:ext>
            </a:extLst>
          </p:cNvPr>
          <p:cNvSpPr/>
          <p:nvPr/>
        </p:nvSpPr>
        <p:spPr>
          <a:xfrm rot="5400000">
            <a:off x="6527206" y="2272946"/>
            <a:ext cx="330174" cy="115657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42459E8-F176-4039-9E77-7BED5EF1A5EE}"/>
              </a:ext>
            </a:extLst>
          </p:cNvPr>
          <p:cNvSpPr/>
          <p:nvPr/>
        </p:nvSpPr>
        <p:spPr>
          <a:xfrm>
            <a:off x="5664109" y="4469423"/>
            <a:ext cx="244318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1E608-BE9F-4806-ADD1-E856D9287942}"/>
              </a:ext>
            </a:extLst>
          </p:cNvPr>
          <p:cNvSpPr txBox="1"/>
          <p:nvPr/>
        </p:nvSpPr>
        <p:spPr>
          <a:xfrm>
            <a:off x="3345613" y="2157580"/>
            <a:ext cx="1488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800" dirty="0"/>
              <a:t>2~100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F58EB8A-80FB-4F19-BA10-09657DB9557A}"/>
              </a:ext>
            </a:extLst>
          </p:cNvPr>
          <p:cNvSpPr/>
          <p:nvPr/>
        </p:nvSpPr>
        <p:spPr>
          <a:xfrm>
            <a:off x="4587028" y="4659427"/>
            <a:ext cx="825014" cy="3322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A1A3A1C-CBCF-4240-836B-52BAC0CF89FF}"/>
              </a:ext>
            </a:extLst>
          </p:cNvPr>
          <p:cNvSpPr/>
          <p:nvPr/>
        </p:nvSpPr>
        <p:spPr>
          <a:xfrm>
            <a:off x="5835084" y="4659426"/>
            <a:ext cx="825014" cy="3322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F116EC-DE98-438D-8637-03E43821FE4F}"/>
              </a:ext>
            </a:extLst>
          </p:cNvPr>
          <p:cNvSpPr/>
          <p:nvPr/>
        </p:nvSpPr>
        <p:spPr>
          <a:xfrm>
            <a:off x="256675" y="2486052"/>
            <a:ext cx="1348999" cy="53299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IT</a:t>
            </a:r>
          </a:p>
          <a:p>
            <a:pPr algn="ctr"/>
            <a:r>
              <a:rPr lang="ko-KR" altLang="en-US" sz="1000" dirty="0"/>
              <a:t>스포츠</a:t>
            </a:r>
            <a:endParaRPr lang="en-US" altLang="ko-KR" sz="1000" dirty="0"/>
          </a:p>
          <a:p>
            <a:pPr algn="ctr"/>
            <a:r>
              <a:rPr lang="en-US" altLang="ko-KR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943168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5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5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826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1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3" name="TextBox 52"/>
          <p:cNvSpPr txBox="1"/>
          <p:nvPr/>
        </p:nvSpPr>
        <p:spPr>
          <a:xfrm>
            <a:off x="6644273" y="470003"/>
            <a:ext cx="8722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488254"/>
            <a:ext cx="1219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모임 검색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8296" y="484260"/>
            <a:ext cx="1412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>
                <a:latin typeface="+mj-ea"/>
                <a:ea typeface="+mj-ea"/>
              </a:rPr>
              <a:t>searchClubList.jsp</a:t>
            </a:r>
            <a:endParaRPr lang="ko-KR" altLang="en-US" sz="1000">
              <a:latin typeface="+mj-ea"/>
              <a:ea typeface="+mj-ea"/>
            </a:endParaRPr>
          </a:p>
        </p:txBody>
      </p:sp>
      <p:sp>
        <p:nvSpPr>
          <p:cNvPr id="23" name="object 10"/>
          <p:cNvSpPr txBox="1">
            <a:spLocks noGrp="1"/>
          </p:cNvSpPr>
          <p:nvPr>
            <p:ph type="title"/>
          </p:nvPr>
        </p:nvSpPr>
        <p:spPr>
          <a:xfrm>
            <a:off x="3669789" y="72988"/>
            <a:ext cx="2342371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1989" y="614127"/>
            <a:ext cx="1143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메인 페이지에서 모임 검색한 결과를 표시하는 화면의 예시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636" y="1151212"/>
            <a:ext cx="4769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/>
              <a:t>“</a:t>
            </a:r>
            <a:r>
              <a:rPr lang="ko-KR" altLang="en-US" dirty="0"/>
              <a:t>자바</a:t>
            </a:r>
            <a:r>
              <a:rPr lang="en-US" altLang="ko-KR" dirty="0"/>
              <a:t>” </a:t>
            </a:r>
            <a:r>
              <a:rPr lang="ko-KR" altLang="en-US" dirty="0"/>
              <a:t>로 검색한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1658" y="1616669"/>
            <a:ext cx="6640898" cy="342242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598644" y="2541448"/>
            <a:ext cx="14728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사용자가 모임을 클릭 시 그 모임 페이지</a:t>
            </a:r>
            <a:r>
              <a:rPr lang="en-US" altLang="ko-KR" sz="1000" dirty="0">
                <a:latin typeface="+mj-ea"/>
                <a:ea typeface="+mj-ea"/>
              </a:rPr>
              <a:t>(BO-001)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 lvl="0"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사용자가 클릭 시 해당 </a:t>
            </a:r>
            <a:r>
              <a:rPr lang="ko-KR" altLang="en-US" sz="1000" dirty="0" err="1">
                <a:latin typeface="+mj-ea"/>
                <a:ea typeface="+mj-ea"/>
              </a:rPr>
              <a:t>모입</a:t>
            </a:r>
            <a:r>
              <a:rPr lang="ko-KR" altLang="en-US" sz="1000" dirty="0">
                <a:latin typeface="+mj-ea"/>
                <a:ea typeface="+mj-ea"/>
              </a:rPr>
              <a:t> 가입페이지</a:t>
            </a:r>
            <a:r>
              <a:rPr lang="en-US" altLang="ko-KR" sz="1000" dirty="0">
                <a:latin typeface="+mj-ea"/>
                <a:ea typeface="+mj-ea"/>
              </a:rPr>
              <a:t>(CL-003)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3) </a:t>
            </a:r>
            <a:r>
              <a:rPr lang="ko-KR" altLang="en-US" sz="1000" dirty="0">
                <a:latin typeface="+mj-ea"/>
                <a:ea typeface="+mj-ea"/>
              </a:rPr>
              <a:t>모임의 자세한 정보를 보여주는 페이지</a:t>
            </a:r>
            <a:r>
              <a:rPr lang="en-US" altLang="ko-KR" sz="1000" dirty="0">
                <a:latin typeface="+mj-ea"/>
                <a:ea typeface="+mj-ea"/>
              </a:rPr>
              <a:t>(CL-004)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 lvl="0"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 lvl="0"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A)</a:t>
            </a:r>
            <a:r>
              <a:rPr lang="ko-KR" altLang="en-US" sz="1000" dirty="0">
                <a:latin typeface="+mj-ea"/>
                <a:ea typeface="+mj-ea"/>
              </a:rPr>
              <a:t>검색어에 해당하는 모임과 간단한 정보를 출력함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pPr lvl="0"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B)</a:t>
            </a:r>
            <a:r>
              <a:rPr lang="ko-KR" altLang="en-US" sz="1000" dirty="0">
                <a:latin typeface="+mj-ea"/>
                <a:ea typeface="+mj-ea"/>
              </a:rPr>
              <a:t>이미 가입한 모임일 경우 표시됨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38FE74-3109-4F29-AB9F-BBEAF10921CA}"/>
              </a:ext>
            </a:extLst>
          </p:cNvPr>
          <p:cNvGrpSpPr/>
          <p:nvPr/>
        </p:nvGrpSpPr>
        <p:grpSpPr>
          <a:xfrm>
            <a:off x="1144924" y="2185880"/>
            <a:ext cx="1058677" cy="1400175"/>
            <a:chOff x="832888" y="2313108"/>
            <a:chExt cx="1006220" cy="1371600"/>
          </a:xfrm>
        </p:grpSpPr>
        <p:sp>
          <p:nvSpPr>
            <p:cNvPr id="15" name="직사각형 14"/>
            <p:cNvSpPr/>
            <p:nvPr/>
          </p:nvSpPr>
          <p:spPr>
            <a:xfrm>
              <a:off x="838200" y="2313108"/>
              <a:ext cx="990600" cy="13716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73E4CF9-4FDD-406E-BAD5-5524AA90112F}"/>
                </a:ext>
              </a:extLst>
            </p:cNvPr>
            <p:cNvCxnSpPr/>
            <p:nvPr/>
          </p:nvCxnSpPr>
          <p:spPr>
            <a:xfrm>
              <a:off x="848508" y="2325135"/>
              <a:ext cx="990600" cy="13475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4F6AB74-5302-4832-B43E-E74A4D0991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888" y="2313108"/>
              <a:ext cx="990600" cy="13475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576B731-45F2-40ED-B25A-7A88BA1261D7}"/>
              </a:ext>
            </a:extLst>
          </p:cNvPr>
          <p:cNvGrpSpPr/>
          <p:nvPr/>
        </p:nvGrpSpPr>
        <p:grpSpPr>
          <a:xfrm>
            <a:off x="3181183" y="2198158"/>
            <a:ext cx="1001225" cy="1381125"/>
            <a:chOff x="2248884" y="2328621"/>
            <a:chExt cx="1001225" cy="1381125"/>
          </a:xfrm>
        </p:grpSpPr>
        <p:sp>
          <p:nvSpPr>
            <p:cNvPr id="26" name="직사각형 25"/>
            <p:cNvSpPr/>
            <p:nvPr/>
          </p:nvSpPr>
          <p:spPr>
            <a:xfrm>
              <a:off x="2259509" y="2328621"/>
              <a:ext cx="990600" cy="13716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4A2CD30-6F23-4BFB-8A02-DE4663D65C10}"/>
                </a:ext>
              </a:extLst>
            </p:cNvPr>
            <p:cNvCxnSpPr/>
            <p:nvPr/>
          </p:nvCxnSpPr>
          <p:spPr>
            <a:xfrm>
              <a:off x="2248884" y="2328621"/>
              <a:ext cx="979975" cy="1362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A7B2ED9-DE3B-49C9-B143-3D3163785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9192" y="2347671"/>
              <a:ext cx="979975" cy="1362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A1EBEB6-14B9-44A4-BF38-82E88D22D66C}"/>
              </a:ext>
            </a:extLst>
          </p:cNvPr>
          <p:cNvGrpSpPr/>
          <p:nvPr/>
        </p:nvGrpSpPr>
        <p:grpSpPr>
          <a:xfrm>
            <a:off x="5294203" y="2193395"/>
            <a:ext cx="1006220" cy="1381125"/>
            <a:chOff x="3805259" y="2319096"/>
            <a:chExt cx="1006220" cy="1381125"/>
          </a:xfrm>
        </p:grpSpPr>
        <p:sp>
          <p:nvSpPr>
            <p:cNvPr id="27" name="직사각형 26"/>
            <p:cNvSpPr/>
            <p:nvPr/>
          </p:nvSpPr>
          <p:spPr>
            <a:xfrm>
              <a:off x="3805259" y="2319096"/>
              <a:ext cx="990600" cy="13716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D9E2815-7E67-4780-99BA-482A143EB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0879" y="2338146"/>
              <a:ext cx="979975" cy="1362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5D1CF73-DB3F-4D3F-A86E-ADAFFB1E2691}"/>
                </a:ext>
              </a:extLst>
            </p:cNvPr>
            <p:cNvCxnSpPr/>
            <p:nvPr/>
          </p:nvCxnSpPr>
          <p:spPr>
            <a:xfrm>
              <a:off x="3831504" y="2338146"/>
              <a:ext cx="979975" cy="1362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object 28">
            <a:extLst>
              <a:ext uri="{FF2B5EF4-FFF2-40B4-BE49-F238E27FC236}">
                <a16:creationId xmlns:a16="http://schemas.microsoft.com/office/drawing/2014/main" id="{D1F6BB58-C7BF-4B98-A48E-2DDB856F4B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255" y="4781636"/>
            <a:ext cx="1369883" cy="269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24944C-5BBC-4DDA-AA95-38FE40EF2615}"/>
              </a:ext>
            </a:extLst>
          </p:cNvPr>
          <p:cNvSpPr txBox="1"/>
          <p:nvPr/>
        </p:nvSpPr>
        <p:spPr>
          <a:xfrm>
            <a:off x="76199" y="488254"/>
            <a:ext cx="594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CL-002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6395D-E2A3-4951-A16A-B64CFA701B02}"/>
              </a:ext>
            </a:extLst>
          </p:cNvPr>
          <p:cNvSpPr txBox="1"/>
          <p:nvPr/>
        </p:nvSpPr>
        <p:spPr>
          <a:xfrm>
            <a:off x="940170" y="3713836"/>
            <a:ext cx="156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모임명</a:t>
            </a:r>
            <a:r>
              <a:rPr lang="en-US" altLang="ko-KR" sz="1000" dirty="0"/>
              <a:t>: </a:t>
            </a:r>
            <a:r>
              <a:rPr lang="ko-KR" altLang="en-US" sz="1000" dirty="0"/>
              <a:t>자바의 정석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키워드</a:t>
            </a:r>
            <a:r>
              <a:rPr lang="en-US" altLang="ko-KR" sz="1000" dirty="0"/>
              <a:t>: </a:t>
            </a:r>
            <a:r>
              <a:rPr lang="ko-KR" altLang="en-US" sz="1000" dirty="0"/>
              <a:t>자바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설립자</a:t>
            </a:r>
            <a:r>
              <a:rPr lang="en-US" altLang="ko-KR" sz="1000" dirty="0"/>
              <a:t>: </a:t>
            </a:r>
            <a:r>
              <a:rPr lang="ko-KR" altLang="en-US" sz="1000" dirty="0"/>
              <a:t>김윤태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회원수</a:t>
            </a:r>
            <a:r>
              <a:rPr lang="en-US" altLang="ko-KR" sz="1000" dirty="0"/>
              <a:t>: 7</a:t>
            </a:r>
            <a:r>
              <a:rPr lang="ko-KR" altLang="en-US" sz="1000" dirty="0"/>
              <a:t>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449F35-D764-4B22-A48D-BA06226FC7A3}"/>
              </a:ext>
            </a:extLst>
          </p:cNvPr>
          <p:cNvSpPr txBox="1"/>
          <p:nvPr/>
        </p:nvSpPr>
        <p:spPr>
          <a:xfrm>
            <a:off x="2980255" y="3726796"/>
            <a:ext cx="20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모임명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웹개발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키워드</a:t>
            </a:r>
            <a:r>
              <a:rPr lang="en-US" altLang="ko-KR" sz="1000" dirty="0"/>
              <a:t>: </a:t>
            </a:r>
            <a:r>
              <a:rPr lang="ko-KR" altLang="en-US" sz="1000" dirty="0"/>
              <a:t>자바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설립자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나지원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회원수</a:t>
            </a:r>
            <a:r>
              <a:rPr lang="en-US" altLang="ko-KR" sz="1000" dirty="0"/>
              <a:t>: 7</a:t>
            </a:r>
            <a:r>
              <a:rPr lang="ko-KR" altLang="en-US" sz="1000" dirty="0"/>
              <a:t>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E07E3A-1787-406C-AEF1-9F7F38F6C7B3}"/>
              </a:ext>
            </a:extLst>
          </p:cNvPr>
          <p:cNvSpPr txBox="1"/>
          <p:nvPr/>
        </p:nvSpPr>
        <p:spPr>
          <a:xfrm>
            <a:off x="5084805" y="3744533"/>
            <a:ext cx="156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모임명</a:t>
            </a:r>
            <a:r>
              <a:rPr lang="en-US" altLang="ko-KR" sz="1000" dirty="0"/>
              <a:t>: </a:t>
            </a:r>
            <a:r>
              <a:rPr lang="ko-KR" altLang="en-US" sz="1000" dirty="0"/>
              <a:t>스터디 자바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키워드</a:t>
            </a:r>
            <a:r>
              <a:rPr lang="en-US" altLang="ko-KR" sz="1000" dirty="0"/>
              <a:t>: </a:t>
            </a:r>
            <a:r>
              <a:rPr lang="ko-KR" altLang="en-US" sz="1000" dirty="0"/>
              <a:t>코딩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설립자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남승옥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회원수</a:t>
            </a:r>
            <a:r>
              <a:rPr lang="en-US" altLang="ko-KR" sz="1000" dirty="0"/>
              <a:t>: 7</a:t>
            </a:r>
            <a:r>
              <a:rPr lang="ko-KR" altLang="en-US" sz="1000" dirty="0"/>
              <a:t>명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9DDFD-CE00-42C9-8064-79910C5D5FB2}"/>
              </a:ext>
            </a:extLst>
          </p:cNvPr>
          <p:cNvSpPr/>
          <p:nvPr/>
        </p:nvSpPr>
        <p:spPr>
          <a:xfrm>
            <a:off x="912804" y="2222926"/>
            <a:ext cx="180139" cy="1836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F7A47F-4FB8-47A8-BB8E-8061478CF8A9}"/>
              </a:ext>
            </a:extLst>
          </p:cNvPr>
          <p:cNvSpPr/>
          <p:nvPr/>
        </p:nvSpPr>
        <p:spPr>
          <a:xfrm>
            <a:off x="838201" y="1999122"/>
            <a:ext cx="6096000" cy="2782504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8766BE6-61AB-4AD7-B1DE-ADAF0A904832}"/>
              </a:ext>
            </a:extLst>
          </p:cNvPr>
          <p:cNvSpPr/>
          <p:nvPr/>
        </p:nvSpPr>
        <p:spPr>
          <a:xfrm>
            <a:off x="6759133" y="1915938"/>
            <a:ext cx="166591" cy="166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C6A3B0D-5207-4B23-8850-2043E13A7B99}"/>
              </a:ext>
            </a:extLst>
          </p:cNvPr>
          <p:cNvSpPr/>
          <p:nvPr/>
        </p:nvSpPr>
        <p:spPr>
          <a:xfrm>
            <a:off x="956883" y="2356785"/>
            <a:ext cx="1418323" cy="226672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58">
            <a:extLst>
              <a:ext uri="{FF2B5EF4-FFF2-40B4-BE49-F238E27FC236}">
                <a16:creationId xmlns:a16="http://schemas.microsoft.com/office/drawing/2014/main" id="{C0A5BC97-8FAC-4206-A658-0F9DDCEDE5D3}"/>
              </a:ext>
            </a:extLst>
          </p:cNvPr>
          <p:cNvSpPr/>
          <p:nvPr/>
        </p:nvSpPr>
        <p:spPr>
          <a:xfrm>
            <a:off x="1754337" y="4421721"/>
            <a:ext cx="683831" cy="20178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/>
              <a:t>가입함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DA72D0-2577-41C5-8D90-3853DAD2EAF6}"/>
              </a:ext>
            </a:extLst>
          </p:cNvPr>
          <p:cNvSpPr/>
          <p:nvPr/>
        </p:nvSpPr>
        <p:spPr>
          <a:xfrm>
            <a:off x="2346766" y="4304083"/>
            <a:ext cx="166591" cy="166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B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95EEDC-C265-4D4C-BD0E-8027BAFB921C}"/>
              </a:ext>
            </a:extLst>
          </p:cNvPr>
          <p:cNvSpPr/>
          <p:nvPr/>
        </p:nvSpPr>
        <p:spPr>
          <a:xfrm>
            <a:off x="2911440" y="4404990"/>
            <a:ext cx="683831" cy="258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800" dirty="0"/>
              <a:t>가입하러 가기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95157CC-13A7-486D-B960-3ACEC7CD8F6F}"/>
              </a:ext>
            </a:extLst>
          </p:cNvPr>
          <p:cNvSpPr/>
          <p:nvPr/>
        </p:nvSpPr>
        <p:spPr>
          <a:xfrm>
            <a:off x="2807811" y="4299548"/>
            <a:ext cx="166591" cy="2017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11FBB8-026E-46A7-B739-8B7E68F2EE33}"/>
              </a:ext>
            </a:extLst>
          </p:cNvPr>
          <p:cNvSpPr/>
          <p:nvPr/>
        </p:nvSpPr>
        <p:spPr>
          <a:xfrm>
            <a:off x="5132198" y="4467152"/>
            <a:ext cx="683831" cy="258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800" dirty="0"/>
              <a:t>가입하러 가기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EC2AA4-24AA-4E56-8930-C5F19A10CABC}"/>
              </a:ext>
            </a:extLst>
          </p:cNvPr>
          <p:cNvSpPr/>
          <p:nvPr/>
        </p:nvSpPr>
        <p:spPr>
          <a:xfrm>
            <a:off x="3738806" y="4400442"/>
            <a:ext cx="683831" cy="258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800" dirty="0"/>
              <a:t>자세히 알아보기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5147C65-A5D4-4752-8C90-C6124B72F5D3}"/>
              </a:ext>
            </a:extLst>
          </p:cNvPr>
          <p:cNvSpPr/>
          <p:nvPr/>
        </p:nvSpPr>
        <p:spPr>
          <a:xfrm>
            <a:off x="3676153" y="4369535"/>
            <a:ext cx="166591" cy="2017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B949752-02CE-44C5-A6EE-5A41413EA77F}"/>
              </a:ext>
            </a:extLst>
          </p:cNvPr>
          <p:cNvSpPr/>
          <p:nvPr/>
        </p:nvSpPr>
        <p:spPr>
          <a:xfrm>
            <a:off x="5924764" y="4467152"/>
            <a:ext cx="683831" cy="2588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800" dirty="0"/>
              <a:t>자세히 알아보기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98472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2" name="object 32"/>
          <p:cNvSpPr txBox="1"/>
          <p:nvPr/>
        </p:nvSpPr>
        <p:spPr>
          <a:xfrm>
            <a:off x="3208186" y="394850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33611" y="394850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44386" y="394850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2809" y="488407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모임 가입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48081" y="480445"/>
            <a:ext cx="1524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joinClub.jsp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29663" y="492476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모임에 가입하는 화면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4429" y="2215140"/>
            <a:ext cx="249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자기소개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42382" y="2103138"/>
            <a:ext cx="3888831" cy="6600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37251" y="4185316"/>
            <a:ext cx="990600" cy="304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dirty="0">
                <a:solidFill>
                  <a:schemeClr val="tx1"/>
                </a:solidFill>
              </a:rPr>
              <a:t>가입 신청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295841" y="4166270"/>
            <a:ext cx="990600" cy="304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취소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60299" y="3200214"/>
            <a:ext cx="15025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가입이 신청되고 해당 모임페이지</a:t>
            </a:r>
            <a:r>
              <a:rPr lang="en-US" altLang="ko-KR" sz="1000" dirty="0">
                <a:latin typeface="+mj-ea"/>
                <a:ea typeface="+mj-ea"/>
              </a:rPr>
              <a:t>(BO-001)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해당 모임 페이지</a:t>
            </a:r>
            <a:r>
              <a:rPr lang="en-US" altLang="ko-KR" sz="1000" dirty="0">
                <a:latin typeface="+mj-ea"/>
                <a:ea typeface="+mj-ea"/>
              </a:rPr>
              <a:t>(BO-001)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153767-3733-4AF7-89FF-B466A7E34525}"/>
              </a:ext>
            </a:extLst>
          </p:cNvPr>
          <p:cNvSpPr/>
          <p:nvPr/>
        </p:nvSpPr>
        <p:spPr>
          <a:xfrm>
            <a:off x="3811861" y="3229575"/>
            <a:ext cx="1334859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/>
              <a:t>보안문자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5BA05-8678-4D23-9EFC-82B3CDBFDB55}"/>
              </a:ext>
            </a:extLst>
          </p:cNvPr>
          <p:cNvSpPr/>
          <p:nvPr/>
        </p:nvSpPr>
        <p:spPr>
          <a:xfrm>
            <a:off x="2245892" y="3218650"/>
            <a:ext cx="1286659" cy="36932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C22B0E-B946-415C-A71B-DF2570987459}"/>
              </a:ext>
            </a:extLst>
          </p:cNvPr>
          <p:cNvSpPr txBox="1"/>
          <p:nvPr/>
        </p:nvSpPr>
        <p:spPr>
          <a:xfrm>
            <a:off x="1013284" y="3229571"/>
            <a:ext cx="113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보안문자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4C7BA6-D5F7-4FDC-A565-898C949AE295}"/>
              </a:ext>
            </a:extLst>
          </p:cNvPr>
          <p:cNvCxnSpPr/>
          <p:nvPr/>
        </p:nvCxnSpPr>
        <p:spPr>
          <a:xfrm flipH="1">
            <a:off x="2267513" y="3229571"/>
            <a:ext cx="1265038" cy="358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82DD24-1F28-403D-A447-7A4A2A0F8110}"/>
              </a:ext>
            </a:extLst>
          </p:cNvPr>
          <p:cNvCxnSpPr/>
          <p:nvPr/>
        </p:nvCxnSpPr>
        <p:spPr>
          <a:xfrm>
            <a:off x="2267513" y="3229571"/>
            <a:ext cx="1243012" cy="358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D5A7BA2-2FF7-48E8-ADCF-1CAEF386DE98}"/>
              </a:ext>
            </a:extLst>
          </p:cNvPr>
          <p:cNvSpPr/>
          <p:nvPr/>
        </p:nvSpPr>
        <p:spPr>
          <a:xfrm>
            <a:off x="2938395" y="3992110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833D7A-A3BF-4D37-A566-9E8AFCF9DDB7}"/>
              </a:ext>
            </a:extLst>
          </p:cNvPr>
          <p:cNvSpPr/>
          <p:nvPr/>
        </p:nvSpPr>
        <p:spPr>
          <a:xfrm>
            <a:off x="4126707" y="3990772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36CFA540-FFB0-4540-A815-67524B9F7A77}"/>
              </a:ext>
            </a:extLst>
          </p:cNvPr>
          <p:cNvSpPr/>
          <p:nvPr/>
        </p:nvSpPr>
        <p:spPr>
          <a:xfrm>
            <a:off x="3369256" y="1185124"/>
            <a:ext cx="138660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anchor="t">
            <a:spAutoFit/>
          </a:bodyPr>
          <a:lstStyle/>
          <a:p>
            <a:r>
              <a:rPr lang="ko-KR" altLang="en-US" sz="2000" spc="-1" dirty="0">
                <a:latin typeface="+mj-ea"/>
                <a:ea typeface="+mj-ea"/>
              </a:rPr>
              <a:t>모임가입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D31924-72F7-4F81-BC3D-685C61B105A3}"/>
              </a:ext>
            </a:extLst>
          </p:cNvPr>
          <p:cNvSpPr/>
          <p:nvPr/>
        </p:nvSpPr>
        <p:spPr>
          <a:xfrm>
            <a:off x="589632" y="1885950"/>
            <a:ext cx="6644067" cy="3067049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9AE62-A60D-4A5A-BCCE-CA79CF7D5173}"/>
              </a:ext>
            </a:extLst>
          </p:cNvPr>
          <p:cNvSpPr txBox="1"/>
          <p:nvPr/>
        </p:nvSpPr>
        <p:spPr>
          <a:xfrm>
            <a:off x="78358" y="488407"/>
            <a:ext cx="64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CL-003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98472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4296" y="468038"/>
            <a:ext cx="941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None/>
              <a:defRPr lang="ko-KR" altLang="en-US"/>
            </a:pPr>
            <a:r>
              <a:rPr lang="ko-KR" altLang="en-US" sz="1000" b="0" dirty="0">
                <a:solidFill>
                  <a:srgbClr val="000000"/>
                </a:solidFill>
                <a:latin typeface="+mj-ea"/>
                <a:ea typeface="+mj-ea"/>
              </a:rPr>
              <a:t>모임 게시판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20590" y="42247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7" name="TextBox 46"/>
          <p:cNvSpPr txBox="1"/>
          <p:nvPr/>
        </p:nvSpPr>
        <p:spPr>
          <a:xfrm>
            <a:off x="6586385" y="450921"/>
            <a:ext cx="1125494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err="1">
                <a:latin typeface="+mj-ea"/>
                <a:ea typeface="+mj-ea"/>
                <a:cs typeface="Calibri"/>
              </a:rPr>
              <a:t>나지원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81943" y="958971"/>
            <a:ext cx="127792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 게시판 구성 화면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49516" y="2725760"/>
            <a:ext cx="1362157" cy="20928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 err="1">
                <a:latin typeface="+mj-ea"/>
                <a:ea typeface="+mj-ea"/>
              </a:rPr>
              <a:t>클릭시</a:t>
            </a:r>
            <a:r>
              <a:rPr lang="ko-KR" altLang="en-US" sz="1000" dirty="0">
                <a:latin typeface="+mj-ea"/>
                <a:ea typeface="+mj-ea"/>
              </a:rPr>
              <a:t> 해당 </a:t>
            </a:r>
            <a:r>
              <a:rPr lang="ko-KR" sz="1000" dirty="0">
                <a:latin typeface="+mj-ea"/>
                <a:ea typeface="+mj-ea"/>
              </a:rPr>
              <a:t>페이지를</a:t>
            </a:r>
            <a:r>
              <a:rPr lang="en-US" sz="1000" dirty="0">
                <a:latin typeface="+mj-ea"/>
                <a:ea typeface="+mj-ea"/>
              </a:rPr>
              <a:t> </a:t>
            </a:r>
            <a:r>
              <a:rPr lang="ko-KR" altLang="en-US" sz="1000" dirty="0">
                <a:latin typeface="+mj-ea"/>
                <a:ea typeface="+mj-ea"/>
              </a:rPr>
              <a:t>이동</a:t>
            </a:r>
            <a:r>
              <a:rPr lang="en-US" altLang="ko-KR" sz="1000" dirty="0">
                <a:latin typeface="+mj-ea"/>
                <a:ea typeface="+mj-ea"/>
              </a:rPr>
              <a:t>(BO-001, GA-001, SC-001)</a:t>
            </a:r>
            <a:endParaRPr lang="en-US" sz="1000" dirty="0">
              <a:latin typeface="+mj-ea"/>
              <a:ea typeface="+mj-ea"/>
              <a:cs typeface="+mn-lt"/>
            </a:endParaRPr>
          </a:p>
          <a:p>
            <a:pPr marL="228600" indent="-228600">
              <a:buFontTx/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ko-KR" sz="1000" dirty="0">
                <a:latin typeface="+mj-ea"/>
                <a:ea typeface="+mj-ea"/>
              </a:rPr>
              <a:t>모임정보를 </a:t>
            </a:r>
            <a:r>
              <a:rPr lang="ko-KR" altLang="en-US" sz="1000" dirty="0">
                <a:latin typeface="+mj-ea"/>
                <a:ea typeface="+mj-ea"/>
              </a:rPr>
              <a:t>표시</a:t>
            </a:r>
            <a:r>
              <a:rPr lang="en-US" altLang="ko-KR" sz="1000" dirty="0">
                <a:latin typeface="+mj-ea"/>
                <a:ea typeface="+mj-ea"/>
              </a:rPr>
              <a:t>(CL-004)</a:t>
            </a: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3)</a:t>
            </a:r>
            <a:r>
              <a:rPr lang="ko-KR" sz="1000" dirty="0">
                <a:latin typeface="+mj-ea"/>
                <a:ea typeface="+mj-ea"/>
              </a:rPr>
              <a:t>글쓰기 화면</a:t>
            </a:r>
            <a:r>
              <a:rPr lang="en-US" altLang="ko-KR" sz="1000" dirty="0">
                <a:latin typeface="+mj-ea"/>
                <a:ea typeface="+mj-ea"/>
              </a:rPr>
              <a:t>(BO-002)</a:t>
            </a:r>
            <a:r>
              <a:rPr lang="ko-KR" sz="1000" dirty="0">
                <a:latin typeface="+mj-ea"/>
                <a:ea typeface="+mj-ea"/>
              </a:rPr>
              <a:t>으로 </a:t>
            </a:r>
            <a:r>
              <a:rPr lang="ko-KR" sz="1000" dirty="0">
                <a:latin typeface="+mj-ea"/>
                <a:ea typeface="+mj-ea"/>
                <a:cs typeface="Calibri"/>
              </a:rPr>
              <a:t>이동</a:t>
            </a:r>
            <a:endParaRPr lang="en-US" sz="1000" dirty="0">
              <a:latin typeface="+mj-ea"/>
              <a:ea typeface="+mj-ea"/>
              <a:cs typeface="+mn-lt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  <a:defRPr lang="ko-KR" altLang="en-US"/>
            </a:pPr>
            <a:endParaRPr lang="ko-KR" sz="1000" dirty="0">
              <a:latin typeface="+mj-ea"/>
              <a:ea typeface="+mj-ea"/>
              <a:cs typeface="+mn-lt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sz="1000" dirty="0">
              <a:latin typeface="+mj-ea"/>
              <a:ea typeface="+mj-ea"/>
              <a:cs typeface="+mn-lt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82" name="TextBox 5"/>
          <p:cNvSpPr txBox="1"/>
          <p:nvPr/>
        </p:nvSpPr>
        <p:spPr>
          <a:xfrm>
            <a:off x="503548" y="1419622"/>
            <a:ext cx="2743200" cy="35964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게시판</a:t>
            </a:r>
          </a:p>
        </p:txBody>
      </p:sp>
      <p:graphicFrame>
        <p:nvGraphicFramePr>
          <p:cNvPr id="83" name="표 8"/>
          <p:cNvGraphicFramePr>
            <a:graphicFrameLocks noGrp="1"/>
          </p:cNvGraphicFramePr>
          <p:nvPr/>
        </p:nvGraphicFramePr>
        <p:xfrm>
          <a:off x="539552" y="1815666"/>
          <a:ext cx="674643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4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</a:rPr>
                        <a:t>공지사항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</a:rPr>
                        <a:t>회원규칙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표 5"/>
          <p:cNvGraphicFramePr>
            <a:graphicFrameLocks noGrp="1"/>
          </p:cNvGraphicFramePr>
          <p:nvPr/>
        </p:nvGraphicFramePr>
        <p:xfrm>
          <a:off x="516519" y="2211710"/>
          <a:ext cx="6755781" cy="173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732">
                <a:tc>
                  <a:txBody>
                    <a:bodyPr/>
                    <a:lstStyle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sz="1000" b="0" i="0" u="none">
                          <a:solidFill>
                            <a:srgbClr val="000000"/>
                          </a:solidFill>
                          <a:latin typeface="Arial"/>
                        </a:rPr>
                        <a:t>글번호</a:t>
                      </a:r>
                      <a:endParaRPr lang="ko-KR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sz="1000" b="0" i="0" u="none">
                          <a:solidFill>
                            <a:srgbClr val="000000"/>
                          </a:solidFill>
                          <a:latin typeface="Arial"/>
                        </a:rPr>
                        <a:t>제목</a:t>
                      </a:r>
                      <a:endParaRPr lang="ko-KR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sz="1000" b="0" i="0" u="none">
                          <a:solidFill>
                            <a:srgbClr val="000000"/>
                          </a:solidFill>
                          <a:latin typeface="Arial"/>
                        </a:rPr>
                        <a:t>작성자</a:t>
                      </a:r>
                      <a:endParaRPr lang="ko-KR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sz="1000" b="0" i="0" u="none">
                          <a:solidFill>
                            <a:srgbClr val="000000"/>
                          </a:solidFill>
                          <a:latin typeface="Arial"/>
                        </a:rPr>
                        <a:t>작성일</a:t>
                      </a:r>
                      <a:endParaRPr lang="ko-KR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sz="1000" b="0" i="0" u="none">
                          <a:solidFill>
                            <a:srgbClr val="000000"/>
                          </a:solidFill>
                          <a:latin typeface="Arial"/>
                        </a:rPr>
                        <a:t>조회수</a:t>
                      </a:r>
                      <a:endParaRPr lang="ko-KR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sz="1000" b="0" i="0" u="none">
                          <a:solidFill>
                            <a:srgbClr val="000000"/>
                          </a:solidFill>
                          <a:latin typeface="Arial"/>
                        </a:rPr>
                        <a:t>추천</a:t>
                      </a:r>
                      <a:endParaRPr lang="ko-KR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자바공부 끝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자바킹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000" b="0" i="0" u="none">
                          <a:latin typeface="Arial"/>
                        </a:rPr>
                        <a:t>2021.07.21</a:t>
                      </a:r>
                      <a:endParaRPr lang="ko-KR" sz="1000" b="0" i="0" u="none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자바 시작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자바정복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000" b="0" i="0" u="none">
                          <a:latin typeface="Arial"/>
                        </a:rPr>
                        <a:t>2021.07.18</a:t>
                      </a:r>
                      <a:endParaRPr lang="ko-KR" sz="1000" b="0" i="0" u="none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4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가입인사드립니다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자바정복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000" b="0" i="0" u="none">
                          <a:latin typeface="Arial"/>
                        </a:rPr>
                        <a:t>2021.07.17</a:t>
                      </a:r>
                      <a:endParaRPr lang="ko-KR" sz="1000" b="0" i="0" u="none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12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32">
                <a:tc>
                  <a:txBody>
                    <a:bodyPr/>
                    <a:lstStyle/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 sz="100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자바 공부 시작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자바킹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000" b="0" i="0" u="none">
                          <a:latin typeface="Arial"/>
                        </a:rPr>
                        <a:t>2021.07.12</a:t>
                      </a:r>
                      <a:endParaRPr lang="ko-KR" sz="1000" b="0" i="0" u="none">
                        <a:latin typeface="Arial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표 2"/>
          <p:cNvGraphicFramePr/>
          <p:nvPr/>
        </p:nvGraphicFramePr>
        <p:xfrm>
          <a:off x="1511660" y="4119922"/>
          <a:ext cx="3591360" cy="274320"/>
        </p:xfrm>
        <a:graphic>
          <a:graphicData uri="http://schemas.openxmlformats.org/drawingml/2006/table">
            <a:tbl>
              <a:tblPr/>
              <a:tblGrid>
                <a:gridCol w="42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&lt;&lt;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0" i="0" u="none" kern="1200" spc="-1" baseline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en-US" altLang="en-US" sz="1200" b="0" i="0" u="none" kern="1200" spc="-1" baseline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&gt;&gt;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직사각형 58"/>
          <p:cNvSpPr/>
          <p:nvPr/>
        </p:nvSpPr>
        <p:spPr>
          <a:xfrm>
            <a:off x="6137684" y="4119922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글쓰기</a:t>
            </a:r>
          </a:p>
        </p:txBody>
      </p:sp>
      <p:sp>
        <p:nvSpPr>
          <p:cNvPr id="89" name="TextBox 45"/>
          <p:cNvSpPr txBox="1"/>
          <p:nvPr/>
        </p:nvSpPr>
        <p:spPr>
          <a:xfrm>
            <a:off x="2629298" y="477204"/>
            <a:ext cx="1875823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err="1">
                <a:latin typeface="+mj-ea"/>
                <a:ea typeface="+mj-ea"/>
              </a:rPr>
              <a:t>Board.jsp</a:t>
            </a:r>
            <a:endParaRPr lang="ko-KR" altLang="en-US" sz="1000" err="1">
              <a:latin typeface="+mj-ea"/>
              <a:ea typeface="+mj-ea"/>
            </a:endParaRPr>
          </a:p>
        </p:txBody>
      </p:sp>
      <p:sp>
        <p:nvSpPr>
          <p:cNvPr id="2" name="직사각형 58">
            <a:extLst>
              <a:ext uri="{FF2B5EF4-FFF2-40B4-BE49-F238E27FC236}">
                <a16:creationId xmlns:a16="http://schemas.microsoft.com/office/drawing/2014/main" id="{FCC352DD-2A1F-48E0-9878-C3DE37B55293}"/>
              </a:ext>
            </a:extLst>
          </p:cNvPr>
          <p:cNvSpPr/>
          <p:nvPr/>
        </p:nvSpPr>
        <p:spPr>
          <a:xfrm>
            <a:off x="6277681" y="1013321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 dirty="0">
                <a:ea typeface="맑은 고딕"/>
                <a:cs typeface="Calibri"/>
              </a:rPr>
              <a:t>모임정보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B1678-CAA8-40C5-9F3B-9612CD5958DA}"/>
              </a:ext>
            </a:extLst>
          </p:cNvPr>
          <p:cNvSpPr txBox="1"/>
          <p:nvPr/>
        </p:nvSpPr>
        <p:spPr>
          <a:xfrm>
            <a:off x="76200" y="438222"/>
            <a:ext cx="684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BO-001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7800E2F-2339-4363-93DB-694389636A91}"/>
              </a:ext>
            </a:extLst>
          </p:cNvPr>
          <p:cNvSpPr/>
          <p:nvPr/>
        </p:nvSpPr>
        <p:spPr>
          <a:xfrm>
            <a:off x="309280" y="811930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18750A-0BE1-4AC5-81CC-5CC7BAED21E2}"/>
              </a:ext>
            </a:extLst>
          </p:cNvPr>
          <p:cNvSpPr/>
          <p:nvPr/>
        </p:nvSpPr>
        <p:spPr>
          <a:xfrm>
            <a:off x="447119" y="879957"/>
            <a:ext cx="4245743" cy="5156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7FF1BDC-2B95-4805-92EF-D551F3B1D140}"/>
              </a:ext>
            </a:extLst>
          </p:cNvPr>
          <p:cNvSpPr/>
          <p:nvPr/>
        </p:nvSpPr>
        <p:spPr>
          <a:xfrm>
            <a:off x="6101167" y="887952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0615903-FD80-44E4-95AC-22F66E49F569}"/>
              </a:ext>
            </a:extLst>
          </p:cNvPr>
          <p:cNvSpPr/>
          <p:nvPr/>
        </p:nvSpPr>
        <p:spPr>
          <a:xfrm>
            <a:off x="5957765" y="4013341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883AC36-234D-4AAF-96E9-839BEB710AEE}"/>
              </a:ext>
            </a:extLst>
          </p:cNvPr>
          <p:cNvGrpSpPr/>
          <p:nvPr/>
        </p:nvGrpSpPr>
        <p:grpSpPr>
          <a:xfrm>
            <a:off x="757863" y="1034728"/>
            <a:ext cx="3015745" cy="248577"/>
            <a:chOff x="1356844" y="1040761"/>
            <a:chExt cx="2232836" cy="24857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89CF868-EDD6-4D6B-A9D5-E0FB4A556240}"/>
                </a:ext>
              </a:extLst>
            </p:cNvPr>
            <p:cNvGrpSpPr/>
            <p:nvPr/>
          </p:nvGrpSpPr>
          <p:grpSpPr>
            <a:xfrm>
              <a:off x="1356844" y="1040761"/>
              <a:ext cx="1487880" cy="248577"/>
              <a:chOff x="1356844" y="1040761"/>
              <a:chExt cx="1487880" cy="24857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7420229-2A9E-4920-A470-DC5E8D5AE2DE}"/>
                  </a:ext>
                </a:extLst>
              </p:cNvPr>
              <p:cNvSpPr/>
              <p:nvPr/>
            </p:nvSpPr>
            <p:spPr>
              <a:xfrm>
                <a:off x="1356844" y="1040761"/>
                <a:ext cx="743940" cy="24857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게시판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B18BFAC-B8D2-4D3B-8D97-6ED0D7D1D8A4}"/>
                  </a:ext>
                </a:extLst>
              </p:cNvPr>
              <p:cNvSpPr/>
              <p:nvPr/>
            </p:nvSpPr>
            <p:spPr>
              <a:xfrm>
                <a:off x="2100784" y="1040761"/>
                <a:ext cx="743940" cy="24857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갤러리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3F3BA6A-2753-444F-AAFC-30A25EDC3417}"/>
                </a:ext>
              </a:extLst>
            </p:cNvPr>
            <p:cNvSpPr/>
            <p:nvPr/>
          </p:nvSpPr>
          <p:spPr>
            <a:xfrm>
              <a:off x="2845740" y="1040761"/>
              <a:ext cx="743940" cy="24857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일정</a:t>
              </a: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6BD4EF-07C9-43A7-A665-96070D1847D3}"/>
              </a:ext>
            </a:extLst>
          </p:cNvPr>
          <p:cNvSpPr/>
          <p:nvPr/>
        </p:nvSpPr>
        <p:spPr>
          <a:xfrm>
            <a:off x="83192" y="969845"/>
            <a:ext cx="4205685" cy="3683555"/>
          </a:xfrm>
          <a:prstGeom prst="rect">
            <a:avLst/>
          </a:prstGeom>
          <a:ln w="1270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/>
          </a:p>
        </p:txBody>
      </p:sp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58650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5010" y="479769"/>
            <a:ext cx="129540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모임정보</a:t>
            </a:r>
            <a:endParaRPr lang="ko-KR" sz="1000" dirty="0">
              <a:latin typeface="+mj-ea"/>
              <a:ea typeface="+mj-ea"/>
              <a:cs typeface="+mn-lt"/>
            </a:endParaRPr>
          </a:p>
          <a:p>
            <a:pPr lvl="0">
              <a:defRPr lang="ko-KR" altLang="en-US"/>
            </a:pPr>
            <a:endParaRPr lang="ko-KR" altLang="en-US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4650" y="480493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sz="1000" dirty="0" err="1">
                <a:latin typeface="+mj-ea"/>
                <a:ea typeface="+mj-ea"/>
              </a:rPr>
              <a:t>나지원</a:t>
            </a:r>
            <a:endParaRPr lang="ko-KR" sz="1000" dirty="0">
              <a:latin typeface="+mj-ea"/>
              <a:ea typeface="+mj-ea"/>
              <a:cs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75220" y="721686"/>
            <a:ext cx="130624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모임정보 표시하는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화면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81730" y="2657289"/>
            <a:ext cx="1502596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1)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모임관리 메뉴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(CL-005)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로 이동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A)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모임장만 접근 가능하며 일반 회원이 접근할 경우 권한이 없다는 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alert 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출력됨</a:t>
            </a:r>
          </a:p>
          <a:p>
            <a:pPr marL="228600" indent="-228600">
              <a:buAutoNum type="arabicPeriod"/>
              <a:defRPr lang="ko-KR" altLang="en-US"/>
            </a:pPr>
            <a:endParaRPr lang="ko-KR" altLang="en-US" sz="1000" dirty="0">
              <a:latin typeface="+mj-ea"/>
              <a:ea typeface="+mj-ea"/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82" name="TextBox 5"/>
          <p:cNvSpPr txBox="1"/>
          <p:nvPr/>
        </p:nvSpPr>
        <p:spPr>
          <a:xfrm>
            <a:off x="481982" y="1074565"/>
            <a:ext cx="274320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defRPr lang="ko-KR" altLang="en-US"/>
            </a:pPr>
            <a:r>
              <a:rPr lang="en-US" altLang="ko-KR" err="1">
                <a:ea typeface="맑은 고딕"/>
                <a:cs typeface="Calibri"/>
              </a:rPr>
              <a:t>모임정보</a:t>
            </a:r>
          </a:p>
        </p:txBody>
      </p:sp>
      <p:sp>
        <p:nvSpPr>
          <p:cNvPr id="90" name="TextBox 45"/>
          <p:cNvSpPr txBox="1"/>
          <p:nvPr/>
        </p:nvSpPr>
        <p:spPr>
          <a:xfrm>
            <a:off x="2431281" y="488254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configure.jsp</a:t>
            </a:r>
            <a:endParaRPr lang="ko-KR" altLang="en-US" sz="1000" dirty="0">
              <a:latin typeface="+mj-ea"/>
              <a:ea typeface="+mj-ea"/>
              <a:cs typeface="Calibri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1B2A5D1-CC32-4817-8876-C0922A64A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6181"/>
              </p:ext>
            </p:extLst>
          </p:nvPr>
        </p:nvGraphicFramePr>
        <p:xfrm>
          <a:off x="541674" y="1524150"/>
          <a:ext cx="3413607" cy="1865487"/>
        </p:xfrm>
        <a:graphic>
          <a:graphicData uri="http://schemas.openxmlformats.org/drawingml/2006/table">
            <a:tbl>
              <a:tblPr firstRow="1" bandRow="1"/>
              <a:tblGrid>
                <a:gridCol w="341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5487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그림 22">
            <a:extLst>
              <a:ext uri="{FF2B5EF4-FFF2-40B4-BE49-F238E27FC236}">
                <a16:creationId xmlns:a16="http://schemas.microsoft.com/office/drawing/2014/main" id="{ED8FABE5-5EF7-45A5-A5B2-3A0DDC38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72" y="3515174"/>
            <a:ext cx="209550" cy="16192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E253D5-27DE-40B1-9FF9-7D0B91017D3E}"/>
              </a:ext>
            </a:extLst>
          </p:cNvPr>
          <p:cNvSpPr/>
          <p:nvPr/>
        </p:nvSpPr>
        <p:spPr>
          <a:xfrm>
            <a:off x="836590" y="3469890"/>
            <a:ext cx="963139" cy="2124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spc="-1" err="1">
                <a:solidFill>
                  <a:srgbClr val="000000"/>
                </a:solidFill>
                <a:latin typeface="맑은 고딕"/>
                <a:ea typeface="맑은 고딕"/>
              </a:rPr>
              <a:t>회원수</a:t>
            </a:r>
            <a:r>
              <a:rPr lang="ko-KR" altLang="en-US" sz="1000" b="1" spc="-1">
                <a:solidFill>
                  <a:srgbClr val="000000"/>
                </a:solidFill>
                <a:latin typeface="맑은 고딕"/>
                <a:ea typeface="맑은 고딕"/>
              </a:rPr>
              <a:t> 25명</a:t>
            </a:r>
            <a:endParaRPr lang="ko-KR" altLang="en-US" sz="1000" b="1" strike="noStrike" spc="-1"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B2E28-E812-4841-A7A4-D3412AA19D0D}"/>
              </a:ext>
            </a:extLst>
          </p:cNvPr>
          <p:cNvSpPr/>
          <p:nvPr/>
        </p:nvSpPr>
        <p:spPr>
          <a:xfrm>
            <a:off x="556231" y="3717899"/>
            <a:ext cx="2181620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spc="-1">
                <a:latin typeface="맑은 고딕"/>
                <a:ea typeface="맑은 고딕"/>
              </a:rPr>
              <a:t>개설일:2021.07.26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05E59E-F398-47B4-B935-8CF14EE00946}"/>
              </a:ext>
            </a:extLst>
          </p:cNvPr>
          <p:cNvSpPr/>
          <p:nvPr/>
        </p:nvSpPr>
        <p:spPr>
          <a:xfrm>
            <a:off x="513099" y="4009040"/>
            <a:ext cx="2807035" cy="5790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spc="-1" err="1">
                <a:latin typeface="맑은 고딕"/>
                <a:ea typeface="맑은 고딕"/>
              </a:rPr>
              <a:t>서울숲</a:t>
            </a:r>
            <a:r>
              <a:rPr lang="ko-KR" altLang="en-US" sz="1000" b="1" spc="-1">
                <a:latin typeface="맑은 고딕"/>
                <a:ea typeface="맑은 고딕"/>
              </a:rPr>
              <a:t> 인근 성동구민</a:t>
            </a:r>
            <a:br>
              <a:rPr lang="ko-KR" altLang="en-US" sz="1000" b="1" spc="-1">
                <a:latin typeface="맑은 고딕"/>
                <a:ea typeface="맑은 고딕"/>
              </a:rPr>
            </a:br>
            <a:r>
              <a:rPr lang="ko-KR" altLang="en-US" sz="1000" b="1" spc="-1">
                <a:latin typeface="맑은 고딕"/>
                <a:ea typeface="맑은 고딕"/>
              </a:rPr>
              <a:t>여행/낚시 모임</a:t>
            </a:r>
          </a:p>
          <a:p>
            <a:r>
              <a:rPr lang="ko-KR" altLang="en-US" sz="1000" b="1" spc="-1">
                <a:latin typeface="맑은 고딕"/>
                <a:ea typeface="맑은 고딕"/>
                <a:cs typeface="Calibri"/>
              </a:rPr>
              <a:t>인사는 생활화!</a:t>
            </a:r>
          </a:p>
        </p:txBody>
      </p:sp>
      <p:pic>
        <p:nvPicPr>
          <p:cNvPr id="25" name="그림 25">
            <a:extLst>
              <a:ext uri="{FF2B5EF4-FFF2-40B4-BE49-F238E27FC236}">
                <a16:creationId xmlns:a16="http://schemas.microsoft.com/office/drawing/2014/main" id="{19BB28C1-EC1E-42AA-84D4-54B9891F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81" y="3464584"/>
            <a:ext cx="360154" cy="360154"/>
          </a:xfrm>
          <a:prstGeom prst="rect">
            <a:avLst/>
          </a:prstGeom>
        </p:spPr>
      </p:pic>
      <p:pic>
        <p:nvPicPr>
          <p:cNvPr id="27" name="그림 28">
            <a:extLst>
              <a:ext uri="{FF2B5EF4-FFF2-40B4-BE49-F238E27FC236}">
                <a16:creationId xmlns:a16="http://schemas.microsoft.com/office/drawing/2014/main" id="{3272B865-4FE8-4989-B926-C6B3B41E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344" y="1153873"/>
            <a:ext cx="211707" cy="21548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6BBB7-CCD5-4BF4-A848-784BEF6FD3C3}"/>
              </a:ext>
            </a:extLst>
          </p:cNvPr>
          <p:cNvSpPr txBox="1"/>
          <p:nvPr/>
        </p:nvSpPr>
        <p:spPr>
          <a:xfrm>
            <a:off x="76199" y="488254"/>
            <a:ext cx="594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CL-004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1EBDFAE-CE4E-4E48-A364-D9CEB813CD81}"/>
              </a:ext>
            </a:extLst>
          </p:cNvPr>
          <p:cNvSpPr/>
          <p:nvPr/>
        </p:nvSpPr>
        <p:spPr>
          <a:xfrm>
            <a:off x="3632248" y="3469795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5E2268-9044-46FF-8986-35A33202942D}"/>
              </a:ext>
            </a:extLst>
          </p:cNvPr>
          <p:cNvSpPr/>
          <p:nvPr/>
        </p:nvSpPr>
        <p:spPr>
          <a:xfrm>
            <a:off x="4077263" y="3390549"/>
            <a:ext cx="236782" cy="2055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31228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21588" y="19185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번호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파일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/>
            </a:pPr>
            <a:r>
              <a:t>파일</a:t>
            </a:r>
            <a:r>
              <a:rPr spc="-55"/>
              <a:t> </a:t>
            </a:r>
            <a:r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작성자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기능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413" y="863163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70575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6000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16538" y="486343"/>
            <a:ext cx="99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>
                <a:latin typeface="+mj-ea"/>
                <a:ea typeface="+mj-ea"/>
              </a:rPr>
              <a:t>남승옥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5858" y="486344"/>
            <a:ext cx="144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latin typeface="+mj-ea"/>
                <a:ea typeface="+mj-ea"/>
              </a:rPr>
              <a:t>header.jsp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4498" y="494186"/>
            <a:ext cx="15416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Main</a:t>
            </a:r>
            <a:r>
              <a:rPr lang="ko-KR" altLang="en-US" sz="1000" dirty="0">
                <a:latin typeface="+mj-ea"/>
                <a:ea typeface="+mj-ea"/>
              </a:rPr>
              <a:t> 일반회원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44" name="직사각형 13"/>
          <p:cNvSpPr/>
          <p:nvPr/>
        </p:nvSpPr>
        <p:spPr>
          <a:xfrm>
            <a:off x="749836" y="1254323"/>
            <a:ext cx="6483863" cy="1600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58"/>
          <p:cNvSpPr/>
          <p:nvPr/>
        </p:nvSpPr>
        <p:spPr>
          <a:xfrm>
            <a:off x="2743200" y="1581154"/>
            <a:ext cx="1828800" cy="3809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로고</a:t>
            </a:r>
            <a:endParaRPr lang="en-US" altLang="ko-KR" sz="1200" dirty="0"/>
          </a:p>
        </p:txBody>
      </p:sp>
      <p:sp>
        <p:nvSpPr>
          <p:cNvPr id="46" name="직사각형 58"/>
          <p:cNvSpPr/>
          <p:nvPr/>
        </p:nvSpPr>
        <p:spPr>
          <a:xfrm>
            <a:off x="1281806" y="2419352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모임생성</a:t>
            </a:r>
          </a:p>
        </p:txBody>
      </p:sp>
      <p:sp>
        <p:nvSpPr>
          <p:cNvPr id="47" name="직사각형 58"/>
          <p:cNvSpPr/>
          <p:nvPr/>
        </p:nvSpPr>
        <p:spPr>
          <a:xfrm>
            <a:off x="2529224" y="2416149"/>
            <a:ext cx="1204576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모임검색</a:t>
            </a:r>
          </a:p>
        </p:txBody>
      </p:sp>
      <p:sp>
        <p:nvSpPr>
          <p:cNvPr id="49" name="직사각형 58"/>
          <p:cNvSpPr/>
          <p:nvPr/>
        </p:nvSpPr>
        <p:spPr>
          <a:xfrm>
            <a:off x="4953000" y="1581150"/>
            <a:ext cx="914400" cy="228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로그아웃</a:t>
            </a:r>
          </a:p>
        </p:txBody>
      </p:sp>
      <p:sp>
        <p:nvSpPr>
          <p:cNvPr id="50" name="직사각형 58"/>
          <p:cNvSpPr/>
          <p:nvPr/>
        </p:nvSpPr>
        <p:spPr>
          <a:xfrm>
            <a:off x="5943600" y="1581150"/>
            <a:ext cx="1210628" cy="21315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개인 정보 수정</a:t>
            </a:r>
          </a:p>
        </p:txBody>
      </p:sp>
      <p:sp>
        <p:nvSpPr>
          <p:cNvPr id="61" name="TextBox 77"/>
          <p:cNvSpPr txBox="1"/>
          <p:nvPr/>
        </p:nvSpPr>
        <p:spPr>
          <a:xfrm>
            <a:off x="7579208" y="2666060"/>
            <a:ext cx="15025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개인 정보 수정 페이지</a:t>
            </a:r>
            <a:r>
              <a:rPr lang="en-US" altLang="ko-KR" sz="1000" dirty="0">
                <a:latin typeface="+mj-ea"/>
                <a:ea typeface="+mj-ea"/>
              </a:rPr>
              <a:t>(LO-004)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모임 생성 페이지</a:t>
            </a:r>
            <a:r>
              <a:rPr lang="en-US" altLang="ko-KR" sz="1000" dirty="0">
                <a:latin typeface="+mj-ea"/>
                <a:ea typeface="+mj-ea"/>
              </a:rPr>
              <a:t>(CL-001)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3)</a:t>
            </a:r>
            <a:r>
              <a:rPr lang="ko-KR" altLang="en-US" sz="1000" dirty="0">
                <a:latin typeface="+mj-ea"/>
                <a:ea typeface="+mj-ea"/>
              </a:rPr>
              <a:t>가입한 모임 목록을 볼 수 있는 페이지로 이동</a:t>
            </a:r>
            <a:r>
              <a:rPr lang="en-US" altLang="ko-KR" sz="1000" dirty="0">
                <a:latin typeface="+mj-ea"/>
                <a:ea typeface="+mj-ea"/>
              </a:rPr>
              <a:t>(CL-009)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8127D0B-93D2-4AD0-975B-DB5FC22E1527}"/>
              </a:ext>
            </a:extLst>
          </p:cNvPr>
          <p:cNvSpPr/>
          <p:nvPr/>
        </p:nvSpPr>
        <p:spPr>
          <a:xfrm>
            <a:off x="5904845" y="135860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D1BCE-D220-418B-AE43-68FF5E4FB1B8}"/>
              </a:ext>
            </a:extLst>
          </p:cNvPr>
          <p:cNvSpPr txBox="1"/>
          <p:nvPr/>
        </p:nvSpPr>
        <p:spPr>
          <a:xfrm>
            <a:off x="-67265" y="501170"/>
            <a:ext cx="85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MA-001-b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35FDE3-3D79-4777-A8A0-6E2A0260C2CE}"/>
              </a:ext>
            </a:extLst>
          </p:cNvPr>
          <p:cNvCxnSpPr/>
          <p:nvPr/>
        </p:nvCxnSpPr>
        <p:spPr>
          <a:xfrm flipH="1">
            <a:off x="2743200" y="1581150"/>
            <a:ext cx="1828799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57CAD80-AA06-4FA1-BABD-A458BBAF303D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609748"/>
            <a:ext cx="1825127" cy="33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7EDAC8-7926-4079-A8E7-676C437B5D85}"/>
              </a:ext>
            </a:extLst>
          </p:cNvPr>
          <p:cNvSpPr txBox="1"/>
          <p:nvPr/>
        </p:nvSpPr>
        <p:spPr>
          <a:xfrm>
            <a:off x="7735892" y="731856"/>
            <a:ext cx="1239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일반 회원이 로그인 했을 때 헤더 모습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6796ABF-662F-45FD-A312-D00439D7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83" y="2463770"/>
            <a:ext cx="257175" cy="257175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4BEB2BA-5E72-47B3-81F2-C61A581A06D2}"/>
              </a:ext>
            </a:extLst>
          </p:cNvPr>
          <p:cNvSpPr/>
          <p:nvPr/>
        </p:nvSpPr>
        <p:spPr>
          <a:xfrm>
            <a:off x="1107964" y="226473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직사각형 58">
            <a:extLst>
              <a:ext uri="{FF2B5EF4-FFF2-40B4-BE49-F238E27FC236}">
                <a16:creationId xmlns:a16="http://schemas.microsoft.com/office/drawing/2014/main" id="{79F29837-DEE5-4B70-B15F-D953D1A8BCD6}"/>
              </a:ext>
            </a:extLst>
          </p:cNvPr>
          <p:cNvSpPr/>
          <p:nvPr/>
        </p:nvSpPr>
        <p:spPr>
          <a:xfrm>
            <a:off x="3997770" y="2392148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나의 모임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883676B-E196-4D7F-BCDF-412711EFEABD}"/>
              </a:ext>
            </a:extLst>
          </p:cNvPr>
          <p:cNvSpPr/>
          <p:nvPr/>
        </p:nvSpPr>
        <p:spPr>
          <a:xfrm>
            <a:off x="3845976" y="226473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26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58650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030" y="488254"/>
            <a:ext cx="129540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err="1">
                <a:latin typeface="+mj-ea"/>
                <a:ea typeface="+mj-ea"/>
              </a:rPr>
              <a:t>모임관리</a:t>
            </a:r>
            <a:endParaRPr lang="ko-KR" sz="1000" err="1">
              <a:latin typeface="+mj-ea"/>
              <a:ea typeface="+mj-ea"/>
              <a:cs typeface="+mn-lt"/>
            </a:endParaRPr>
          </a:p>
          <a:p>
            <a:pPr lvl="0">
              <a:defRPr lang="ko-KR" altLang="en-US"/>
            </a:pPr>
            <a:endParaRPr lang="ko-KR" altLang="en-US" sz="1000">
              <a:latin typeface="+mj-ea"/>
              <a:ea typeface="+mj-ea"/>
              <a:cs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20590" y="42247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7" name="TextBox 46"/>
          <p:cNvSpPr txBox="1"/>
          <p:nvPr/>
        </p:nvSpPr>
        <p:spPr>
          <a:xfrm>
            <a:off x="6621361" y="488254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sz="1000" err="1">
                <a:latin typeface="+mj-ea"/>
                <a:ea typeface="+mj-ea"/>
              </a:rPr>
              <a:t>나지원</a:t>
            </a:r>
            <a:endParaRPr lang="ko-KR" sz="1000" err="1">
              <a:latin typeface="+mj-ea"/>
              <a:ea typeface="+mj-ea"/>
              <a:cs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96003" y="717420"/>
            <a:ext cx="153010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모임장이 들어갈 수 있는 모임관리 화면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81730" y="2657289"/>
            <a:ext cx="1502596" cy="20928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1)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모임수정 페이지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(CL-006)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로 이동</a:t>
            </a: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2)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회원 및 가입신청관리 페이지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(CL-007)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로 이동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3)</a:t>
            </a:r>
            <a:r>
              <a:rPr lang="ko-KR" sz="1000" dirty="0">
                <a:latin typeface="+mj-ea"/>
                <a:ea typeface="+mj-ea"/>
                <a:cs typeface="+mn-lt"/>
              </a:rPr>
              <a:t>모임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삭제 페이지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(CL-008)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로 이동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4)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게시판 화면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(BO-001)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으로 이동</a:t>
            </a: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82" name="TextBox 5"/>
          <p:cNvSpPr txBox="1"/>
          <p:nvPr/>
        </p:nvSpPr>
        <p:spPr>
          <a:xfrm>
            <a:off x="481982" y="1074565"/>
            <a:ext cx="274320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defRPr lang="ko-KR" altLang="en-US"/>
            </a:pPr>
            <a:r>
              <a:rPr lang="en-US" altLang="ko-KR" err="1">
                <a:ea typeface="맑은 고딕"/>
                <a:cs typeface="Calibri"/>
              </a:rPr>
              <a:t>모임관리</a:t>
            </a:r>
          </a:p>
        </p:txBody>
      </p:sp>
      <p:sp>
        <p:nvSpPr>
          <p:cNvPr id="90" name="TextBox 45"/>
          <p:cNvSpPr txBox="1"/>
          <p:nvPr/>
        </p:nvSpPr>
        <p:spPr>
          <a:xfrm>
            <a:off x="2289202" y="468489"/>
            <a:ext cx="219783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leader_configure.jsp</a:t>
            </a:r>
            <a:endParaRPr lang="ko-KR" altLang="en-US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2" name="직사각형 54">
            <a:extLst>
              <a:ext uri="{FF2B5EF4-FFF2-40B4-BE49-F238E27FC236}">
                <a16:creationId xmlns:a16="http://schemas.microsoft.com/office/drawing/2014/main" id="{881AC9BA-96CF-4A3D-A8B3-4977E969C27F}"/>
              </a:ext>
            </a:extLst>
          </p:cNvPr>
          <p:cNvSpPr/>
          <p:nvPr/>
        </p:nvSpPr>
        <p:spPr>
          <a:xfrm>
            <a:off x="564919" y="2166396"/>
            <a:ext cx="3888831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회원 및 대기자 관리</a:t>
            </a:r>
          </a:p>
        </p:txBody>
      </p:sp>
      <p:sp>
        <p:nvSpPr>
          <p:cNvPr id="34" name="직사각형 54">
            <a:extLst>
              <a:ext uri="{FF2B5EF4-FFF2-40B4-BE49-F238E27FC236}">
                <a16:creationId xmlns:a16="http://schemas.microsoft.com/office/drawing/2014/main" id="{AFFC7038-EFD5-4D6D-9932-D33875770FA1}"/>
              </a:ext>
            </a:extLst>
          </p:cNvPr>
          <p:cNvSpPr/>
          <p:nvPr/>
        </p:nvSpPr>
        <p:spPr>
          <a:xfrm>
            <a:off x="564919" y="1638028"/>
            <a:ext cx="3888831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모임수정</a:t>
            </a:r>
          </a:p>
        </p:txBody>
      </p:sp>
      <p:sp>
        <p:nvSpPr>
          <p:cNvPr id="37" name="직사각형 54">
            <a:extLst>
              <a:ext uri="{FF2B5EF4-FFF2-40B4-BE49-F238E27FC236}">
                <a16:creationId xmlns:a16="http://schemas.microsoft.com/office/drawing/2014/main" id="{14C7B890-112B-4F3F-AD94-50C69DC0B0FA}"/>
              </a:ext>
            </a:extLst>
          </p:cNvPr>
          <p:cNvSpPr/>
          <p:nvPr/>
        </p:nvSpPr>
        <p:spPr>
          <a:xfrm>
            <a:off x="564919" y="2683981"/>
            <a:ext cx="3888831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모임삭제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A21CAB-6FEF-4CE0-8209-EC96C136B1CA}"/>
              </a:ext>
            </a:extLst>
          </p:cNvPr>
          <p:cNvSpPr/>
          <p:nvPr/>
        </p:nvSpPr>
        <p:spPr>
          <a:xfrm>
            <a:off x="3945397" y="3389103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052F9D-A0D2-4676-9686-783C391A7672}"/>
              </a:ext>
            </a:extLst>
          </p:cNvPr>
          <p:cNvSpPr txBox="1"/>
          <p:nvPr/>
        </p:nvSpPr>
        <p:spPr>
          <a:xfrm>
            <a:off x="76199" y="488254"/>
            <a:ext cx="594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CL-005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B0D746F-A1E7-4CB6-B525-2B218B8B71D2}"/>
              </a:ext>
            </a:extLst>
          </p:cNvPr>
          <p:cNvSpPr/>
          <p:nvPr/>
        </p:nvSpPr>
        <p:spPr>
          <a:xfrm>
            <a:off x="397795" y="1527612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E926DF1-9D84-4506-910C-5B0DAD8D5977}"/>
              </a:ext>
            </a:extLst>
          </p:cNvPr>
          <p:cNvSpPr/>
          <p:nvPr/>
        </p:nvSpPr>
        <p:spPr>
          <a:xfrm>
            <a:off x="418806" y="208039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9600FD1-256E-42BA-B198-AA28D46816D5}"/>
              </a:ext>
            </a:extLst>
          </p:cNvPr>
          <p:cNvSpPr/>
          <p:nvPr/>
        </p:nvSpPr>
        <p:spPr>
          <a:xfrm>
            <a:off x="359147" y="2595631"/>
            <a:ext cx="245669" cy="2543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A3B7A4-2584-400E-A872-18B5EA086AE9}"/>
              </a:ext>
            </a:extLst>
          </p:cNvPr>
          <p:cNvSpPr/>
          <p:nvPr/>
        </p:nvSpPr>
        <p:spPr>
          <a:xfrm>
            <a:off x="3821460" y="331503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820442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2646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2" name="object 32"/>
          <p:cNvSpPr txBox="1"/>
          <p:nvPr/>
        </p:nvSpPr>
        <p:spPr>
          <a:xfrm>
            <a:off x="2370575" y="397323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6000" y="397323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06775" y="3973238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6083" y="516243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모임 수정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51317" y="451567"/>
            <a:ext cx="17046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leader_updateClub.jsp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36446" y="451567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모임장이 모임을 수정하는 화면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9716" y="894900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모임명</a:t>
            </a:r>
            <a:endParaRPr lang="en-US" altLang="ko-KR"/>
          </a:p>
        </p:txBody>
      </p:sp>
      <p:sp>
        <p:nvSpPr>
          <p:cNvPr id="50" name="직사각형 49"/>
          <p:cNvSpPr/>
          <p:nvPr/>
        </p:nvSpPr>
        <p:spPr>
          <a:xfrm>
            <a:off x="251202" y="1286905"/>
            <a:ext cx="5483103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52348" y="1769460"/>
            <a:ext cx="99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태그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847908" y="2075076"/>
            <a:ext cx="1672552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98187" y="2602930"/>
            <a:ext cx="99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소개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51202" y="2978472"/>
            <a:ext cx="5625348" cy="6600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67885" y="3842666"/>
            <a:ext cx="1382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대표사진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572000" y="4629150"/>
            <a:ext cx="990600" cy="3047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778510" y="4629150"/>
            <a:ext cx="990600" cy="3047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12225" y="4211998"/>
            <a:ext cx="1312141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807498" y="4252205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업로드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79208" y="2571750"/>
            <a:ext cx="15025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내용이 수정되고 모임관리 페이지</a:t>
            </a:r>
            <a:r>
              <a:rPr lang="en-US" altLang="ko-KR" sz="1000" dirty="0">
                <a:latin typeface="+mj-ea"/>
                <a:ea typeface="+mj-ea"/>
              </a:rPr>
              <a:t>(CL-005)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모임관리 페이지</a:t>
            </a:r>
            <a:r>
              <a:rPr lang="en-US" altLang="ko-KR" sz="1000" dirty="0">
                <a:latin typeface="+mj-ea"/>
                <a:ea typeface="+mj-ea"/>
              </a:rPr>
              <a:t>(CL-005)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2299" y="1297522"/>
            <a:ext cx="179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기존 모임명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2967" y="2112695"/>
            <a:ext cx="179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기존 태그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739" y="3157902"/>
            <a:ext cx="179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기존 소개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0456" y="4231735"/>
            <a:ext cx="179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기존 사진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EC5B9D-CB56-4659-A68D-7BC60F5703C6}"/>
              </a:ext>
            </a:extLst>
          </p:cNvPr>
          <p:cNvSpPr/>
          <p:nvPr/>
        </p:nvSpPr>
        <p:spPr>
          <a:xfrm>
            <a:off x="259170" y="2104249"/>
            <a:ext cx="1312141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880D72-BE0A-4258-8AD3-8BFB5570EBEB}"/>
              </a:ext>
            </a:extLst>
          </p:cNvPr>
          <p:cNvSpPr txBox="1"/>
          <p:nvPr/>
        </p:nvSpPr>
        <p:spPr>
          <a:xfrm>
            <a:off x="319307" y="1769540"/>
            <a:ext cx="1229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카테고리</a:t>
            </a:r>
          </a:p>
        </p:txBody>
      </p:sp>
      <p:sp>
        <p:nvSpPr>
          <p:cNvPr id="66" name="실행 단추: 앞으로 또는 다음으로 이동 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E469CC-1E3F-487D-8132-E9885DEC33D5}"/>
              </a:ext>
            </a:extLst>
          </p:cNvPr>
          <p:cNvSpPr/>
          <p:nvPr/>
        </p:nvSpPr>
        <p:spPr>
          <a:xfrm rot="5400000">
            <a:off x="1345825" y="2226252"/>
            <a:ext cx="330174" cy="115657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15870-E771-43C3-9DCB-0978BA09FDA7}"/>
              </a:ext>
            </a:extLst>
          </p:cNvPr>
          <p:cNvSpPr/>
          <p:nvPr/>
        </p:nvSpPr>
        <p:spPr>
          <a:xfrm>
            <a:off x="4057701" y="2161129"/>
            <a:ext cx="1653987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/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48AC7E-81D2-49AB-A7AB-8EB6496591CC}"/>
              </a:ext>
            </a:extLst>
          </p:cNvPr>
          <p:cNvSpPr txBox="1"/>
          <p:nvPr/>
        </p:nvSpPr>
        <p:spPr>
          <a:xfrm>
            <a:off x="3932233" y="1798056"/>
            <a:ext cx="1229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최대인원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E16002-F978-439E-A516-1ED94B4DCA4A}"/>
              </a:ext>
            </a:extLst>
          </p:cNvPr>
          <p:cNvSpPr/>
          <p:nvPr/>
        </p:nvSpPr>
        <p:spPr>
          <a:xfrm>
            <a:off x="6113039" y="2153768"/>
            <a:ext cx="1312141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AD5216-476C-4385-BB6A-3CC53B8DB2AD}"/>
              </a:ext>
            </a:extLst>
          </p:cNvPr>
          <p:cNvSpPr txBox="1"/>
          <p:nvPr/>
        </p:nvSpPr>
        <p:spPr>
          <a:xfrm>
            <a:off x="5971360" y="1806597"/>
            <a:ext cx="152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공개</a:t>
            </a:r>
            <a:r>
              <a:rPr lang="en-US" altLang="ko-KR" dirty="0"/>
              <a:t>/</a:t>
            </a:r>
            <a:r>
              <a:rPr lang="ko-KR" altLang="en-US" dirty="0"/>
              <a:t>비공개</a:t>
            </a:r>
          </a:p>
        </p:txBody>
      </p:sp>
      <p:sp>
        <p:nvSpPr>
          <p:cNvPr id="2" name="순서도: 분류 1">
            <a:extLst>
              <a:ext uri="{FF2B5EF4-FFF2-40B4-BE49-F238E27FC236}">
                <a16:creationId xmlns:a16="http://schemas.microsoft.com/office/drawing/2014/main" id="{65BB38B2-1869-4945-AE22-5961421BDB44}"/>
              </a:ext>
            </a:extLst>
          </p:cNvPr>
          <p:cNvSpPr/>
          <p:nvPr/>
        </p:nvSpPr>
        <p:spPr>
          <a:xfrm>
            <a:off x="5613968" y="2217463"/>
            <a:ext cx="97719" cy="298365"/>
          </a:xfrm>
          <a:prstGeom prst="flowChartSo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28F7D0F-4BE9-410E-8F6F-B0C96C72E81A}"/>
              </a:ext>
            </a:extLst>
          </p:cNvPr>
          <p:cNvSpPr/>
          <p:nvPr/>
        </p:nvSpPr>
        <p:spPr>
          <a:xfrm>
            <a:off x="4455832" y="444963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FC16F4C-B7C9-4095-B890-28B6528C3481}"/>
              </a:ext>
            </a:extLst>
          </p:cNvPr>
          <p:cNvSpPr/>
          <p:nvPr/>
        </p:nvSpPr>
        <p:spPr>
          <a:xfrm>
            <a:off x="5700719" y="4455145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72425A-8747-45D1-A178-ADD1587B6D31}"/>
              </a:ext>
            </a:extLst>
          </p:cNvPr>
          <p:cNvSpPr txBox="1"/>
          <p:nvPr/>
        </p:nvSpPr>
        <p:spPr>
          <a:xfrm>
            <a:off x="76199" y="488254"/>
            <a:ext cx="594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CL-006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58650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7060" y="477198"/>
            <a:ext cx="151015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+mn-lt"/>
              </a:rPr>
              <a:t>회원</a:t>
            </a:r>
            <a:r>
              <a:rPr lang="en-US" altLang="ko-KR" sz="1000" dirty="0" err="1">
                <a:latin typeface="+mj-ea"/>
                <a:ea typeface="+mj-ea"/>
                <a:cs typeface="+mn-lt"/>
              </a:rPr>
              <a:t>관리</a:t>
            </a: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 lvl="0">
              <a:defRPr lang="ko-KR" altLang="en-US"/>
            </a:pPr>
            <a:endParaRPr lang="ko-KR" altLang="en-US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20590" y="42247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7" name="TextBox 46"/>
          <p:cNvSpPr txBox="1"/>
          <p:nvPr/>
        </p:nvSpPr>
        <p:spPr>
          <a:xfrm>
            <a:off x="6615939" y="491224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  <a:cs typeface="Calibri"/>
              </a:rPr>
              <a:t>나지원</a:t>
            </a:r>
            <a:endParaRPr 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모임장이 회원들을 관리할 수 있는 화면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60299" y="3200214"/>
            <a:ext cx="1502596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클릭 시 해당 화면으로 전환</a:t>
            </a:r>
            <a:r>
              <a:rPr lang="en-US" altLang="ko-KR" sz="1000" dirty="0">
                <a:latin typeface="+mj-ea"/>
                <a:ea typeface="+mj-ea"/>
              </a:rPr>
              <a:t>(CL-007, CL-007-a)</a:t>
            </a: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 </a:t>
            </a:r>
            <a:r>
              <a:rPr lang="ko-KR" altLang="en-US" sz="1000" dirty="0">
                <a:latin typeface="+mj-ea"/>
                <a:ea typeface="+mj-ea"/>
              </a:rPr>
              <a:t>해당 회원을 추방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2" name="TextBox 5"/>
          <p:cNvSpPr txBox="1"/>
          <p:nvPr/>
        </p:nvSpPr>
        <p:spPr>
          <a:xfrm>
            <a:off x="481982" y="1074565"/>
            <a:ext cx="274320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회원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관리</a:t>
            </a:r>
            <a:endParaRPr lang="en-US" altLang="ko-KR" dirty="0">
              <a:ea typeface="맑은 고딕"/>
              <a:cs typeface="Calibri"/>
            </a:endParaRPr>
          </a:p>
        </p:txBody>
      </p:sp>
      <p:sp>
        <p:nvSpPr>
          <p:cNvPr id="90" name="TextBox 45"/>
          <p:cNvSpPr txBox="1"/>
          <p:nvPr/>
        </p:nvSpPr>
        <p:spPr>
          <a:xfrm>
            <a:off x="2342154" y="459843"/>
            <a:ext cx="206093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sz="1000" dirty="0" err="1">
                <a:latin typeface="+mj-ea"/>
                <a:ea typeface="+mj-ea"/>
                <a:cs typeface="+mn-lt"/>
              </a:rPr>
              <a:t>leader_Users</a:t>
            </a:r>
            <a:r>
              <a:rPr lang="en-US" sz="1000" dirty="0" err="1">
                <a:latin typeface="+mj-ea"/>
                <a:ea typeface="+mj-ea"/>
              </a:rPr>
              <a:t>.jsp</a:t>
            </a:r>
            <a:endParaRPr lang="en-US" sz="1000" dirty="0">
              <a:latin typeface="+mj-ea"/>
              <a:ea typeface="+mj-ea"/>
              <a:cs typeface="+mn-lt"/>
            </a:endParaRPr>
          </a:p>
          <a:p>
            <a:pPr lvl="0"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12" name="직사각형 58">
            <a:extLst>
              <a:ext uri="{FF2B5EF4-FFF2-40B4-BE49-F238E27FC236}">
                <a16:creationId xmlns:a16="http://schemas.microsoft.com/office/drawing/2014/main" id="{C6167C3B-D6AE-4E71-BB93-7EDD3271AFB6}"/>
              </a:ext>
            </a:extLst>
          </p:cNvPr>
          <p:cNvSpPr/>
          <p:nvPr/>
        </p:nvSpPr>
        <p:spPr>
          <a:xfrm>
            <a:off x="2779937" y="2045458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추방</a:t>
            </a:r>
          </a:p>
        </p:txBody>
      </p:sp>
      <p:sp>
        <p:nvSpPr>
          <p:cNvPr id="13" name="직사각형 54">
            <a:extLst>
              <a:ext uri="{FF2B5EF4-FFF2-40B4-BE49-F238E27FC236}">
                <a16:creationId xmlns:a16="http://schemas.microsoft.com/office/drawing/2014/main" id="{CC35B738-E04D-434F-9093-62BF80EA0AB2}"/>
              </a:ext>
            </a:extLst>
          </p:cNvPr>
          <p:cNvSpPr/>
          <p:nvPr/>
        </p:nvSpPr>
        <p:spPr>
          <a:xfrm>
            <a:off x="564919" y="2026218"/>
            <a:ext cx="1947888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회원1</a:t>
            </a:r>
          </a:p>
        </p:txBody>
      </p:sp>
      <p:sp>
        <p:nvSpPr>
          <p:cNvPr id="42" name="직사각형 54">
            <a:extLst>
              <a:ext uri="{FF2B5EF4-FFF2-40B4-BE49-F238E27FC236}">
                <a16:creationId xmlns:a16="http://schemas.microsoft.com/office/drawing/2014/main" id="{6615806E-8F35-42B6-838B-25FC88580337}"/>
              </a:ext>
            </a:extLst>
          </p:cNvPr>
          <p:cNvSpPr/>
          <p:nvPr/>
        </p:nvSpPr>
        <p:spPr>
          <a:xfrm>
            <a:off x="678786" y="1519415"/>
            <a:ext cx="1397954" cy="28090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회원</a:t>
            </a:r>
          </a:p>
        </p:txBody>
      </p:sp>
      <p:sp>
        <p:nvSpPr>
          <p:cNvPr id="32" name="직사각형 54">
            <a:extLst>
              <a:ext uri="{FF2B5EF4-FFF2-40B4-BE49-F238E27FC236}">
                <a16:creationId xmlns:a16="http://schemas.microsoft.com/office/drawing/2014/main" id="{5DBFFD6F-D6FB-4CBA-8009-8BE1DF8A307F}"/>
              </a:ext>
            </a:extLst>
          </p:cNvPr>
          <p:cNvSpPr/>
          <p:nvPr/>
        </p:nvSpPr>
        <p:spPr>
          <a:xfrm>
            <a:off x="564919" y="2576152"/>
            <a:ext cx="1947888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회원2</a:t>
            </a:r>
          </a:p>
        </p:txBody>
      </p:sp>
      <p:sp>
        <p:nvSpPr>
          <p:cNvPr id="33" name="직사각형 54">
            <a:extLst>
              <a:ext uri="{FF2B5EF4-FFF2-40B4-BE49-F238E27FC236}">
                <a16:creationId xmlns:a16="http://schemas.microsoft.com/office/drawing/2014/main" id="{140DAF93-905F-4D8B-9345-6D50E220C90F}"/>
              </a:ext>
            </a:extLst>
          </p:cNvPr>
          <p:cNvSpPr/>
          <p:nvPr/>
        </p:nvSpPr>
        <p:spPr>
          <a:xfrm>
            <a:off x="564918" y="3061387"/>
            <a:ext cx="1947888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회원</a:t>
            </a:r>
            <a:r>
              <a:rPr lang="en-US" altLang="ko-KR" dirty="0">
                <a:ea typeface="맑은 고딕"/>
                <a:cs typeface="Calibri"/>
              </a:rPr>
              <a:t>3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35" name="직사각형 54">
            <a:extLst>
              <a:ext uri="{FF2B5EF4-FFF2-40B4-BE49-F238E27FC236}">
                <a16:creationId xmlns:a16="http://schemas.microsoft.com/office/drawing/2014/main" id="{82B42AC6-C149-4CDE-9E1C-A4074DBA49F4}"/>
              </a:ext>
            </a:extLst>
          </p:cNvPr>
          <p:cNvSpPr/>
          <p:nvPr/>
        </p:nvSpPr>
        <p:spPr>
          <a:xfrm>
            <a:off x="564918" y="3525057"/>
            <a:ext cx="1947888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회원</a:t>
            </a:r>
            <a:r>
              <a:rPr lang="en-US" altLang="ko-KR" dirty="0">
                <a:ea typeface="맑은 고딕"/>
                <a:cs typeface="Calibri"/>
              </a:rPr>
              <a:t>4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37" name="직사각형 58">
            <a:extLst>
              <a:ext uri="{FF2B5EF4-FFF2-40B4-BE49-F238E27FC236}">
                <a16:creationId xmlns:a16="http://schemas.microsoft.com/office/drawing/2014/main" id="{C092CC4C-7CD2-48EE-ABE8-708E7E2F9383}"/>
              </a:ext>
            </a:extLst>
          </p:cNvPr>
          <p:cNvSpPr/>
          <p:nvPr/>
        </p:nvSpPr>
        <p:spPr>
          <a:xfrm>
            <a:off x="2779937" y="2595392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추방</a:t>
            </a:r>
          </a:p>
        </p:txBody>
      </p:sp>
      <p:sp>
        <p:nvSpPr>
          <p:cNvPr id="49" name="직사각형 58">
            <a:extLst>
              <a:ext uri="{FF2B5EF4-FFF2-40B4-BE49-F238E27FC236}">
                <a16:creationId xmlns:a16="http://schemas.microsoft.com/office/drawing/2014/main" id="{48594D77-AC18-4C4D-B0DC-61FCA04FFB3C}"/>
              </a:ext>
            </a:extLst>
          </p:cNvPr>
          <p:cNvSpPr/>
          <p:nvPr/>
        </p:nvSpPr>
        <p:spPr>
          <a:xfrm>
            <a:off x="2779937" y="3123760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추방</a:t>
            </a:r>
          </a:p>
        </p:txBody>
      </p:sp>
      <p:sp>
        <p:nvSpPr>
          <p:cNvPr id="51" name="직사각형 58">
            <a:extLst>
              <a:ext uri="{FF2B5EF4-FFF2-40B4-BE49-F238E27FC236}">
                <a16:creationId xmlns:a16="http://schemas.microsoft.com/office/drawing/2014/main" id="{375F6774-50D8-4812-A18F-D179731F15FF}"/>
              </a:ext>
            </a:extLst>
          </p:cNvPr>
          <p:cNvSpPr/>
          <p:nvPr/>
        </p:nvSpPr>
        <p:spPr>
          <a:xfrm>
            <a:off x="2779937" y="3587429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추방</a:t>
            </a:r>
          </a:p>
        </p:txBody>
      </p:sp>
      <p:sp>
        <p:nvSpPr>
          <p:cNvPr id="41" name="TextBox 5">
            <a:extLst>
              <a:ext uri="{FF2B5EF4-FFF2-40B4-BE49-F238E27FC236}">
                <a16:creationId xmlns:a16="http://schemas.microsoft.com/office/drawing/2014/main" id="{297C9CBC-2C3D-4B2B-90C6-0D9F05B39BD6}"/>
              </a:ext>
            </a:extLst>
          </p:cNvPr>
          <p:cNvSpPr txBox="1"/>
          <p:nvPr/>
        </p:nvSpPr>
        <p:spPr>
          <a:xfrm>
            <a:off x="4033234" y="1124437"/>
            <a:ext cx="1878807" cy="307777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ea typeface="맑은 고딕"/>
                <a:cs typeface="Calibri"/>
              </a:rPr>
              <a:t> 15/50명</a:t>
            </a:r>
            <a:endParaRPr lang="ko-KR" altLang="en-US" sz="1400"/>
          </a:p>
        </p:txBody>
      </p:sp>
      <p:sp>
        <p:nvSpPr>
          <p:cNvPr id="45" name="직사각형 54">
            <a:extLst>
              <a:ext uri="{FF2B5EF4-FFF2-40B4-BE49-F238E27FC236}">
                <a16:creationId xmlns:a16="http://schemas.microsoft.com/office/drawing/2014/main" id="{B922840A-FB86-4E9D-9397-BB08CC796211}"/>
              </a:ext>
            </a:extLst>
          </p:cNvPr>
          <p:cNvSpPr/>
          <p:nvPr/>
        </p:nvSpPr>
        <p:spPr>
          <a:xfrm>
            <a:off x="2096107" y="1519415"/>
            <a:ext cx="1397954" cy="2809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가입대기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9AFB58-F9F2-47CC-A3BE-EFC5CE73B267}"/>
              </a:ext>
            </a:extLst>
          </p:cNvPr>
          <p:cNvSpPr txBox="1"/>
          <p:nvPr/>
        </p:nvSpPr>
        <p:spPr>
          <a:xfrm>
            <a:off x="76199" y="488254"/>
            <a:ext cx="594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CL-007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BC79486-13DC-4084-9E68-2739BCA46A1B}"/>
              </a:ext>
            </a:extLst>
          </p:cNvPr>
          <p:cNvSpPr/>
          <p:nvPr/>
        </p:nvSpPr>
        <p:spPr>
          <a:xfrm>
            <a:off x="333415" y="135352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506CAB-7339-4F2E-B983-C22F55BEB11E}"/>
              </a:ext>
            </a:extLst>
          </p:cNvPr>
          <p:cNvSpPr/>
          <p:nvPr/>
        </p:nvSpPr>
        <p:spPr>
          <a:xfrm>
            <a:off x="542697" y="1411438"/>
            <a:ext cx="3127249" cy="5156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AB76B75-9385-41EC-982F-46689587EF86}"/>
              </a:ext>
            </a:extLst>
          </p:cNvPr>
          <p:cNvSpPr/>
          <p:nvPr/>
        </p:nvSpPr>
        <p:spPr>
          <a:xfrm>
            <a:off x="2587056" y="199185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838098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58650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780" y="497329"/>
            <a:ext cx="1295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Calibri"/>
              </a:rPr>
              <a:t>가입신청관리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62744" y="487930"/>
            <a:ext cx="91440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sz="1000">
                <a:latin typeface="+mj-ea"/>
                <a:ea typeface="+mj-ea"/>
              </a:rPr>
              <a:t>나지원</a:t>
            </a:r>
            <a:endParaRPr lang="ko-KR" sz="1000">
              <a:latin typeface="+mj-ea"/>
              <a:ea typeface="+mj-ea"/>
              <a:cs typeface="+mn-lt"/>
            </a:endParaRPr>
          </a:p>
          <a:p>
            <a:pPr lvl="0">
              <a:defRPr lang="ko-KR" altLang="en-US"/>
            </a:pPr>
            <a:endParaRPr lang="ko-KR" altLang="en-US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모임장이 가입신청한 유저들을 관리하는</a:t>
            </a:r>
            <a:r>
              <a:rPr lang="ko-KR" sz="1000" dirty="0">
                <a:latin typeface="+mj-ea"/>
                <a:ea typeface="+mj-ea"/>
              </a:rPr>
              <a:t>  화면입니다</a:t>
            </a:r>
            <a:r>
              <a:rPr lang="en-US" sz="1000" dirty="0">
                <a:latin typeface="+mj-ea"/>
                <a:ea typeface="+mj-ea"/>
              </a:rPr>
              <a:t>.</a:t>
            </a:r>
            <a:endParaRPr lang="en-US" sz="1000" dirty="0">
              <a:latin typeface="+mj-ea"/>
              <a:ea typeface="+mj-ea"/>
              <a:cs typeface="+mn-lt"/>
            </a:endParaRPr>
          </a:p>
          <a:p>
            <a:pPr lvl="0"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82" name="TextBox 5"/>
          <p:cNvSpPr txBox="1"/>
          <p:nvPr/>
        </p:nvSpPr>
        <p:spPr>
          <a:xfrm>
            <a:off x="481982" y="1074565"/>
            <a:ext cx="274320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defRPr lang="ko-KR" altLang="en-US"/>
            </a:pPr>
            <a:r>
              <a:rPr lang="en-US" altLang="ko-KR" err="1">
                <a:ea typeface="맑은 고딕"/>
                <a:cs typeface="Calibri"/>
              </a:rPr>
              <a:t>가입대기</a:t>
            </a:r>
          </a:p>
        </p:txBody>
      </p:sp>
      <p:sp>
        <p:nvSpPr>
          <p:cNvPr id="90" name="TextBox 45"/>
          <p:cNvSpPr txBox="1"/>
          <p:nvPr/>
        </p:nvSpPr>
        <p:spPr>
          <a:xfrm>
            <a:off x="2341541" y="487930"/>
            <a:ext cx="2060937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sz="1000" dirty="0" err="1">
                <a:latin typeface="+mj-ea"/>
                <a:ea typeface="+mj-ea"/>
              </a:rPr>
              <a:t>leader_Applier</a:t>
            </a:r>
            <a:r>
              <a:rPr lang="en-US" altLang="ko-KR" sz="1000" dirty="0" err="1">
                <a:latin typeface="+mj-ea"/>
                <a:ea typeface="+mj-ea"/>
              </a:rPr>
              <a:t>.jsp</a:t>
            </a:r>
            <a:endParaRPr lang="ko-KR" altLang="en-US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13" name="직사각형 54">
            <a:extLst>
              <a:ext uri="{FF2B5EF4-FFF2-40B4-BE49-F238E27FC236}">
                <a16:creationId xmlns:a16="http://schemas.microsoft.com/office/drawing/2014/main" id="{CC35B738-E04D-434F-9093-62BF80EA0AB2}"/>
              </a:ext>
            </a:extLst>
          </p:cNvPr>
          <p:cNvSpPr/>
          <p:nvPr/>
        </p:nvSpPr>
        <p:spPr>
          <a:xfrm>
            <a:off x="564919" y="2026218"/>
            <a:ext cx="1947888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대기자1</a:t>
            </a:r>
          </a:p>
        </p:txBody>
      </p:sp>
      <p:sp>
        <p:nvSpPr>
          <p:cNvPr id="42" name="직사각형 54">
            <a:extLst>
              <a:ext uri="{FF2B5EF4-FFF2-40B4-BE49-F238E27FC236}">
                <a16:creationId xmlns:a16="http://schemas.microsoft.com/office/drawing/2014/main" id="{6615806E-8F35-42B6-838B-25FC88580337}"/>
              </a:ext>
            </a:extLst>
          </p:cNvPr>
          <p:cNvSpPr/>
          <p:nvPr/>
        </p:nvSpPr>
        <p:spPr>
          <a:xfrm>
            <a:off x="564919" y="1519415"/>
            <a:ext cx="1397954" cy="2809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회원</a:t>
            </a:r>
          </a:p>
        </p:txBody>
      </p:sp>
      <p:sp>
        <p:nvSpPr>
          <p:cNvPr id="44" name="직사각형 54">
            <a:extLst>
              <a:ext uri="{FF2B5EF4-FFF2-40B4-BE49-F238E27FC236}">
                <a16:creationId xmlns:a16="http://schemas.microsoft.com/office/drawing/2014/main" id="{AD995D6A-B8A9-435D-B062-71D6AA6638A3}"/>
              </a:ext>
            </a:extLst>
          </p:cNvPr>
          <p:cNvSpPr/>
          <p:nvPr/>
        </p:nvSpPr>
        <p:spPr>
          <a:xfrm>
            <a:off x="1982099" y="1519415"/>
            <a:ext cx="1397954" cy="28090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가입대기</a:t>
            </a:r>
          </a:p>
        </p:txBody>
      </p:sp>
      <p:sp>
        <p:nvSpPr>
          <p:cNvPr id="32" name="직사각형 54">
            <a:extLst>
              <a:ext uri="{FF2B5EF4-FFF2-40B4-BE49-F238E27FC236}">
                <a16:creationId xmlns:a16="http://schemas.microsoft.com/office/drawing/2014/main" id="{5DBFFD6F-D6FB-4CBA-8009-8BE1DF8A307F}"/>
              </a:ext>
            </a:extLst>
          </p:cNvPr>
          <p:cNvSpPr/>
          <p:nvPr/>
        </p:nvSpPr>
        <p:spPr>
          <a:xfrm>
            <a:off x="564919" y="2576152"/>
            <a:ext cx="1947888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>
                <a:ea typeface="맑은 고딕"/>
                <a:cs typeface="Calibri"/>
              </a:rPr>
              <a:t>대기자</a:t>
            </a:r>
            <a:r>
              <a:rPr lang="en-US" altLang="ko-KR">
                <a:ea typeface="맑은 고딕"/>
                <a:cs typeface="Calibri"/>
              </a:rPr>
              <a:t>2</a:t>
            </a:r>
            <a:endParaRPr lang="ko-KR">
              <a:ea typeface="+mn-lt"/>
              <a:cs typeface="+mn-lt"/>
            </a:endParaRPr>
          </a:p>
        </p:txBody>
      </p:sp>
      <p:sp>
        <p:nvSpPr>
          <p:cNvPr id="33" name="직사각형 54">
            <a:extLst>
              <a:ext uri="{FF2B5EF4-FFF2-40B4-BE49-F238E27FC236}">
                <a16:creationId xmlns:a16="http://schemas.microsoft.com/office/drawing/2014/main" id="{140DAF93-905F-4D8B-9345-6D50E220C90F}"/>
              </a:ext>
            </a:extLst>
          </p:cNvPr>
          <p:cNvSpPr/>
          <p:nvPr/>
        </p:nvSpPr>
        <p:spPr>
          <a:xfrm>
            <a:off x="564918" y="3061387"/>
            <a:ext cx="1947888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>
                <a:ea typeface="맑은 고딕"/>
                <a:cs typeface="Calibri"/>
              </a:rPr>
              <a:t>대기자</a:t>
            </a:r>
            <a:r>
              <a:rPr lang="en-US" altLang="ko-KR">
                <a:ea typeface="맑은 고딕"/>
                <a:cs typeface="Calibri"/>
              </a:rPr>
              <a:t>3</a:t>
            </a:r>
            <a:endParaRPr lang="ko-KR">
              <a:ea typeface="+mn-lt"/>
              <a:cs typeface="+mn-lt"/>
            </a:endParaRPr>
          </a:p>
        </p:txBody>
      </p:sp>
      <p:sp>
        <p:nvSpPr>
          <p:cNvPr id="35" name="직사각형 54">
            <a:extLst>
              <a:ext uri="{FF2B5EF4-FFF2-40B4-BE49-F238E27FC236}">
                <a16:creationId xmlns:a16="http://schemas.microsoft.com/office/drawing/2014/main" id="{82B42AC6-C149-4CDE-9E1C-A4074DBA49F4}"/>
              </a:ext>
            </a:extLst>
          </p:cNvPr>
          <p:cNvSpPr/>
          <p:nvPr/>
        </p:nvSpPr>
        <p:spPr>
          <a:xfrm>
            <a:off x="564918" y="3525057"/>
            <a:ext cx="1947888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>
                <a:ea typeface="맑은 고딕"/>
                <a:cs typeface="Calibri"/>
              </a:rPr>
              <a:t>대기자</a:t>
            </a:r>
            <a:r>
              <a:rPr lang="en-US" altLang="ko-KR">
                <a:ea typeface="맑은 고딕"/>
                <a:cs typeface="Calibri"/>
              </a:rPr>
              <a:t>4</a:t>
            </a:r>
            <a:endParaRPr lang="ko-KR">
              <a:ea typeface="+mn-lt"/>
              <a:cs typeface="+mn-lt"/>
            </a:endParaRPr>
          </a:p>
        </p:txBody>
      </p:sp>
      <p:sp>
        <p:nvSpPr>
          <p:cNvPr id="2" name="직사각형 58">
            <a:extLst>
              <a:ext uri="{FF2B5EF4-FFF2-40B4-BE49-F238E27FC236}">
                <a16:creationId xmlns:a16="http://schemas.microsoft.com/office/drawing/2014/main" id="{4CF0F9E7-3F5D-4381-A2F0-012F84E06033}"/>
              </a:ext>
            </a:extLst>
          </p:cNvPr>
          <p:cNvSpPr/>
          <p:nvPr/>
        </p:nvSpPr>
        <p:spPr>
          <a:xfrm>
            <a:off x="2740689" y="2019514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 dirty="0">
                <a:ea typeface="맑은 고딕"/>
                <a:cs typeface="Calibri"/>
              </a:rPr>
              <a:t>가입승인</a:t>
            </a:r>
          </a:p>
        </p:txBody>
      </p:sp>
      <p:sp>
        <p:nvSpPr>
          <p:cNvPr id="14" name="직사각형 58">
            <a:extLst>
              <a:ext uri="{FF2B5EF4-FFF2-40B4-BE49-F238E27FC236}">
                <a16:creationId xmlns:a16="http://schemas.microsoft.com/office/drawing/2014/main" id="{811F3A70-C384-4025-827E-6E2F82CE2489}"/>
              </a:ext>
            </a:extLst>
          </p:cNvPr>
          <p:cNvSpPr/>
          <p:nvPr/>
        </p:nvSpPr>
        <p:spPr>
          <a:xfrm>
            <a:off x="2740689" y="2569448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sz="1200">
                <a:ea typeface="맑은 고딕"/>
                <a:cs typeface="Calibri"/>
              </a:rPr>
              <a:t>가입승인</a:t>
            </a:r>
            <a:endParaRPr lang="ko-KR" sz="1200">
              <a:ea typeface="+mn-lt"/>
              <a:cs typeface="+mn-lt"/>
            </a:endParaRPr>
          </a:p>
        </p:txBody>
      </p:sp>
      <p:sp>
        <p:nvSpPr>
          <p:cNvPr id="15" name="직사각형 58">
            <a:extLst>
              <a:ext uri="{FF2B5EF4-FFF2-40B4-BE49-F238E27FC236}">
                <a16:creationId xmlns:a16="http://schemas.microsoft.com/office/drawing/2014/main" id="{A33EC2B0-21CA-4D0C-B586-484A5D9E3B0D}"/>
              </a:ext>
            </a:extLst>
          </p:cNvPr>
          <p:cNvSpPr/>
          <p:nvPr/>
        </p:nvSpPr>
        <p:spPr>
          <a:xfrm>
            <a:off x="2740689" y="3097816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sz="1200">
                <a:ea typeface="맑은 고딕"/>
                <a:cs typeface="Calibri"/>
              </a:rPr>
              <a:t>가입승인</a:t>
            </a:r>
            <a:endParaRPr lang="ko-KR" sz="1200">
              <a:ea typeface="+mn-lt"/>
              <a:cs typeface="+mn-lt"/>
            </a:endParaRPr>
          </a:p>
        </p:txBody>
      </p:sp>
      <p:sp>
        <p:nvSpPr>
          <p:cNvPr id="16" name="직사각형 58">
            <a:extLst>
              <a:ext uri="{FF2B5EF4-FFF2-40B4-BE49-F238E27FC236}">
                <a16:creationId xmlns:a16="http://schemas.microsoft.com/office/drawing/2014/main" id="{9F09FF8A-8D08-4EBF-9100-83B49F04EEA6}"/>
              </a:ext>
            </a:extLst>
          </p:cNvPr>
          <p:cNvSpPr/>
          <p:nvPr/>
        </p:nvSpPr>
        <p:spPr>
          <a:xfrm>
            <a:off x="2740689" y="3561485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sz="1200">
                <a:ea typeface="맑은 고딕"/>
                <a:cs typeface="Calibri"/>
              </a:rPr>
              <a:t>가입승인</a:t>
            </a:r>
            <a:endParaRPr lang="ko-KR" sz="1200">
              <a:ea typeface="+mn-lt"/>
              <a:cs typeface="+mn-lt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ADF18AF-1475-4BD2-9796-BF3667C8C275}"/>
              </a:ext>
            </a:extLst>
          </p:cNvPr>
          <p:cNvSpPr txBox="1"/>
          <p:nvPr/>
        </p:nvSpPr>
        <p:spPr>
          <a:xfrm>
            <a:off x="4000885" y="1081305"/>
            <a:ext cx="1878807" cy="307777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ea typeface="맑은 고딕"/>
                <a:cs typeface="Calibri"/>
              </a:rPr>
              <a:t>15/50명</a:t>
            </a: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D9A57-3F90-4AD4-9410-8C017DFF43A0}"/>
              </a:ext>
            </a:extLst>
          </p:cNvPr>
          <p:cNvSpPr txBox="1"/>
          <p:nvPr/>
        </p:nvSpPr>
        <p:spPr>
          <a:xfrm>
            <a:off x="7560299" y="3200214"/>
            <a:ext cx="150259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1) 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가입을 승인</a:t>
            </a: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ACA064-9FDF-404A-A7E1-D63629921919}"/>
              </a:ext>
            </a:extLst>
          </p:cNvPr>
          <p:cNvSpPr txBox="1"/>
          <p:nvPr/>
        </p:nvSpPr>
        <p:spPr>
          <a:xfrm>
            <a:off x="43290" y="489409"/>
            <a:ext cx="724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CL-007-a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C764B8E-5C6A-44F5-8660-5841F70BE08A}"/>
              </a:ext>
            </a:extLst>
          </p:cNvPr>
          <p:cNvSpPr/>
          <p:nvPr/>
        </p:nvSpPr>
        <p:spPr>
          <a:xfrm>
            <a:off x="2558241" y="1884291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107201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7221" y="-993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번호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40648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작성자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설명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ea typeface="+mj-ea"/>
                <a:cs typeface="Malgun Gothic"/>
              </a:rPr>
              <a:t>설명</a:t>
            </a:r>
            <a:endParaRPr lang="ko-KR" sz="1400">
              <a:latin typeface="Malgun Gothic"/>
              <a:ea typeface="+mj-ea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3" name="TextBox 52"/>
          <p:cNvSpPr txBox="1"/>
          <p:nvPr/>
        </p:nvSpPr>
        <p:spPr>
          <a:xfrm>
            <a:off x="6459297" y="441409"/>
            <a:ext cx="87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665374" y="484260"/>
            <a:ext cx="10083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최광준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3478" y="474318"/>
            <a:ext cx="1193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 삭제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1731" y="474318"/>
            <a:ext cx="23627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leader_deleteClub.jsp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3460" y="1567460"/>
            <a:ext cx="4572000" cy="259079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18162" y="198453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비밀번호를 입력하세요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18162" y="2448794"/>
            <a:ext cx="2839638" cy="44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98140" y="3087877"/>
            <a:ext cx="1143540" cy="448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67850" y="3073519"/>
            <a:ext cx="1143540" cy="448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2729" y="846646"/>
            <a:ext cx="1216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모임장이 모임을 삭제하는 화면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06932" y="2990971"/>
            <a:ext cx="13624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알맞은 비밀번호를 입력 시 모임을 삭제하고 </a:t>
            </a:r>
            <a:r>
              <a:rPr lang="ko-KR" altLang="en-US" sz="1000" dirty="0" err="1">
                <a:latin typeface="+mj-ea"/>
                <a:ea typeface="+mj-ea"/>
              </a:rPr>
              <a:t>메인페이지</a:t>
            </a:r>
            <a:r>
              <a:rPr lang="en-US" altLang="ko-KR" sz="1000" dirty="0">
                <a:latin typeface="+mj-ea"/>
                <a:ea typeface="+mj-ea"/>
              </a:rPr>
              <a:t>(MA-001)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모임 관리 페이지</a:t>
            </a:r>
            <a:r>
              <a:rPr lang="en-US" altLang="ko-KR" sz="1000" dirty="0">
                <a:latin typeface="+mj-ea"/>
                <a:ea typeface="+mj-ea"/>
              </a:rPr>
              <a:t>(CL-005)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  <a:defRPr lang="ko-KR" altLang="en-US"/>
            </a:pP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5DCD2C7-4CCD-43E4-B056-61DAA3C9525B}"/>
              </a:ext>
            </a:extLst>
          </p:cNvPr>
          <p:cNvSpPr/>
          <p:nvPr/>
        </p:nvSpPr>
        <p:spPr>
          <a:xfrm>
            <a:off x="2379783" y="2995962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09FF017-5A0F-4FAA-9FA0-EA619EC02019}"/>
              </a:ext>
            </a:extLst>
          </p:cNvPr>
          <p:cNvSpPr/>
          <p:nvPr/>
        </p:nvSpPr>
        <p:spPr>
          <a:xfrm>
            <a:off x="3863848" y="301540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2DE23-1E2C-4BCE-8767-37870058EDED}"/>
              </a:ext>
            </a:extLst>
          </p:cNvPr>
          <p:cNvSpPr txBox="1"/>
          <p:nvPr/>
        </p:nvSpPr>
        <p:spPr>
          <a:xfrm>
            <a:off x="76199" y="488254"/>
            <a:ext cx="594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CL-008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58650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8878" y="478185"/>
            <a:ext cx="1295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ea typeface="맑은 고딕"/>
                <a:cs typeface="Calibri"/>
              </a:rPr>
              <a:t>가입한 모임 목록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90929" y="490082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7" name="TextBox 46"/>
          <p:cNvSpPr txBox="1"/>
          <p:nvPr/>
        </p:nvSpPr>
        <p:spPr>
          <a:xfrm>
            <a:off x="6644650" y="470489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+mn-lt"/>
              </a:rPr>
              <a:t>최광준</a:t>
            </a:r>
            <a:endParaRPr lang="ko-KR" sz="1000" dirty="0">
              <a:latin typeface="+mj-ea"/>
              <a:ea typeface="+mj-ea"/>
              <a:cs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5570" y="522327"/>
            <a:ext cx="153010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유저가 본인이 가입한 모임 목록을 볼 수 있는 페이지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60819" y="2529000"/>
            <a:ext cx="1502596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1)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클릭 시 해당 모임으로 이동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(BO-001)</a:t>
            </a: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90" name="TextBox 45"/>
          <p:cNvSpPr txBox="1"/>
          <p:nvPr/>
        </p:nvSpPr>
        <p:spPr>
          <a:xfrm>
            <a:off x="2409082" y="447829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joinClubList.jsp</a:t>
            </a:r>
            <a:endParaRPr lang="ko-KR" altLang="en-US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D688D-33D7-49C5-AB16-6076F9D4B379}"/>
              </a:ext>
            </a:extLst>
          </p:cNvPr>
          <p:cNvSpPr txBox="1"/>
          <p:nvPr/>
        </p:nvSpPr>
        <p:spPr>
          <a:xfrm>
            <a:off x="47207" y="45565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CL-009</a:t>
            </a:r>
            <a:endParaRPr lang="ko-KR" altLang="en-US" sz="10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CBB50A-132A-4EAC-AF90-72477E4AE10B}"/>
              </a:ext>
            </a:extLst>
          </p:cNvPr>
          <p:cNvGrpSpPr/>
          <p:nvPr/>
        </p:nvGrpSpPr>
        <p:grpSpPr>
          <a:xfrm>
            <a:off x="204804" y="1541983"/>
            <a:ext cx="1158007" cy="263570"/>
            <a:chOff x="259170" y="2104249"/>
            <a:chExt cx="1309570" cy="36932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CFB1930-5C0F-4E19-B097-DE9E86B2C339}"/>
                </a:ext>
              </a:extLst>
            </p:cNvPr>
            <p:cNvSpPr/>
            <p:nvPr/>
          </p:nvSpPr>
          <p:spPr>
            <a:xfrm>
              <a:off x="259170" y="2104249"/>
              <a:ext cx="1193912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dirty="0"/>
                <a:t>카테고리 선택</a:t>
              </a:r>
            </a:p>
          </p:txBody>
        </p:sp>
        <p:sp>
          <p:nvSpPr>
            <p:cNvPr id="35" name="실행 단추: 앞으로 또는 다음으로 이동 3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8DABC1-AA51-43AF-AD47-FEE8CDEC27BF}"/>
                </a:ext>
              </a:extLst>
            </p:cNvPr>
            <p:cNvSpPr/>
            <p:nvPr/>
          </p:nvSpPr>
          <p:spPr>
            <a:xfrm rot="5400000">
              <a:off x="1345825" y="2226252"/>
              <a:ext cx="330174" cy="115657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DB6A81-5FDC-4833-B174-41E56968D088}"/>
              </a:ext>
            </a:extLst>
          </p:cNvPr>
          <p:cNvSpPr/>
          <p:nvPr/>
        </p:nvSpPr>
        <p:spPr>
          <a:xfrm>
            <a:off x="295878" y="1829188"/>
            <a:ext cx="894550" cy="71371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IT</a:t>
            </a:r>
          </a:p>
          <a:p>
            <a:pPr algn="ctr"/>
            <a:r>
              <a:rPr lang="ko-KR" altLang="en-US" sz="1000" dirty="0"/>
              <a:t>스포츠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영화</a:t>
            </a:r>
            <a:endParaRPr lang="en-US" altLang="ko-KR" sz="1000" dirty="0"/>
          </a:p>
          <a:p>
            <a:pPr algn="ctr"/>
            <a:r>
              <a:rPr lang="en-US" altLang="ko-KR" sz="1000" dirty="0"/>
              <a:t>…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DBF8050-DA66-4102-8726-02055835C968}"/>
              </a:ext>
            </a:extLst>
          </p:cNvPr>
          <p:cNvSpPr/>
          <p:nvPr/>
        </p:nvSpPr>
        <p:spPr>
          <a:xfrm>
            <a:off x="5443756" y="1543944"/>
            <a:ext cx="1200894" cy="209201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65">
            <a:extLst>
              <a:ext uri="{FF2B5EF4-FFF2-40B4-BE49-F238E27FC236}">
                <a16:creationId xmlns:a16="http://schemas.microsoft.com/office/drawing/2014/main" id="{038263E8-2DF4-4B5F-A11A-D189AAB8C50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56185" y="1550301"/>
            <a:ext cx="187560" cy="178200"/>
          </a:xfrm>
          <a:prstGeom prst="rect">
            <a:avLst/>
          </a:prstGeom>
          <a:ln w="0">
            <a:noFill/>
          </a:ln>
        </p:spPr>
      </p:pic>
      <p:pic>
        <p:nvPicPr>
          <p:cNvPr id="42" name="object 21">
            <a:extLst>
              <a:ext uri="{FF2B5EF4-FFF2-40B4-BE49-F238E27FC236}">
                <a16:creationId xmlns:a16="http://schemas.microsoft.com/office/drawing/2014/main" id="{342175A2-B784-4FE5-B8B8-395B8CF9C9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1074" y="3123948"/>
            <a:ext cx="512175" cy="5220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607B5C-B710-4BDC-98D3-96012EB53163}"/>
              </a:ext>
            </a:extLst>
          </p:cNvPr>
          <p:cNvSpPr txBox="1"/>
          <p:nvPr/>
        </p:nvSpPr>
        <p:spPr>
          <a:xfrm>
            <a:off x="1788264" y="3224289"/>
            <a:ext cx="934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맛있는 안드로이드</a:t>
            </a:r>
          </a:p>
        </p:txBody>
      </p:sp>
      <p:sp>
        <p:nvSpPr>
          <p:cNvPr id="45" name="직사각형 97">
            <a:extLst>
              <a:ext uri="{FF2B5EF4-FFF2-40B4-BE49-F238E27FC236}">
                <a16:creationId xmlns:a16="http://schemas.microsoft.com/office/drawing/2014/main" id="{4B5DB2E9-A63E-402B-8DF6-EE0CB8D06202}"/>
              </a:ext>
            </a:extLst>
          </p:cNvPr>
          <p:cNvSpPr/>
          <p:nvPr/>
        </p:nvSpPr>
        <p:spPr>
          <a:xfrm>
            <a:off x="2603790" y="3206942"/>
            <a:ext cx="1047724" cy="3531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재밌게 배우는</a:t>
            </a:r>
            <a:endParaRPr lang="ko-KR" sz="10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안드로이드</a:t>
            </a:r>
            <a:endParaRPr lang="ko-KR" sz="1000" spc="-1" dirty="0">
              <a:latin typeface="맑은 고딕"/>
              <a:ea typeface="맑은 고딕"/>
            </a:endParaRPr>
          </a:p>
        </p:txBody>
      </p:sp>
      <p:sp>
        <p:nvSpPr>
          <p:cNvPr id="49" name="직사각형 76">
            <a:extLst>
              <a:ext uri="{FF2B5EF4-FFF2-40B4-BE49-F238E27FC236}">
                <a16:creationId xmlns:a16="http://schemas.microsoft.com/office/drawing/2014/main" id="{A85AB631-1F66-48DD-98C1-6503CE233A1F}"/>
              </a:ext>
            </a:extLst>
          </p:cNvPr>
          <p:cNvSpPr/>
          <p:nvPr/>
        </p:nvSpPr>
        <p:spPr>
          <a:xfrm>
            <a:off x="4454156" y="3266702"/>
            <a:ext cx="647398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김갑수</a:t>
            </a:r>
            <a:endParaRPr lang="ko-KR" altLang="en-US" sz="1000" strike="noStrike" spc="-1" dirty="0">
              <a:latin typeface="맑은 고딕"/>
            </a:endParaRPr>
          </a:p>
        </p:txBody>
      </p:sp>
      <p:sp>
        <p:nvSpPr>
          <p:cNvPr id="50" name="직사각형 76">
            <a:extLst>
              <a:ext uri="{FF2B5EF4-FFF2-40B4-BE49-F238E27FC236}">
                <a16:creationId xmlns:a16="http://schemas.microsoft.com/office/drawing/2014/main" id="{4EA953B2-B22C-4ACF-986E-19C10037A6CC}"/>
              </a:ext>
            </a:extLst>
          </p:cNvPr>
          <p:cNvSpPr/>
          <p:nvPr/>
        </p:nvSpPr>
        <p:spPr>
          <a:xfrm>
            <a:off x="5316225" y="3224289"/>
            <a:ext cx="551975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5/100</a:t>
            </a:r>
            <a:endParaRPr lang="ko-KR" dirty="0"/>
          </a:p>
        </p:txBody>
      </p:sp>
      <p:sp>
        <p:nvSpPr>
          <p:cNvPr id="51" name="직사각형 76">
            <a:extLst>
              <a:ext uri="{FF2B5EF4-FFF2-40B4-BE49-F238E27FC236}">
                <a16:creationId xmlns:a16="http://schemas.microsoft.com/office/drawing/2014/main" id="{73EE0A05-6563-4A43-B075-CA9CE4F40D75}"/>
              </a:ext>
            </a:extLst>
          </p:cNvPr>
          <p:cNvSpPr/>
          <p:nvPr/>
        </p:nvSpPr>
        <p:spPr>
          <a:xfrm>
            <a:off x="5990101" y="3224289"/>
            <a:ext cx="1071503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2021.08.10</a:t>
            </a:r>
            <a:endParaRPr lang="ko-KR" altLang="en-US" sz="1000" spc="-1" dirty="0">
              <a:latin typeface="맑은 고딕"/>
            </a:endParaRPr>
          </a:p>
        </p:txBody>
      </p:sp>
      <p:pic>
        <p:nvPicPr>
          <p:cNvPr id="53" name="object 21">
            <a:extLst>
              <a:ext uri="{FF2B5EF4-FFF2-40B4-BE49-F238E27FC236}">
                <a16:creationId xmlns:a16="http://schemas.microsoft.com/office/drawing/2014/main" id="{BD60BDFF-3D05-46DC-93F3-CAA9F1627E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0428" y="3774637"/>
            <a:ext cx="512175" cy="52204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4609B20-2FC9-4343-AE5C-ECB68B9C0A59}"/>
              </a:ext>
            </a:extLst>
          </p:cNvPr>
          <p:cNvSpPr txBox="1"/>
          <p:nvPr/>
        </p:nvSpPr>
        <p:spPr>
          <a:xfrm>
            <a:off x="1821952" y="3816084"/>
            <a:ext cx="93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연한 자바</a:t>
            </a:r>
          </a:p>
        </p:txBody>
      </p:sp>
      <p:sp>
        <p:nvSpPr>
          <p:cNvPr id="56" name="직사각형 97">
            <a:extLst>
              <a:ext uri="{FF2B5EF4-FFF2-40B4-BE49-F238E27FC236}">
                <a16:creationId xmlns:a16="http://schemas.microsoft.com/office/drawing/2014/main" id="{805D16EA-2A2E-41C1-9E3D-332947D10F51}"/>
              </a:ext>
            </a:extLst>
          </p:cNvPr>
          <p:cNvSpPr/>
          <p:nvPr/>
        </p:nvSpPr>
        <p:spPr>
          <a:xfrm>
            <a:off x="2586410" y="3798737"/>
            <a:ext cx="1047724" cy="3531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재밌게 배우는</a:t>
            </a:r>
            <a:endParaRPr lang="ko-KR" sz="10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자바</a:t>
            </a:r>
            <a:endParaRPr lang="ko-KR" sz="1000" spc="-1" dirty="0">
              <a:latin typeface="맑은 고딕"/>
              <a:ea typeface="맑은 고딕"/>
            </a:endParaRPr>
          </a:p>
        </p:txBody>
      </p:sp>
      <p:sp>
        <p:nvSpPr>
          <p:cNvPr id="57" name="직사각형 76">
            <a:extLst>
              <a:ext uri="{FF2B5EF4-FFF2-40B4-BE49-F238E27FC236}">
                <a16:creationId xmlns:a16="http://schemas.microsoft.com/office/drawing/2014/main" id="{C4FE3C5E-2B6B-41E6-8674-54ADF9EB31C3}"/>
              </a:ext>
            </a:extLst>
          </p:cNvPr>
          <p:cNvSpPr/>
          <p:nvPr/>
        </p:nvSpPr>
        <p:spPr>
          <a:xfrm>
            <a:off x="4454156" y="3778107"/>
            <a:ext cx="647398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김갑수</a:t>
            </a:r>
            <a:endParaRPr lang="ko-KR" altLang="en-US" sz="1000" strike="noStrike" spc="-1" dirty="0">
              <a:latin typeface="맑은 고딕"/>
            </a:endParaRPr>
          </a:p>
        </p:txBody>
      </p:sp>
      <p:sp>
        <p:nvSpPr>
          <p:cNvPr id="58" name="직사각형 76">
            <a:extLst>
              <a:ext uri="{FF2B5EF4-FFF2-40B4-BE49-F238E27FC236}">
                <a16:creationId xmlns:a16="http://schemas.microsoft.com/office/drawing/2014/main" id="{8B847FDA-83D8-44D1-8586-48D314431AC6}"/>
              </a:ext>
            </a:extLst>
          </p:cNvPr>
          <p:cNvSpPr/>
          <p:nvPr/>
        </p:nvSpPr>
        <p:spPr>
          <a:xfrm>
            <a:off x="5316225" y="3789344"/>
            <a:ext cx="551975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5/100</a:t>
            </a:r>
            <a:endParaRPr lang="ko-KR" dirty="0"/>
          </a:p>
        </p:txBody>
      </p:sp>
      <p:sp>
        <p:nvSpPr>
          <p:cNvPr id="59" name="직사각형 76">
            <a:extLst>
              <a:ext uri="{FF2B5EF4-FFF2-40B4-BE49-F238E27FC236}">
                <a16:creationId xmlns:a16="http://schemas.microsoft.com/office/drawing/2014/main" id="{842AA4B3-2B78-4497-B9B6-817835A83BA0}"/>
              </a:ext>
            </a:extLst>
          </p:cNvPr>
          <p:cNvSpPr/>
          <p:nvPr/>
        </p:nvSpPr>
        <p:spPr>
          <a:xfrm>
            <a:off x="6000524" y="3751817"/>
            <a:ext cx="1071503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2021.08.1</a:t>
            </a:r>
            <a:r>
              <a:rPr lang="en-US" altLang="ko-KR" sz="1000" spc="-1" dirty="0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sz="1000" spc="-1" dirty="0">
              <a:latin typeface="맑은 고딕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AD951-589D-4683-B29E-A9BFF2A8F31D}"/>
              </a:ext>
            </a:extLst>
          </p:cNvPr>
          <p:cNvSpPr/>
          <p:nvPr/>
        </p:nvSpPr>
        <p:spPr>
          <a:xfrm>
            <a:off x="6838143" y="3170085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15DA85-ADF6-45E0-B3A7-421F79259CDB}"/>
              </a:ext>
            </a:extLst>
          </p:cNvPr>
          <p:cNvCxnSpPr/>
          <p:nvPr/>
        </p:nvCxnSpPr>
        <p:spPr>
          <a:xfrm>
            <a:off x="502920" y="4552950"/>
            <a:ext cx="708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object 28">
            <a:extLst>
              <a:ext uri="{FF2B5EF4-FFF2-40B4-BE49-F238E27FC236}">
                <a16:creationId xmlns:a16="http://schemas.microsoft.com/office/drawing/2014/main" id="{6F14A6E3-CC22-4C63-9C2E-6093E52F68B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6874" y="4271940"/>
            <a:ext cx="809474" cy="269824"/>
          </a:xfrm>
          <a:prstGeom prst="rect">
            <a:avLst/>
          </a:prstGeom>
        </p:spPr>
      </p:pic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7348B44A-AFED-4C06-B28A-CBEF7784E017}"/>
              </a:ext>
            </a:extLst>
          </p:cNvPr>
          <p:cNvGraphicFramePr>
            <a:graphicFrameLocks noGrp="1"/>
          </p:cNvGraphicFramePr>
          <p:nvPr/>
        </p:nvGraphicFramePr>
        <p:xfrm>
          <a:off x="989181" y="2770528"/>
          <a:ext cx="5853267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181">
                  <a:extLst>
                    <a:ext uri="{9D8B030D-6E8A-4147-A177-3AD203B41FA5}">
                      <a16:colId xmlns:a16="http://schemas.microsoft.com/office/drawing/2014/main" val="4070572259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3323262586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2364410385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1488513718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1299383309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1120415836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2243477284"/>
                    </a:ext>
                  </a:extLst>
                </a:gridCol>
              </a:tblGrid>
              <a:tr h="230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대표사진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 err="1">
                          <a:solidFill>
                            <a:schemeClr val="tx1"/>
                          </a:solidFill>
                        </a:rPr>
                        <a:t>모임명</a:t>
                      </a:r>
                      <a:endParaRPr lang="ko-KR" altLang="en-US" sz="10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모임설명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 err="1">
                          <a:solidFill>
                            <a:schemeClr val="tx1"/>
                          </a:solidFill>
                        </a:rPr>
                        <a:t>개설자</a:t>
                      </a:r>
                      <a:endParaRPr lang="ko-KR" altLang="en-US" sz="10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 err="1">
                          <a:solidFill>
                            <a:schemeClr val="tx1"/>
                          </a:solidFill>
                        </a:rPr>
                        <a:t>모임인원수</a:t>
                      </a:r>
                      <a:endParaRPr lang="ko-KR" altLang="en-US" sz="10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개설일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2264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65C74BE-7AB5-4E2B-90DF-54E18D1C95DA}"/>
              </a:ext>
            </a:extLst>
          </p:cNvPr>
          <p:cNvSpPr txBox="1"/>
          <p:nvPr/>
        </p:nvSpPr>
        <p:spPr>
          <a:xfrm>
            <a:off x="3587059" y="3224289"/>
            <a:ext cx="75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인공지능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14F127-4E1F-4B19-9450-4105D5FECD0F}"/>
              </a:ext>
            </a:extLst>
          </p:cNvPr>
          <p:cNvSpPr txBox="1"/>
          <p:nvPr/>
        </p:nvSpPr>
        <p:spPr>
          <a:xfrm>
            <a:off x="3700516" y="3779000"/>
            <a:ext cx="64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자바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0A0137-DDC2-493C-BBB7-4971D966854D}"/>
              </a:ext>
            </a:extLst>
          </p:cNvPr>
          <p:cNvSpPr/>
          <p:nvPr/>
        </p:nvSpPr>
        <p:spPr>
          <a:xfrm>
            <a:off x="6846934" y="3789344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58B3D0-1B58-40BE-AB11-DFA41C4CD81C}"/>
              </a:ext>
            </a:extLst>
          </p:cNvPr>
          <p:cNvSpPr/>
          <p:nvPr/>
        </p:nvSpPr>
        <p:spPr>
          <a:xfrm>
            <a:off x="2835278" y="998702"/>
            <a:ext cx="1730476" cy="45210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나의 모임</a:t>
            </a:r>
            <a:endParaRPr lang="en-US" altLang="ko-KR" sz="24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845D478-C2CF-4509-983C-1F2DE49CE34B}"/>
              </a:ext>
            </a:extLst>
          </p:cNvPr>
          <p:cNvSpPr/>
          <p:nvPr/>
        </p:nvSpPr>
        <p:spPr>
          <a:xfrm>
            <a:off x="6749211" y="3017367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127263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altLang="en-US" sz="1400" b="1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40648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9688" y="506018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글쓰기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51789" y="518375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err="1">
                <a:latin typeface="+mj-ea"/>
                <a:ea typeface="+mj-ea"/>
              </a:rPr>
              <a:t>write.jsp</a:t>
            </a:r>
            <a:endParaRPr lang="ko-KR" altLang="en-US" sz="1000" err="1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31851" y="499649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sz="1000" err="1">
                <a:latin typeface="+mj-ea"/>
                <a:ea typeface="+mj-ea"/>
              </a:rPr>
              <a:t>나지원</a:t>
            </a:r>
            <a:endParaRPr lang="ko-KR" sz="1000" err="1">
              <a:latin typeface="+mj-ea"/>
              <a:ea typeface="+mj-ea"/>
              <a:cs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Calibri"/>
              </a:rPr>
              <a:t>게시글 작성 기능이 표시된 화면</a:t>
            </a: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60299" y="3200214"/>
            <a:ext cx="1502596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1)글 </a:t>
            </a:r>
            <a:r>
              <a:rPr lang="en-US" altLang="ko-KR" sz="1000" dirty="0" err="1">
                <a:latin typeface="+mj-ea"/>
                <a:ea typeface="+mj-ea"/>
              </a:rPr>
              <a:t>작성을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포기하고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게시판</a:t>
            </a:r>
            <a:r>
              <a:rPr lang="en-US" altLang="ko-KR" sz="1000" dirty="0">
                <a:latin typeface="+mj-ea"/>
                <a:ea typeface="+mj-ea"/>
              </a:rPr>
              <a:t>(BO-001)</a:t>
            </a:r>
            <a:r>
              <a:rPr lang="en-US" altLang="ko-KR" sz="1000" dirty="0" err="1">
                <a:latin typeface="+mj-ea"/>
                <a:ea typeface="+mj-ea"/>
              </a:rPr>
              <a:t>으로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글을</a:t>
            </a:r>
            <a:r>
              <a:rPr lang="en-US" altLang="ko-KR" sz="1000" dirty="0">
                <a:latin typeface="+mj-ea"/>
                <a:ea typeface="+mj-ea"/>
              </a:rPr>
              <a:t> </a:t>
            </a:r>
            <a:r>
              <a:rPr lang="ko-KR" altLang="en-US" sz="1000" dirty="0">
                <a:latin typeface="+mj-ea"/>
                <a:ea typeface="+mj-ea"/>
              </a:rPr>
              <a:t>등록하고</a:t>
            </a:r>
            <a:r>
              <a:rPr lang="en-US" altLang="ko-KR" sz="1000" dirty="0">
                <a:latin typeface="+mj-ea"/>
                <a:ea typeface="+mj-ea"/>
              </a:rPr>
              <a:t> </a:t>
            </a:r>
            <a:r>
              <a:rPr lang="ko-KR" altLang="en-US" sz="1000" dirty="0">
                <a:latin typeface="+mj-ea"/>
                <a:ea typeface="+mj-ea"/>
              </a:rPr>
              <a:t>게시판</a:t>
            </a:r>
            <a:r>
              <a:rPr lang="en-US" altLang="ko-KR" sz="1000" dirty="0">
                <a:latin typeface="+mj-ea"/>
                <a:ea typeface="+mj-ea"/>
              </a:rPr>
              <a:t>(BO-001)</a:t>
            </a:r>
            <a:r>
              <a:rPr lang="ko-KR" altLang="en-US" sz="1000" dirty="0">
                <a:latin typeface="+mj-ea"/>
                <a:ea typeface="+mj-ea"/>
              </a:rPr>
              <a:t>으로</a:t>
            </a:r>
            <a:r>
              <a:rPr lang="en-US" altLang="ko-KR" sz="1000" dirty="0">
                <a:latin typeface="+mj-ea"/>
                <a:ea typeface="+mj-ea"/>
              </a:rPr>
              <a:t> </a:t>
            </a:r>
            <a:r>
              <a:rPr lang="ko-KR" altLang="en-US" sz="1000" dirty="0">
                <a:latin typeface="+mj-ea"/>
                <a:ea typeface="+mj-ea"/>
              </a:rPr>
              <a:t>이동</a:t>
            </a:r>
            <a:endParaRPr lang="en-US" sz="1000" dirty="0">
              <a:latin typeface="+mj-ea"/>
              <a:ea typeface="+mj-ea"/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9" name="직사각형 54"/>
          <p:cNvSpPr/>
          <p:nvPr/>
        </p:nvSpPr>
        <p:spPr>
          <a:xfrm>
            <a:off x="899193" y="915566"/>
            <a:ext cx="3888831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/>
              <a:t>제목을 입력하세요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828252" y="1707654"/>
            <a:ext cx="6012000" cy="2844000"/>
          </a:xfrm>
          <a:prstGeom prst="rect">
            <a:avLst/>
          </a:prstGeom>
          <a:ln w="1270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81" name="직사각형 58"/>
          <p:cNvSpPr/>
          <p:nvPr/>
        </p:nvSpPr>
        <p:spPr>
          <a:xfrm>
            <a:off x="4572000" y="4715226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취소</a:t>
            </a:r>
          </a:p>
        </p:txBody>
      </p:sp>
      <p:sp>
        <p:nvSpPr>
          <p:cNvPr id="82" name="직사각형 58"/>
          <p:cNvSpPr/>
          <p:nvPr/>
        </p:nvSpPr>
        <p:spPr>
          <a:xfrm>
            <a:off x="5868144" y="4715226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</a:rPr>
              <a:t>등록</a:t>
            </a:r>
            <a:endParaRPr lang="ko-KR" altLang="en-US" sz="1200">
              <a:ea typeface="맑은 고딕"/>
              <a:cs typeface="Calibri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89203" y="1347614"/>
          <a:ext cx="4143671" cy="243840"/>
        </p:xfrm>
        <a:graphic>
          <a:graphicData uri="http://schemas.openxmlformats.org/drawingml/2006/table">
            <a:tbl>
              <a:tblPr firstRow="1" bandRow="1"/>
              <a:tblGrid>
                <a:gridCol w="6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굴림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0pt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굵기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동영상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유튜브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7EA054E-9CA8-4514-9F69-967BAAA9CB00}"/>
              </a:ext>
            </a:extLst>
          </p:cNvPr>
          <p:cNvSpPr txBox="1"/>
          <p:nvPr/>
        </p:nvSpPr>
        <p:spPr>
          <a:xfrm>
            <a:off x="76199" y="488254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BO-002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BA6C09-6716-45F4-98FF-2E3AD314EC49}"/>
              </a:ext>
            </a:extLst>
          </p:cNvPr>
          <p:cNvSpPr/>
          <p:nvPr/>
        </p:nvSpPr>
        <p:spPr>
          <a:xfrm>
            <a:off x="4385510" y="457070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2D3B3BE-6E5A-4B99-9276-C4E1C17E1527}"/>
              </a:ext>
            </a:extLst>
          </p:cNvPr>
          <p:cNvSpPr/>
          <p:nvPr/>
        </p:nvSpPr>
        <p:spPr>
          <a:xfrm>
            <a:off x="5736848" y="457105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altLang="en-US" sz="1400" b="1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40648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3466" y="472490"/>
            <a:ext cx="1295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>
                <a:latin typeface="+mj-ea"/>
                <a:ea typeface="+mj-ea"/>
                <a:cs typeface="Calibri"/>
              </a:rPr>
              <a:t>게시글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2372" y="484260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err="1">
                <a:latin typeface="+mj-ea"/>
                <a:ea typeface="+mj-ea"/>
              </a:rPr>
              <a:t>write.jsp</a:t>
            </a:r>
            <a:endParaRPr lang="ko-KR" altLang="en-US" sz="1000" err="1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79882" y="513628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sz="1000" err="1">
                <a:latin typeface="+mj-ea"/>
                <a:ea typeface="+mj-ea"/>
              </a:rPr>
              <a:t>나지원</a:t>
            </a:r>
            <a:endParaRPr lang="ko-KR" sz="1000" err="1">
              <a:latin typeface="+mj-ea"/>
              <a:ea typeface="+mj-ea"/>
              <a:cs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98041" y="1037806"/>
            <a:ext cx="1530102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Calibri"/>
              </a:rPr>
              <a:t>등록된 </a:t>
            </a:r>
            <a:r>
              <a:rPr lang="en-US" altLang="ko-KR" sz="1000" dirty="0" err="1">
                <a:latin typeface="+mj-ea"/>
                <a:ea typeface="+mj-ea"/>
                <a:cs typeface="Calibri"/>
              </a:rPr>
              <a:t>게시글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 </a:t>
            </a:r>
            <a:r>
              <a:rPr lang="en-US" altLang="ko-KR" sz="1000" dirty="0" err="1">
                <a:latin typeface="+mj-ea"/>
                <a:ea typeface="+mj-ea"/>
                <a:cs typeface="Calibri"/>
              </a:rPr>
              <a:t>화면</a:t>
            </a: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84287" y="2605448"/>
            <a:ext cx="1502596" cy="24006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1)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게시판 페이지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(BO-001)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로 이동합니다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.</a:t>
            </a:r>
            <a:endParaRPr lang="en-US" altLang="en-US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+mn-lt"/>
              </a:rPr>
              <a:t>2)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게시글 수정 페이지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(BO-004)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로 이동합니다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.</a:t>
            </a:r>
            <a:endParaRPr lang="en-US" altLang="en-US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+mn-lt"/>
              </a:rPr>
              <a:t>3)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게시글 삭제 페이지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(BO-005)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로 이동합니다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.</a:t>
            </a:r>
            <a:endParaRPr lang="en-US" altLang="en-US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+mn-lt"/>
              </a:rPr>
              <a:t>A)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제목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,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글쓴이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, </a:t>
            </a:r>
            <a:r>
              <a:rPr lang="ko-KR" altLang="en-US" sz="1000" dirty="0" err="1">
                <a:latin typeface="+mj-ea"/>
                <a:ea typeface="+mj-ea"/>
                <a:cs typeface="+mn-lt"/>
              </a:rPr>
              <a:t>추천수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,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조회수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,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게시글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날짜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,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댓글수가 표시됩니다</a:t>
            </a: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en-US" sz="1000" dirty="0">
              <a:latin typeface="+mj-ea"/>
              <a:ea typeface="+mj-ea"/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79" name="직사각형 54"/>
          <p:cNvSpPr/>
          <p:nvPr/>
        </p:nvSpPr>
        <p:spPr>
          <a:xfrm>
            <a:off x="899193" y="915566"/>
            <a:ext cx="3888831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>
                <a:ea typeface="맑은 고딕"/>
              </a:rPr>
              <a:t>제목</a:t>
            </a: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39035" y="1675305"/>
            <a:ext cx="4211237" cy="1291247"/>
          </a:xfrm>
          <a:prstGeom prst="rect">
            <a:avLst/>
          </a:prstGeom>
          <a:ln w="1270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err="1">
                <a:ea typeface="맑은 고딕"/>
                <a:cs typeface="Calibri"/>
              </a:rPr>
              <a:t>글내용</a:t>
            </a:r>
            <a:endParaRPr lang="ko-KR" err="1">
              <a:ea typeface="맑은 고딕"/>
              <a:cs typeface="Calibri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889203" y="1347614"/>
          <a:ext cx="2962759" cy="243840"/>
        </p:xfrm>
        <a:graphic>
          <a:graphicData uri="http://schemas.openxmlformats.org/drawingml/2006/table">
            <a:tbl>
              <a:tblPr firstRow="1" bandRow="1"/>
              <a:tblGrid>
                <a:gridCol w="6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글쓴이</a:t>
                      </a:r>
                      <a:endParaRPr lang="ko-KR" altLang="en-US" sz="1000" b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추천수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조회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댓글수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EE1029-E5F1-4FF9-B32B-D4FA6B3BDE79}"/>
              </a:ext>
            </a:extLst>
          </p:cNvPr>
          <p:cNvSpPr/>
          <p:nvPr/>
        </p:nvSpPr>
        <p:spPr>
          <a:xfrm>
            <a:off x="839035" y="4058351"/>
            <a:ext cx="4243586" cy="309992"/>
          </a:xfrm>
          <a:prstGeom prst="rect">
            <a:avLst/>
          </a:prstGeom>
          <a:ln w="1270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댓글작성</a:t>
            </a:r>
            <a:endParaRPr lang="ko-KR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335D1E-65B4-454A-A7D0-92AB41EE9F45}"/>
              </a:ext>
            </a:extLst>
          </p:cNvPr>
          <p:cNvSpPr/>
          <p:nvPr/>
        </p:nvSpPr>
        <p:spPr>
          <a:xfrm>
            <a:off x="860601" y="3023182"/>
            <a:ext cx="4222020" cy="967755"/>
          </a:xfrm>
          <a:prstGeom prst="rect">
            <a:avLst/>
          </a:prstGeom>
          <a:ln w="1270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댓글내역</a:t>
            </a:r>
            <a:endParaRPr lang="ko-KR"/>
          </a:p>
        </p:txBody>
      </p:sp>
      <p:sp>
        <p:nvSpPr>
          <p:cNvPr id="13" name="직사각형 58">
            <a:extLst>
              <a:ext uri="{FF2B5EF4-FFF2-40B4-BE49-F238E27FC236}">
                <a16:creationId xmlns:a16="http://schemas.microsoft.com/office/drawing/2014/main" id="{6B57716D-712D-4D33-ADCF-C0F64A372D42}"/>
              </a:ext>
            </a:extLst>
          </p:cNvPr>
          <p:cNvSpPr/>
          <p:nvPr/>
        </p:nvSpPr>
        <p:spPr>
          <a:xfrm>
            <a:off x="864823" y="4801490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</a:rPr>
              <a:t>목록</a:t>
            </a:r>
            <a:endParaRPr lang="ko-KR" altLang="en-US" sz="1200">
              <a:ea typeface="맑은 고딕"/>
              <a:cs typeface="Calibri"/>
            </a:endParaRPr>
          </a:p>
        </p:txBody>
      </p:sp>
      <p:sp>
        <p:nvSpPr>
          <p:cNvPr id="34" name="직사각형 58">
            <a:extLst>
              <a:ext uri="{FF2B5EF4-FFF2-40B4-BE49-F238E27FC236}">
                <a16:creationId xmlns:a16="http://schemas.microsoft.com/office/drawing/2014/main" id="{114A2118-C981-4536-9034-21F32F794AE5}"/>
              </a:ext>
            </a:extLst>
          </p:cNvPr>
          <p:cNvSpPr/>
          <p:nvPr/>
        </p:nvSpPr>
        <p:spPr>
          <a:xfrm>
            <a:off x="4249244" y="4793021"/>
            <a:ext cx="1128596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35" name="직사각형 58">
            <a:extLst>
              <a:ext uri="{FF2B5EF4-FFF2-40B4-BE49-F238E27FC236}">
                <a16:creationId xmlns:a16="http://schemas.microsoft.com/office/drawing/2014/main" id="{147030B3-3E29-419E-9E15-404E64A857BA}"/>
              </a:ext>
            </a:extLst>
          </p:cNvPr>
          <p:cNvSpPr/>
          <p:nvPr/>
        </p:nvSpPr>
        <p:spPr>
          <a:xfrm>
            <a:off x="2839072" y="4801490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 dirty="0">
                <a:ea typeface="맑은 고딕"/>
                <a:cs typeface="Calibri"/>
              </a:rPr>
              <a:t>수정</a:t>
            </a:r>
          </a:p>
        </p:txBody>
      </p: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BAC5A8F7-8C00-487B-93CB-8593B7B21A82}"/>
              </a:ext>
            </a:extLst>
          </p:cNvPr>
          <p:cNvGraphicFramePr/>
          <p:nvPr/>
        </p:nvGraphicFramePr>
        <p:xfrm>
          <a:off x="897028" y="4454196"/>
          <a:ext cx="4139147" cy="274320"/>
        </p:xfrm>
        <a:graphic>
          <a:graphicData uri="http://schemas.openxmlformats.org/drawingml/2006/table">
            <a:tbl>
              <a:tblPr/>
              <a:tblGrid>
                <a:gridCol w="495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3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0980"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&lt;&lt;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0" i="0" u="none" kern="1200" spc="-1" baseline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en-US" altLang="en-US" sz="1200" b="0" i="0" u="none" kern="1200" spc="-1" baseline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0000" eaLnBrk="1" latinLnBrk="1" hangingPunct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en-US" altLang="en-US" sz="1200" b="1" i="0" u="none" kern="1200" spc="-1" baseline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&gt;&gt;</a:t>
                      </a:r>
                      <a:endParaRPr lang="en-US" altLang="en-US" sz="1200" b="0" i="0" u="none" kern="1200" spc="-1" baseline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240">
                      <a:solidFill>
                        <a:srgbClr val="000000">
                          <a:alpha val="100000"/>
                        </a:srgbClr>
                      </a:solidFill>
                    </a:lnL>
                    <a:lnR w="12240">
                      <a:solidFill>
                        <a:srgbClr val="000000">
                          <a:alpha val="100000"/>
                        </a:srgbClr>
                      </a:solidFill>
                    </a:lnR>
                    <a:lnT w="12240">
                      <a:solidFill>
                        <a:srgbClr val="000000">
                          <a:alpha val="100000"/>
                        </a:srgbClr>
                      </a:solidFill>
                    </a:lnT>
                    <a:lnB w="12240">
                      <a:solidFill>
                        <a:srgbClr val="000000">
                          <a:alpha val="100000"/>
                        </a:srgbClr>
                      </a:solidFill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58">
            <a:extLst>
              <a:ext uri="{FF2B5EF4-FFF2-40B4-BE49-F238E27FC236}">
                <a16:creationId xmlns:a16="http://schemas.microsoft.com/office/drawing/2014/main" id="{186388D2-FA41-443A-A0C4-720337743C5C}"/>
              </a:ext>
            </a:extLst>
          </p:cNvPr>
          <p:cNvSpPr/>
          <p:nvPr/>
        </p:nvSpPr>
        <p:spPr>
          <a:xfrm>
            <a:off x="4315389" y="4057462"/>
            <a:ext cx="764157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</a:rPr>
              <a:t>등록</a:t>
            </a:r>
            <a:endParaRPr lang="ko-KR" altLang="en-US" sz="1200">
              <a:ea typeface="맑은 고딕"/>
              <a:cs typeface="Calibri"/>
            </a:endParaRPr>
          </a:p>
        </p:txBody>
      </p:sp>
      <p:sp>
        <p:nvSpPr>
          <p:cNvPr id="41" name="직사각형 58">
            <a:extLst>
              <a:ext uri="{FF2B5EF4-FFF2-40B4-BE49-F238E27FC236}">
                <a16:creationId xmlns:a16="http://schemas.microsoft.com/office/drawing/2014/main" id="{D2EC50E3-419E-4980-9D8A-B5D6EE9991A5}"/>
              </a:ext>
            </a:extLst>
          </p:cNvPr>
          <p:cNvSpPr/>
          <p:nvPr/>
        </p:nvSpPr>
        <p:spPr>
          <a:xfrm>
            <a:off x="2513777" y="2590832"/>
            <a:ext cx="915668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좋아요♥</a:t>
            </a:r>
            <a:endParaRPr lang="ko-KR" altLang="en-US" sz="1200" dirty="0">
              <a:ea typeface="맑은 고딕"/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70AF48-4542-4922-B0E0-924862B302CD}"/>
              </a:ext>
            </a:extLst>
          </p:cNvPr>
          <p:cNvSpPr txBox="1"/>
          <p:nvPr/>
        </p:nvSpPr>
        <p:spPr>
          <a:xfrm>
            <a:off x="76199" y="488254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BO-003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FE8A914-0747-4027-A4C5-313CF6F1BC56}"/>
              </a:ext>
            </a:extLst>
          </p:cNvPr>
          <p:cNvSpPr/>
          <p:nvPr/>
        </p:nvSpPr>
        <p:spPr>
          <a:xfrm>
            <a:off x="651042" y="4723016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A16760-A6E5-4C91-B56A-C031F6790384}"/>
              </a:ext>
            </a:extLst>
          </p:cNvPr>
          <p:cNvSpPr/>
          <p:nvPr/>
        </p:nvSpPr>
        <p:spPr>
          <a:xfrm>
            <a:off x="757811" y="877961"/>
            <a:ext cx="4126184" cy="768048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EC83707-703E-444D-8ED6-E65E878DAD93}"/>
              </a:ext>
            </a:extLst>
          </p:cNvPr>
          <p:cNvSpPr/>
          <p:nvPr/>
        </p:nvSpPr>
        <p:spPr>
          <a:xfrm>
            <a:off x="4857409" y="811084"/>
            <a:ext cx="222138" cy="276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B646511-F97E-4A38-8B64-709528648196}"/>
              </a:ext>
            </a:extLst>
          </p:cNvPr>
          <p:cNvSpPr/>
          <p:nvPr/>
        </p:nvSpPr>
        <p:spPr>
          <a:xfrm>
            <a:off x="2672914" y="4740727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8C5D509-D096-497B-800D-508FAF236CC4}"/>
              </a:ext>
            </a:extLst>
          </p:cNvPr>
          <p:cNvSpPr/>
          <p:nvPr/>
        </p:nvSpPr>
        <p:spPr>
          <a:xfrm>
            <a:off x="4092850" y="4746567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71711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altLang="en-US" sz="1400" b="1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40648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6443" y="488253"/>
            <a:ext cx="1295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Calibri"/>
              </a:rPr>
              <a:t>게시글 수정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90076" y="488253"/>
            <a:ext cx="1743806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writeUpdate.jsp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8131" y="459250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sz="1000" err="1">
                <a:latin typeface="+mj-ea"/>
                <a:ea typeface="+mj-ea"/>
              </a:rPr>
              <a:t>나지원</a:t>
            </a:r>
            <a:endParaRPr lang="ko-KR" sz="1000" err="1">
              <a:latin typeface="+mj-ea"/>
              <a:ea typeface="+mj-ea"/>
              <a:cs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 err="1">
                <a:latin typeface="+mj-ea"/>
                <a:ea typeface="+mj-ea"/>
                <a:cs typeface="Calibri"/>
              </a:rPr>
              <a:t>게시글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을 수정하는 화면</a:t>
            </a: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67883" y="2592532"/>
            <a:ext cx="1502596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AutoNum type="arabicPeriod"/>
              <a:defRPr lang="ko-KR" altLang="en-US"/>
            </a:pPr>
            <a:endParaRPr lang="en-US" altLang="en-US" sz="1000" dirty="0">
              <a:latin typeface="+mj-ea"/>
              <a:ea typeface="+mj-ea"/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Calibri"/>
              </a:rPr>
              <a:t>클릭 시 업데이트 되고 해당 게시글 페이지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(BO-003)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로 이동합니다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.</a:t>
            </a:r>
          </a:p>
          <a:p>
            <a:pPr marL="228600" indent="-228600">
              <a:buAutoNum type="arabicPeriod"/>
              <a:defRPr lang="ko-KR" altLang="en-US"/>
            </a:pPr>
            <a:endParaRPr lang="en-US" altLang="en-US" sz="1000" dirty="0">
              <a:latin typeface="+mj-ea"/>
              <a:ea typeface="+mj-ea"/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Calibri"/>
              </a:rPr>
              <a:t>해당 게시글 페이지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(BO-003)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로 이동합니다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.</a:t>
            </a:r>
            <a:endParaRPr lang="en-US" altLang="en-US" sz="1000" dirty="0">
              <a:latin typeface="+mj-ea"/>
              <a:ea typeface="+mj-ea"/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79" name="직사각형 54"/>
          <p:cNvSpPr/>
          <p:nvPr/>
        </p:nvSpPr>
        <p:spPr>
          <a:xfrm>
            <a:off x="868309" y="1489745"/>
            <a:ext cx="3888831" cy="3240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</a:rPr>
              <a:t>기존 제목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868309" y="2260800"/>
            <a:ext cx="4211237" cy="1291247"/>
          </a:xfrm>
          <a:prstGeom prst="rect">
            <a:avLst/>
          </a:prstGeom>
          <a:ln w="1270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dirty="0">
                <a:ea typeface="맑은 고딕"/>
                <a:cs typeface="Calibri"/>
              </a:rPr>
              <a:t>기존 내용</a:t>
            </a:r>
            <a:endParaRPr lang="ko-KR" dirty="0">
              <a:ea typeface="맑은 고딕"/>
              <a:cs typeface="Calibri"/>
            </a:endParaRPr>
          </a:p>
        </p:txBody>
      </p:sp>
      <p:sp>
        <p:nvSpPr>
          <p:cNvPr id="34" name="직사각형 58">
            <a:extLst>
              <a:ext uri="{FF2B5EF4-FFF2-40B4-BE49-F238E27FC236}">
                <a16:creationId xmlns:a16="http://schemas.microsoft.com/office/drawing/2014/main" id="{114A2118-C981-4536-9034-21F32F794AE5}"/>
              </a:ext>
            </a:extLst>
          </p:cNvPr>
          <p:cNvSpPr/>
          <p:nvPr/>
        </p:nvSpPr>
        <p:spPr>
          <a:xfrm>
            <a:off x="1849876" y="3953236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 dirty="0">
                <a:ea typeface="맑은 고딕"/>
                <a:cs typeface="Calibri"/>
              </a:rPr>
              <a:t>완료</a:t>
            </a:r>
          </a:p>
        </p:txBody>
      </p:sp>
      <p:sp>
        <p:nvSpPr>
          <p:cNvPr id="42" name="직사각형 58">
            <a:extLst>
              <a:ext uri="{FF2B5EF4-FFF2-40B4-BE49-F238E27FC236}">
                <a16:creationId xmlns:a16="http://schemas.microsoft.com/office/drawing/2014/main" id="{A6D6549D-0FA4-438D-BD7F-952450666A04}"/>
              </a:ext>
            </a:extLst>
          </p:cNvPr>
          <p:cNvSpPr/>
          <p:nvPr/>
        </p:nvSpPr>
        <p:spPr>
          <a:xfrm>
            <a:off x="3349290" y="3972830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 dirty="0">
                <a:ea typeface="맑은 고딕"/>
                <a:cs typeface="Calibri"/>
              </a:rPr>
              <a:t>취소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ABDE9A6-4558-4DD7-A21B-715BAE9F6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37733"/>
              </p:ext>
            </p:extLst>
          </p:nvPr>
        </p:nvGraphicFramePr>
        <p:xfrm>
          <a:off x="857790" y="1900681"/>
          <a:ext cx="4143671" cy="243840"/>
        </p:xfrm>
        <a:graphic>
          <a:graphicData uri="http://schemas.openxmlformats.org/drawingml/2006/table">
            <a:tbl>
              <a:tblPr firstRow="1" bandRow="1"/>
              <a:tblGrid>
                <a:gridCol w="6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굴림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0pt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굵기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동영상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유튜브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261AC98-87BF-4E21-8D50-32CBD3819315}"/>
              </a:ext>
            </a:extLst>
          </p:cNvPr>
          <p:cNvSpPr txBox="1"/>
          <p:nvPr/>
        </p:nvSpPr>
        <p:spPr>
          <a:xfrm>
            <a:off x="76199" y="488254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BO-004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85116-58BC-4AB6-847A-633EAB6542B1}"/>
              </a:ext>
            </a:extLst>
          </p:cNvPr>
          <p:cNvSpPr txBox="1"/>
          <p:nvPr/>
        </p:nvSpPr>
        <p:spPr>
          <a:xfrm>
            <a:off x="787924" y="1068962"/>
            <a:ext cx="1564639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 dirty="0">
                <a:ea typeface="맑은 고딕"/>
                <a:cs typeface="Calibri"/>
              </a:rPr>
              <a:t>게시글 수정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E9FC90B-3C00-4318-A4BC-F0A0C7D4AE6A}"/>
              </a:ext>
            </a:extLst>
          </p:cNvPr>
          <p:cNvSpPr/>
          <p:nvPr/>
        </p:nvSpPr>
        <p:spPr>
          <a:xfrm>
            <a:off x="1721221" y="3842910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7BE0B17-990D-4A9F-9421-5B36DF586806}"/>
              </a:ext>
            </a:extLst>
          </p:cNvPr>
          <p:cNvSpPr/>
          <p:nvPr/>
        </p:nvSpPr>
        <p:spPr>
          <a:xfrm>
            <a:off x="3220635" y="386624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44767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altLang="en-US" sz="1400" b="1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40648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2073" y="469126"/>
            <a:ext cx="151015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>
                <a:latin typeface="+mj-ea"/>
                <a:ea typeface="+mj-ea"/>
                <a:cs typeface="Calibri"/>
              </a:rPr>
              <a:t>게시글 삭제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1091" y="460603"/>
            <a:ext cx="171099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writeDelete.jsp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7417" y="457920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sz="1000" err="1">
                <a:latin typeface="+mj-ea"/>
                <a:ea typeface="+mj-ea"/>
              </a:rPr>
              <a:t>나지원</a:t>
            </a:r>
            <a:endParaRPr lang="ko-KR" sz="1000" err="1">
              <a:latin typeface="+mj-ea"/>
              <a:ea typeface="+mj-ea"/>
              <a:cs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Calibri"/>
              </a:rPr>
              <a:t>게시글 삭제 버튼 </a:t>
            </a:r>
            <a:r>
              <a:rPr lang="ko-KR" altLang="en-US" sz="1000" dirty="0" err="1">
                <a:latin typeface="+mj-ea"/>
                <a:ea typeface="+mj-ea"/>
                <a:cs typeface="Calibri"/>
              </a:rPr>
              <a:t>클릭시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 출력되는 화면</a:t>
            </a: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14214" y="2844374"/>
            <a:ext cx="1502596" cy="6001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AutoNum type="arabicPeriod"/>
              <a:defRPr lang="ko-KR" altLang="en-US"/>
            </a:pPr>
            <a:endParaRPr lang="en-US" altLang="ko-KR" sz="1100" dirty="0"/>
          </a:p>
          <a:p>
            <a:pPr marL="228600" indent="-228600">
              <a:buAutoNum type="arabicPeriod"/>
              <a:defRPr lang="ko-KR" altLang="en-US"/>
            </a:pPr>
            <a:endParaRPr lang="en-US" altLang="en-US" sz="1100" dirty="0"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1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30B315-E8A2-4C20-BD16-572061BFD612}"/>
              </a:ext>
            </a:extLst>
          </p:cNvPr>
          <p:cNvSpPr txBox="1"/>
          <p:nvPr/>
        </p:nvSpPr>
        <p:spPr>
          <a:xfrm>
            <a:off x="1722644" y="1962150"/>
            <a:ext cx="383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삭제 시 복구할 수 없습니다</a:t>
            </a:r>
            <a:r>
              <a:rPr lang="en-US" altLang="ko-KR" dirty="0"/>
              <a:t>. </a:t>
            </a:r>
            <a:r>
              <a:rPr lang="ko-KR" altLang="en-US" dirty="0"/>
              <a:t>정말로 삭제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130900-DCEE-4202-AAD8-2BD8ECE5FDE4}"/>
              </a:ext>
            </a:extLst>
          </p:cNvPr>
          <p:cNvSpPr/>
          <p:nvPr/>
        </p:nvSpPr>
        <p:spPr>
          <a:xfrm>
            <a:off x="2133600" y="318135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92EF5A-70EC-442B-A04E-36FB57190DFA}"/>
              </a:ext>
            </a:extLst>
          </p:cNvPr>
          <p:cNvSpPr/>
          <p:nvPr/>
        </p:nvSpPr>
        <p:spPr>
          <a:xfrm>
            <a:off x="3844590" y="318135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83EA6-53F8-4AE7-8588-E43B95983C45}"/>
              </a:ext>
            </a:extLst>
          </p:cNvPr>
          <p:cNvSpPr txBox="1"/>
          <p:nvPr/>
        </p:nvSpPr>
        <p:spPr>
          <a:xfrm>
            <a:off x="7696200" y="2724150"/>
            <a:ext cx="1319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+mj-ea"/>
                <a:ea typeface="+mj-ea"/>
              </a:rPr>
              <a:t>클릭 시 게시글을 삭제하고 게시판 페이지</a:t>
            </a:r>
            <a:r>
              <a:rPr lang="en-US" altLang="ko-KR" sz="1000" dirty="0">
                <a:latin typeface="+mj-ea"/>
                <a:ea typeface="+mj-ea"/>
              </a:rPr>
              <a:t>(BO-001)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+mj-ea"/>
                <a:ea typeface="+mj-ea"/>
              </a:rPr>
              <a:t>클릭 시 원 게시글 페이지</a:t>
            </a:r>
            <a:r>
              <a:rPr lang="en-US" altLang="ko-KR" sz="1000" dirty="0">
                <a:latin typeface="+mj-ea"/>
                <a:ea typeface="+mj-ea"/>
              </a:rPr>
              <a:t>(BO-002)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E0DF8D-C9C1-40D3-AF40-4D87F21C9FC6}"/>
              </a:ext>
            </a:extLst>
          </p:cNvPr>
          <p:cNvSpPr txBox="1"/>
          <p:nvPr/>
        </p:nvSpPr>
        <p:spPr>
          <a:xfrm>
            <a:off x="76199" y="488254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BO-005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215177E-1A01-4C55-BE3E-B748A47CE729}"/>
              </a:ext>
            </a:extLst>
          </p:cNvPr>
          <p:cNvSpPr/>
          <p:nvPr/>
        </p:nvSpPr>
        <p:spPr>
          <a:xfrm>
            <a:off x="1952084" y="3085922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74B3B19-C98A-438F-8F1C-6DBACC35822A}"/>
              </a:ext>
            </a:extLst>
          </p:cNvPr>
          <p:cNvSpPr/>
          <p:nvPr/>
        </p:nvSpPr>
        <p:spPr>
          <a:xfrm>
            <a:off x="3749360" y="3085922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623F74-045A-45FC-82E7-BED43F8634D0}"/>
              </a:ext>
            </a:extLst>
          </p:cNvPr>
          <p:cNvSpPr/>
          <p:nvPr/>
        </p:nvSpPr>
        <p:spPr>
          <a:xfrm>
            <a:off x="1377204" y="1548977"/>
            <a:ext cx="4572000" cy="25907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581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21588" y="19185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번호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파일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/>
            </a:pPr>
            <a:r>
              <a:t>파일</a:t>
            </a:r>
            <a:r>
              <a:rPr spc="-55"/>
              <a:t> </a:t>
            </a:r>
            <a:r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작성자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기능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413" y="863163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70575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6000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16538" y="486343"/>
            <a:ext cx="99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>
                <a:latin typeface="+mj-ea"/>
                <a:ea typeface="+mj-ea"/>
              </a:rPr>
              <a:t>남승옥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5858" y="486344"/>
            <a:ext cx="144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latin typeface="+mj-ea"/>
                <a:ea typeface="+mj-ea"/>
              </a:rPr>
              <a:t>header.jsp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6261" y="501170"/>
            <a:ext cx="15416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Main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>
                <a:latin typeface="+mj-ea"/>
                <a:ea typeface="+mj-ea"/>
              </a:rPr>
              <a:t>모임장</a:t>
            </a:r>
            <a:r>
              <a:rPr lang="ko-KR" altLang="en-US" sz="1000" dirty="0">
                <a:latin typeface="+mj-ea"/>
                <a:ea typeface="+mj-ea"/>
              </a:rPr>
              <a:t> 로그인</a:t>
            </a:r>
          </a:p>
        </p:txBody>
      </p:sp>
      <p:sp>
        <p:nvSpPr>
          <p:cNvPr id="44" name="직사각형 13"/>
          <p:cNvSpPr/>
          <p:nvPr/>
        </p:nvSpPr>
        <p:spPr>
          <a:xfrm>
            <a:off x="749836" y="1254323"/>
            <a:ext cx="6483863" cy="1600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58"/>
          <p:cNvSpPr/>
          <p:nvPr/>
        </p:nvSpPr>
        <p:spPr>
          <a:xfrm>
            <a:off x="2743200" y="1581154"/>
            <a:ext cx="1828800" cy="3809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로고</a:t>
            </a:r>
            <a:endParaRPr lang="en-US" altLang="ko-KR" sz="1200" dirty="0"/>
          </a:p>
        </p:txBody>
      </p:sp>
      <p:sp>
        <p:nvSpPr>
          <p:cNvPr id="46" name="직사각형 58"/>
          <p:cNvSpPr/>
          <p:nvPr/>
        </p:nvSpPr>
        <p:spPr>
          <a:xfrm>
            <a:off x="1281806" y="2419352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모임생성</a:t>
            </a:r>
          </a:p>
        </p:txBody>
      </p:sp>
      <p:sp>
        <p:nvSpPr>
          <p:cNvPr id="47" name="직사각형 58"/>
          <p:cNvSpPr/>
          <p:nvPr/>
        </p:nvSpPr>
        <p:spPr>
          <a:xfrm>
            <a:off x="2529224" y="2416149"/>
            <a:ext cx="1204576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모임검색</a:t>
            </a:r>
          </a:p>
        </p:txBody>
      </p:sp>
      <p:sp>
        <p:nvSpPr>
          <p:cNvPr id="49" name="직사각형 58"/>
          <p:cNvSpPr/>
          <p:nvPr/>
        </p:nvSpPr>
        <p:spPr>
          <a:xfrm>
            <a:off x="4953000" y="1581150"/>
            <a:ext cx="914400" cy="228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로그아웃</a:t>
            </a:r>
          </a:p>
        </p:txBody>
      </p:sp>
      <p:sp>
        <p:nvSpPr>
          <p:cNvPr id="50" name="직사각형 58"/>
          <p:cNvSpPr/>
          <p:nvPr/>
        </p:nvSpPr>
        <p:spPr>
          <a:xfrm>
            <a:off x="5943600" y="1581150"/>
            <a:ext cx="1210628" cy="21315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개인 정보 수정</a:t>
            </a:r>
          </a:p>
        </p:txBody>
      </p:sp>
      <p:sp>
        <p:nvSpPr>
          <p:cNvPr id="61" name="TextBox 77"/>
          <p:cNvSpPr txBox="1"/>
          <p:nvPr/>
        </p:nvSpPr>
        <p:spPr>
          <a:xfrm>
            <a:off x="7579208" y="2666060"/>
            <a:ext cx="15025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개인 정보 수정 페이지</a:t>
            </a:r>
            <a:r>
              <a:rPr lang="en-US" altLang="ko-KR" sz="1000" dirty="0">
                <a:latin typeface="+mj-ea"/>
                <a:ea typeface="+mj-ea"/>
              </a:rPr>
              <a:t>(LO-004)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모임 생성 페이지</a:t>
            </a:r>
            <a:r>
              <a:rPr lang="en-US" altLang="ko-KR" sz="1000" dirty="0">
                <a:latin typeface="+mj-ea"/>
                <a:ea typeface="+mj-ea"/>
              </a:rPr>
              <a:t>(CL-001)</a:t>
            </a:r>
            <a:r>
              <a:rPr lang="ko-KR" altLang="en-US" sz="1000" dirty="0">
                <a:latin typeface="+mj-ea"/>
                <a:ea typeface="+mj-ea"/>
              </a:rPr>
              <a:t>로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3)</a:t>
            </a:r>
            <a:r>
              <a:rPr lang="ko-KR" altLang="en-US" sz="1000" dirty="0">
                <a:latin typeface="+mj-ea"/>
                <a:ea typeface="+mj-ea"/>
              </a:rPr>
              <a:t>가입한 모임 목록을 볼 수 있는 페이지로 이동</a:t>
            </a:r>
            <a:r>
              <a:rPr lang="en-US" altLang="ko-KR" sz="1000" dirty="0">
                <a:latin typeface="+mj-ea"/>
                <a:ea typeface="+mj-ea"/>
              </a:rPr>
              <a:t>(CL-009)</a:t>
            </a:r>
          </a:p>
          <a:p>
            <a:pPr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4) </a:t>
            </a:r>
            <a:r>
              <a:rPr lang="ko-KR" altLang="en-US" sz="1000" dirty="0">
                <a:latin typeface="+mj-ea"/>
                <a:ea typeface="+mj-ea"/>
              </a:rPr>
              <a:t>자신이 모임장으로 있는 모임을 관리할 수 있는 페이지로 이동</a:t>
            </a:r>
            <a:r>
              <a:rPr lang="en-US" altLang="ko-KR" sz="1000" dirty="0">
                <a:latin typeface="+mj-ea"/>
                <a:ea typeface="+mj-ea"/>
              </a:rPr>
              <a:t>(CL-005)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8127D0B-93D2-4AD0-975B-DB5FC22E1527}"/>
              </a:ext>
            </a:extLst>
          </p:cNvPr>
          <p:cNvSpPr/>
          <p:nvPr/>
        </p:nvSpPr>
        <p:spPr>
          <a:xfrm>
            <a:off x="5904845" y="135860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D1BCE-D220-418B-AE43-68FF5E4FB1B8}"/>
              </a:ext>
            </a:extLst>
          </p:cNvPr>
          <p:cNvSpPr txBox="1"/>
          <p:nvPr/>
        </p:nvSpPr>
        <p:spPr>
          <a:xfrm>
            <a:off x="-67265" y="501170"/>
            <a:ext cx="85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MA-001-c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35FDE3-3D79-4777-A8A0-6E2A0260C2CE}"/>
              </a:ext>
            </a:extLst>
          </p:cNvPr>
          <p:cNvCxnSpPr/>
          <p:nvPr/>
        </p:nvCxnSpPr>
        <p:spPr>
          <a:xfrm flipH="1">
            <a:off x="2743200" y="1581150"/>
            <a:ext cx="1828799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57CAD80-AA06-4FA1-BABD-A458BBAF303D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609748"/>
            <a:ext cx="1825127" cy="33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7EDAC8-7926-4079-A8E7-676C437B5D85}"/>
              </a:ext>
            </a:extLst>
          </p:cNvPr>
          <p:cNvSpPr txBox="1"/>
          <p:nvPr/>
        </p:nvSpPr>
        <p:spPr>
          <a:xfrm>
            <a:off x="7735892" y="731856"/>
            <a:ext cx="123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모임장이 로그인 했을 때 헤더 모습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6796ABF-662F-45FD-A312-D00439D7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83" y="2463770"/>
            <a:ext cx="257175" cy="257175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4BEB2BA-5E72-47B3-81F2-C61A581A06D2}"/>
              </a:ext>
            </a:extLst>
          </p:cNvPr>
          <p:cNvSpPr/>
          <p:nvPr/>
        </p:nvSpPr>
        <p:spPr>
          <a:xfrm>
            <a:off x="1107964" y="226473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직사각형 58">
            <a:extLst>
              <a:ext uri="{FF2B5EF4-FFF2-40B4-BE49-F238E27FC236}">
                <a16:creationId xmlns:a16="http://schemas.microsoft.com/office/drawing/2014/main" id="{79F29837-DEE5-4B70-B15F-D953D1A8BCD6}"/>
              </a:ext>
            </a:extLst>
          </p:cNvPr>
          <p:cNvSpPr/>
          <p:nvPr/>
        </p:nvSpPr>
        <p:spPr>
          <a:xfrm>
            <a:off x="3997770" y="2392148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나의 모임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883676B-E196-4D7F-BCDF-412711EFEABD}"/>
              </a:ext>
            </a:extLst>
          </p:cNvPr>
          <p:cNvSpPr/>
          <p:nvPr/>
        </p:nvSpPr>
        <p:spPr>
          <a:xfrm>
            <a:off x="3845976" y="226473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3" name="직사각형 58">
            <a:extLst>
              <a:ext uri="{FF2B5EF4-FFF2-40B4-BE49-F238E27FC236}">
                <a16:creationId xmlns:a16="http://schemas.microsoft.com/office/drawing/2014/main" id="{7D71EAD7-D22E-4020-AB3F-78933D503779}"/>
              </a:ext>
            </a:extLst>
          </p:cNvPr>
          <p:cNvSpPr/>
          <p:nvPr/>
        </p:nvSpPr>
        <p:spPr>
          <a:xfrm>
            <a:off x="5223288" y="2374844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모임 관리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029740E-F81D-46FB-A66C-D449013ADAC2}"/>
              </a:ext>
            </a:extLst>
          </p:cNvPr>
          <p:cNvSpPr/>
          <p:nvPr/>
        </p:nvSpPr>
        <p:spPr>
          <a:xfrm>
            <a:off x="5140164" y="223896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757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154456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7712" y="488253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갤러리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31570" y="440421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err="1">
                <a:latin typeface="+mj-ea"/>
                <a:ea typeface="+mj-ea"/>
              </a:rPr>
              <a:t>gallery.jsp</a:t>
            </a:r>
            <a:endParaRPr lang="ko-KR" altLang="en-US" sz="1000" err="1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35125" y="471746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sz="1000" err="1">
                <a:latin typeface="+mj-ea"/>
                <a:ea typeface="+mj-ea"/>
                <a:cs typeface="+mn-lt"/>
              </a:rPr>
              <a:t>나지원</a:t>
            </a:r>
            <a:endParaRPr lang="ko-KR" sz="1000" err="1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갤러리를 구성하는 화면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89520" y="2700479"/>
            <a:ext cx="1502596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+mn-lt"/>
              </a:rPr>
              <a:t>1)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사진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/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동영상을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올리는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페이지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(GA-003)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로 이동</a:t>
            </a: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sz="1000" dirty="0">
                <a:latin typeface="+mj-ea"/>
                <a:ea typeface="+mj-ea"/>
                <a:cs typeface="+mn-lt"/>
              </a:rPr>
              <a:t>2)</a:t>
            </a:r>
            <a:r>
              <a:rPr lang="en-US" sz="1000" dirty="0" err="1">
                <a:latin typeface="+mj-ea"/>
                <a:ea typeface="+mj-ea"/>
                <a:cs typeface="+mn-lt"/>
              </a:rPr>
              <a:t>사진</a:t>
            </a:r>
            <a:r>
              <a:rPr lang="en-US" sz="1000" dirty="0">
                <a:latin typeface="+mj-ea"/>
                <a:ea typeface="+mj-ea"/>
                <a:cs typeface="+mn-lt"/>
              </a:rPr>
              <a:t>/</a:t>
            </a:r>
            <a:r>
              <a:rPr lang="en-US" sz="1000" dirty="0" err="1">
                <a:latin typeface="+mj-ea"/>
                <a:ea typeface="+mj-ea"/>
                <a:cs typeface="+mn-lt"/>
              </a:rPr>
              <a:t>동영상의</a:t>
            </a:r>
            <a:r>
              <a:rPr lang="en-US" sz="1000" dirty="0">
                <a:latin typeface="+mj-ea"/>
                <a:ea typeface="+mj-ea"/>
                <a:cs typeface="+mn-lt"/>
              </a:rPr>
              <a:t> </a:t>
            </a:r>
            <a:r>
              <a:rPr lang="en-US" sz="1000" dirty="0" err="1">
                <a:latin typeface="+mj-ea"/>
                <a:ea typeface="+mj-ea"/>
                <a:cs typeface="+mn-lt"/>
              </a:rPr>
              <a:t>썸네일이</a:t>
            </a:r>
            <a:r>
              <a:rPr lang="en-US" sz="1000" dirty="0">
                <a:latin typeface="+mj-ea"/>
                <a:ea typeface="+mj-ea"/>
                <a:cs typeface="+mn-lt"/>
              </a:rPr>
              <a:t>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표시되고 </a:t>
            </a:r>
            <a:r>
              <a:rPr lang="ko-KR" altLang="en-US" sz="1000" dirty="0" err="1">
                <a:latin typeface="+mj-ea"/>
                <a:ea typeface="+mj-ea"/>
                <a:cs typeface="+mn-lt"/>
              </a:rPr>
              <a:t>클릭시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 게시글 화면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(GA-002)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으로 이동</a:t>
            </a: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A)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 스크롤을 아래로 내리면 게시글을 더 표시</a:t>
            </a: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777135" y="2097297"/>
          <a:ext cx="1429020" cy="864096"/>
        </p:xfrm>
        <a:graphic>
          <a:graphicData uri="http://schemas.openxmlformats.org/drawingml/2006/table">
            <a:tbl>
              <a:tblPr firstRow="1" bandRow="1"/>
              <a:tblGrid>
                <a:gridCol w="142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2757180" y="2079386"/>
          <a:ext cx="1429020" cy="864096"/>
        </p:xfrm>
        <a:graphic>
          <a:graphicData uri="http://schemas.openxmlformats.org/drawingml/2006/table">
            <a:tbl>
              <a:tblPr firstRow="1" bandRow="1"/>
              <a:tblGrid>
                <a:gridCol w="142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4701396" y="2050510"/>
          <a:ext cx="1429020" cy="864096"/>
        </p:xfrm>
        <a:graphic>
          <a:graphicData uri="http://schemas.openxmlformats.org/drawingml/2006/table">
            <a:tbl>
              <a:tblPr firstRow="1" bandRow="1"/>
              <a:tblGrid>
                <a:gridCol w="142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752095" y="3238642"/>
          <a:ext cx="1429020" cy="864096"/>
        </p:xfrm>
        <a:graphic>
          <a:graphicData uri="http://schemas.openxmlformats.org/drawingml/2006/table">
            <a:tbl>
              <a:tblPr firstRow="1" bandRow="1"/>
              <a:tblGrid>
                <a:gridCol w="142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753707" y="3274646"/>
          <a:ext cx="1429020" cy="864096"/>
        </p:xfrm>
        <a:graphic>
          <a:graphicData uri="http://schemas.openxmlformats.org/drawingml/2006/table">
            <a:tbl>
              <a:tblPr firstRow="1" bandRow="1"/>
              <a:tblGrid>
                <a:gridCol w="142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4773404" y="3256553"/>
          <a:ext cx="1429020" cy="864096"/>
        </p:xfrm>
        <a:graphic>
          <a:graphicData uri="http://schemas.openxmlformats.org/drawingml/2006/table">
            <a:tbl>
              <a:tblPr firstRow="1" bandRow="1"/>
              <a:tblGrid>
                <a:gridCol w="142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직사각형 58"/>
          <p:cNvSpPr/>
          <p:nvPr/>
        </p:nvSpPr>
        <p:spPr>
          <a:xfrm>
            <a:off x="5180049" y="1594206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업로드</a:t>
            </a:r>
          </a:p>
        </p:txBody>
      </p:sp>
      <p:sp>
        <p:nvSpPr>
          <p:cNvPr id="13" name="직사각형 58">
            <a:extLst>
              <a:ext uri="{FF2B5EF4-FFF2-40B4-BE49-F238E27FC236}">
                <a16:creationId xmlns:a16="http://schemas.microsoft.com/office/drawing/2014/main" id="{8EF24761-5B3A-4065-95E7-BC58C52746C4}"/>
              </a:ext>
            </a:extLst>
          </p:cNvPr>
          <p:cNvSpPr/>
          <p:nvPr/>
        </p:nvSpPr>
        <p:spPr>
          <a:xfrm>
            <a:off x="6353162" y="1078019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모임정보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82294BBB-22E2-4272-8EFD-6B84190A8FEA}"/>
              </a:ext>
            </a:extLst>
          </p:cNvPr>
          <p:cNvSpPr/>
          <p:nvPr/>
        </p:nvSpPr>
        <p:spPr>
          <a:xfrm>
            <a:off x="3428684" y="4599156"/>
            <a:ext cx="105036" cy="21205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3FBB66-4E04-4D46-A11D-F5EF67F84D44}"/>
              </a:ext>
            </a:extLst>
          </p:cNvPr>
          <p:cNvSpPr txBox="1"/>
          <p:nvPr/>
        </p:nvSpPr>
        <p:spPr>
          <a:xfrm>
            <a:off x="76199" y="488254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GA-001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B799F37-3A80-4EBF-85E6-C1118B8205DE}"/>
              </a:ext>
            </a:extLst>
          </p:cNvPr>
          <p:cNvSpPr/>
          <p:nvPr/>
        </p:nvSpPr>
        <p:spPr>
          <a:xfrm>
            <a:off x="5042247" y="146944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BC04460-8C43-4D31-8465-4ACCFDC21646}"/>
              </a:ext>
            </a:extLst>
          </p:cNvPr>
          <p:cNvSpPr/>
          <p:nvPr/>
        </p:nvSpPr>
        <p:spPr>
          <a:xfrm>
            <a:off x="441802" y="1930931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299627-74A2-4BD9-BA23-DC8C28DF31F3}"/>
              </a:ext>
            </a:extLst>
          </p:cNvPr>
          <p:cNvSpPr/>
          <p:nvPr/>
        </p:nvSpPr>
        <p:spPr>
          <a:xfrm>
            <a:off x="3028594" y="4525483"/>
            <a:ext cx="982328" cy="359403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4C891F5-8A49-4E32-8148-3C17BE3400EC}"/>
              </a:ext>
            </a:extLst>
          </p:cNvPr>
          <p:cNvSpPr/>
          <p:nvPr/>
        </p:nvSpPr>
        <p:spPr>
          <a:xfrm>
            <a:off x="3916965" y="4438885"/>
            <a:ext cx="187913" cy="173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1B4C7E-C8CB-4506-940B-F4463E95786F}"/>
              </a:ext>
            </a:extLst>
          </p:cNvPr>
          <p:cNvSpPr/>
          <p:nvPr/>
        </p:nvSpPr>
        <p:spPr>
          <a:xfrm>
            <a:off x="697172" y="2028939"/>
            <a:ext cx="5739107" cy="224868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9118061-631D-4273-B71E-4DA3E729605E}"/>
              </a:ext>
            </a:extLst>
          </p:cNvPr>
          <p:cNvGrpSpPr/>
          <p:nvPr/>
        </p:nvGrpSpPr>
        <p:grpSpPr>
          <a:xfrm>
            <a:off x="789502" y="1191717"/>
            <a:ext cx="3015745" cy="248577"/>
            <a:chOff x="1356844" y="1040761"/>
            <a:chExt cx="2232836" cy="24857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3EB1CA5E-543C-492C-BC7D-FF2583222C93}"/>
                </a:ext>
              </a:extLst>
            </p:cNvPr>
            <p:cNvGrpSpPr/>
            <p:nvPr/>
          </p:nvGrpSpPr>
          <p:grpSpPr>
            <a:xfrm>
              <a:off x="1356844" y="1040761"/>
              <a:ext cx="1487880" cy="248577"/>
              <a:chOff x="1356844" y="1040761"/>
              <a:chExt cx="1487880" cy="24857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056572D-DD99-440B-9C5A-C74EB2450D72}"/>
                  </a:ext>
                </a:extLst>
              </p:cNvPr>
              <p:cNvSpPr/>
              <p:nvPr/>
            </p:nvSpPr>
            <p:spPr>
              <a:xfrm>
                <a:off x="1356844" y="1040761"/>
                <a:ext cx="743940" cy="24857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게시판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12B7905-C019-4B1F-8830-F6907F2E67AD}"/>
                  </a:ext>
                </a:extLst>
              </p:cNvPr>
              <p:cNvSpPr/>
              <p:nvPr/>
            </p:nvSpPr>
            <p:spPr>
              <a:xfrm>
                <a:off x="2100784" y="1040761"/>
                <a:ext cx="743940" cy="24857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갤러리</a:t>
                </a: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78E1C95-970F-42F7-BA43-2F8E74360991}"/>
                </a:ext>
              </a:extLst>
            </p:cNvPr>
            <p:cNvSpPr/>
            <p:nvPr/>
          </p:nvSpPr>
          <p:spPr>
            <a:xfrm>
              <a:off x="2845740" y="1040761"/>
              <a:ext cx="743940" cy="24857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98660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154456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8206" y="499159"/>
            <a:ext cx="1295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>
                <a:latin typeface="+mj-ea"/>
                <a:ea typeface="+mj-ea"/>
                <a:cs typeface="Calibri"/>
              </a:rPr>
              <a:t>갤러리 게시글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33167" y="460603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err="1">
                <a:latin typeface="+mj-ea"/>
                <a:ea typeface="+mj-ea"/>
              </a:rPr>
              <a:t>gallery.jsp</a:t>
            </a:r>
            <a:endParaRPr lang="ko-KR" altLang="en-US" sz="1000" err="1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8881" y="471746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sz="1000" err="1">
                <a:latin typeface="+mj-ea"/>
                <a:ea typeface="+mj-ea"/>
                <a:cs typeface="+mn-lt"/>
              </a:rPr>
              <a:t>나지원</a:t>
            </a:r>
            <a:endParaRPr lang="ko-KR" sz="1000" err="1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81672" y="876270"/>
            <a:ext cx="153010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 err="1">
                <a:latin typeface="+mj-ea"/>
                <a:ea typeface="+mj-ea"/>
                <a:cs typeface="Calibri"/>
              </a:rPr>
              <a:t>갤러리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 </a:t>
            </a:r>
            <a:r>
              <a:rPr lang="en-US" altLang="ko-KR" sz="1000" dirty="0" err="1">
                <a:latin typeface="+mj-ea"/>
                <a:ea typeface="+mj-ea"/>
                <a:cs typeface="Calibri"/>
              </a:rPr>
              <a:t>게시글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 err="1">
                <a:latin typeface="+mj-ea"/>
                <a:ea typeface="+mj-ea"/>
                <a:cs typeface="Calibri"/>
              </a:rPr>
              <a:t>화면</a:t>
            </a: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12829" y="2894110"/>
            <a:ext cx="150259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갤러리 페이지로</a:t>
            </a:r>
            <a:r>
              <a:rPr lang="en-US" altLang="ko-KR" sz="1000" dirty="0">
                <a:latin typeface="+mj-ea"/>
                <a:ea typeface="+mj-ea"/>
              </a:rPr>
              <a:t>(GA-001)</a:t>
            </a:r>
            <a:r>
              <a:rPr lang="ko-KR" altLang="en-US" sz="1000" dirty="0">
                <a:latin typeface="+mj-ea"/>
                <a:ea typeface="+mj-ea"/>
              </a:rPr>
              <a:t> 이동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A) 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각종 목록 표시</a:t>
            </a: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984834" y="1062127"/>
          <a:ext cx="3413607" cy="1865487"/>
        </p:xfrm>
        <a:graphic>
          <a:graphicData uri="http://schemas.openxmlformats.org/drawingml/2006/table">
            <a:tbl>
              <a:tblPr firstRow="1" bandRow="1"/>
              <a:tblGrid>
                <a:gridCol w="341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5487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7B66677-5F81-4896-B3CB-3E6037806B57}"/>
              </a:ext>
            </a:extLst>
          </p:cNvPr>
          <p:cNvSpPr/>
          <p:nvPr/>
        </p:nvSpPr>
        <p:spPr>
          <a:xfrm>
            <a:off x="2042632" y="3810375"/>
            <a:ext cx="3295765" cy="8110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설명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B54BF5-4EBA-4845-862B-EDC8C59E7A1C}"/>
              </a:ext>
            </a:extLst>
          </p:cNvPr>
          <p:cNvSpPr/>
          <p:nvPr/>
        </p:nvSpPr>
        <p:spPr>
          <a:xfrm>
            <a:off x="3147471" y="3178447"/>
            <a:ext cx="986688" cy="22914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좋아요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986DDE-1DD7-4B4B-886F-C8E116CC77A0}"/>
              </a:ext>
            </a:extLst>
          </p:cNvPr>
          <p:cNvSpPr/>
          <p:nvPr/>
        </p:nvSpPr>
        <p:spPr>
          <a:xfrm>
            <a:off x="2004471" y="3156881"/>
            <a:ext cx="1008254" cy="2722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조회수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79DD81-6B5B-4EEB-90C3-5491F120A415}"/>
              </a:ext>
            </a:extLst>
          </p:cNvPr>
          <p:cNvSpPr/>
          <p:nvPr/>
        </p:nvSpPr>
        <p:spPr>
          <a:xfrm>
            <a:off x="4290471" y="3156881"/>
            <a:ext cx="1008254" cy="2722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댓글</a:t>
            </a:r>
          </a:p>
        </p:txBody>
      </p:sp>
      <p:sp>
        <p:nvSpPr>
          <p:cNvPr id="13" name="직사각형 58">
            <a:extLst>
              <a:ext uri="{FF2B5EF4-FFF2-40B4-BE49-F238E27FC236}">
                <a16:creationId xmlns:a16="http://schemas.microsoft.com/office/drawing/2014/main" id="{ED489296-9F46-44F1-8D68-AF3886DEF6E1}"/>
              </a:ext>
            </a:extLst>
          </p:cNvPr>
          <p:cNvSpPr/>
          <p:nvPr/>
        </p:nvSpPr>
        <p:spPr>
          <a:xfrm>
            <a:off x="3165185" y="4772819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</a:rPr>
              <a:t>목록</a:t>
            </a:r>
            <a:endParaRPr lang="ko-KR" altLang="en-US" sz="1200">
              <a:ea typeface="맑은 고딕"/>
              <a:cs typeface="Calibri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4C82F882-4011-43DF-AF34-FC076D248ACB}"/>
              </a:ext>
            </a:extLst>
          </p:cNvPr>
          <p:cNvSpPr txBox="1"/>
          <p:nvPr/>
        </p:nvSpPr>
        <p:spPr>
          <a:xfrm>
            <a:off x="1905340" y="3414480"/>
            <a:ext cx="71599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defRPr lang="ko-KR" altLang="en-US"/>
            </a:pPr>
            <a:r>
              <a:rPr lang="en-US" altLang="ko-KR" err="1">
                <a:ea typeface="맑은 고딕"/>
                <a:cs typeface="Calibri"/>
              </a:rPr>
              <a:t>태그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1008A58-3E06-409D-9A3F-A4C6A13C08B8}"/>
              </a:ext>
            </a:extLst>
          </p:cNvPr>
          <p:cNvSpPr/>
          <p:nvPr/>
        </p:nvSpPr>
        <p:spPr>
          <a:xfrm>
            <a:off x="2615960" y="3462427"/>
            <a:ext cx="860485" cy="278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#여행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F1B351-48BD-41B7-8E27-301FD78407B8}"/>
              </a:ext>
            </a:extLst>
          </p:cNvPr>
          <p:cNvSpPr txBox="1"/>
          <p:nvPr/>
        </p:nvSpPr>
        <p:spPr>
          <a:xfrm>
            <a:off x="76199" y="488254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GA-002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AF56CC3-57C4-4BEA-9FA8-FE79B7ECED4E}"/>
              </a:ext>
            </a:extLst>
          </p:cNvPr>
          <p:cNvSpPr/>
          <p:nvPr/>
        </p:nvSpPr>
        <p:spPr>
          <a:xfrm>
            <a:off x="1515906" y="3028513"/>
            <a:ext cx="4360644" cy="1674561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1F50124-B102-4912-BF32-865BAE56E81A}"/>
              </a:ext>
            </a:extLst>
          </p:cNvPr>
          <p:cNvSpPr/>
          <p:nvPr/>
        </p:nvSpPr>
        <p:spPr>
          <a:xfrm>
            <a:off x="5801819" y="2969153"/>
            <a:ext cx="187913" cy="173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0E7DCFA-397E-477A-BFFB-C3D7683CC516}"/>
              </a:ext>
            </a:extLst>
          </p:cNvPr>
          <p:cNvSpPr/>
          <p:nvPr/>
        </p:nvSpPr>
        <p:spPr>
          <a:xfrm>
            <a:off x="2934008" y="4703074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982965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154456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4913" y="488215"/>
            <a:ext cx="1295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>
                <a:latin typeface="+mj-ea"/>
                <a:ea typeface="+mj-ea"/>
              </a:rPr>
              <a:t>갤러리 작성</a:t>
            </a:r>
            <a:endParaRPr lang="ko-KR" altLang="en-US" sz="1000">
              <a:latin typeface="+mj-ea"/>
              <a:ea typeface="+mj-ea"/>
              <a:cs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4848" y="478369"/>
            <a:ext cx="1836707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err="1">
                <a:latin typeface="+mj-ea"/>
                <a:ea typeface="+mj-ea"/>
              </a:rPr>
              <a:t>Gallery_wirte.jsp</a:t>
            </a:r>
            <a:endParaRPr lang="ko-KR" altLang="en-US" sz="1000">
              <a:latin typeface="+mj-ea"/>
              <a:ea typeface="+mj-ea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4650" y="479089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sz="1000" err="1">
                <a:latin typeface="+mj-ea"/>
                <a:ea typeface="+mj-ea"/>
                <a:cs typeface="+mn-lt"/>
              </a:rPr>
              <a:t>나지원</a:t>
            </a:r>
            <a:endParaRPr lang="ko-KR" sz="1000" err="1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갤러리에 글을 작성하는 화면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12828" y="2544545"/>
            <a:ext cx="1505793" cy="30162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+mn-lt"/>
              </a:rPr>
              <a:t>1)+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버튼을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눌러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사진을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en-US" altLang="ko-KR" sz="1000" dirty="0" err="1">
                <a:latin typeface="+mj-ea"/>
                <a:ea typeface="+mj-ea"/>
                <a:cs typeface="+mn-lt"/>
              </a:rPr>
              <a:t>추가</a:t>
            </a: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+mn-lt"/>
              </a:rPr>
              <a:t>2)+</a:t>
            </a:r>
            <a:r>
              <a:rPr lang="en-US" altLang="ko-KR" sz="1000" dirty="0" err="1">
                <a:latin typeface="+mj-ea"/>
                <a:ea typeface="+mj-ea"/>
                <a:cs typeface="+mn-lt"/>
              </a:rPr>
              <a:t>버튼을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en-US" altLang="ko-KR" sz="1000" dirty="0" err="1">
                <a:latin typeface="+mj-ea"/>
                <a:ea typeface="+mj-ea"/>
                <a:cs typeface="+mn-lt"/>
              </a:rPr>
              <a:t>눌러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en-US" altLang="ko-KR" sz="1000" dirty="0" err="1">
                <a:latin typeface="+mj-ea"/>
                <a:ea typeface="+mj-ea"/>
                <a:cs typeface="+mn-lt"/>
              </a:rPr>
              <a:t>태그를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en-US" altLang="ko-KR" sz="1000" dirty="0" err="1">
                <a:latin typeface="+mj-ea"/>
                <a:ea typeface="+mj-ea"/>
                <a:cs typeface="+mn-lt"/>
              </a:rPr>
              <a:t>추가</a:t>
            </a:r>
            <a:endParaRPr lang="en-US" altLang="en-US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+mn-lt"/>
              </a:rPr>
              <a:t>3)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갤러리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(GA-001)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로 이동</a:t>
            </a:r>
            <a:endParaRPr lang="ko-KR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+mn-lt"/>
              </a:rPr>
              <a:t>4)</a:t>
            </a:r>
            <a:r>
              <a:rPr lang="ko-KR" altLang="ko-KR" sz="1000" dirty="0">
                <a:latin typeface="+mj-ea"/>
                <a:ea typeface="+mj-ea"/>
                <a:cs typeface="+mn-lt"/>
              </a:rPr>
              <a:t>글을 등록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하고 갤러리 게시글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(GA-002)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로 이동</a:t>
            </a: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+mn-lt"/>
              </a:rPr>
              <a:t>A)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사진의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개수가</a:t>
            </a:r>
            <a:r>
              <a:rPr lang="en-US" altLang="ko-KR" sz="1000" dirty="0">
                <a:latin typeface="+mj-ea"/>
                <a:ea typeface="+mj-ea"/>
                <a:cs typeface="+mn-lt"/>
              </a:rPr>
              <a:t> </a:t>
            </a:r>
            <a:r>
              <a:rPr lang="en-US" sz="1000" dirty="0" err="1">
                <a:latin typeface="+mj-ea"/>
                <a:ea typeface="+mj-ea"/>
                <a:cs typeface="+mn-lt"/>
              </a:rPr>
              <a:t>표시</a:t>
            </a:r>
            <a:r>
              <a:rPr lang="ko-KR" altLang="en-US" sz="1000" dirty="0">
                <a:latin typeface="+mj-ea"/>
                <a:ea typeface="+mj-ea"/>
                <a:cs typeface="+mn-lt"/>
              </a:rPr>
              <a:t>됨</a:t>
            </a:r>
            <a:endParaRPr lang="en-US" altLang="ko-KR" sz="1000" dirty="0">
              <a:latin typeface="+mj-ea"/>
              <a:ea typeface="+mj-ea"/>
              <a:cs typeface="+mn-lt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B)</a:t>
            </a:r>
            <a:r>
              <a:rPr lang="ko-KR" altLang="en-US" sz="1000" dirty="0">
                <a:latin typeface="+mj-ea"/>
                <a:ea typeface="+mj-ea"/>
              </a:rPr>
              <a:t>사진에 관한 설명 첨부</a:t>
            </a: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DCA7719A-CD9C-47DB-BD37-2FDB5D98B57E}"/>
              </a:ext>
            </a:extLst>
          </p:cNvPr>
          <p:cNvSpPr txBox="1"/>
          <p:nvPr/>
        </p:nvSpPr>
        <p:spPr>
          <a:xfrm>
            <a:off x="5582350" y="804990"/>
            <a:ext cx="89930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ea typeface="맑은 고딕"/>
                <a:cs typeface="Calibri"/>
              </a:rPr>
              <a:t>2/20개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76C567-C0E3-4FC1-B358-087026B131E1}"/>
              </a:ext>
            </a:extLst>
          </p:cNvPr>
          <p:cNvSpPr/>
          <p:nvPr/>
        </p:nvSpPr>
        <p:spPr>
          <a:xfrm>
            <a:off x="4526828" y="1243984"/>
            <a:ext cx="1644878" cy="1388294"/>
          </a:xfrm>
          <a:prstGeom prst="rect">
            <a:avLst/>
          </a:prstGeom>
          <a:ln w="12700" algn="ctr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endParaRPr lang="ko-KR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E56575-D9FA-4816-8CB0-F2A7170A6174}"/>
              </a:ext>
            </a:extLst>
          </p:cNvPr>
          <p:cNvGrpSpPr/>
          <p:nvPr/>
        </p:nvGrpSpPr>
        <p:grpSpPr>
          <a:xfrm>
            <a:off x="5031356" y="1564616"/>
            <a:ext cx="636198" cy="754811"/>
            <a:chOff x="3780526" y="2114550"/>
            <a:chExt cx="636198" cy="754811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5D5742D-F8B8-4B63-B52F-F4E80E55E41F}"/>
                </a:ext>
              </a:extLst>
            </p:cNvPr>
            <p:cNvCxnSpPr/>
            <p:nvPr/>
          </p:nvCxnSpPr>
          <p:spPr>
            <a:xfrm flipH="1">
              <a:off x="4104017" y="2114550"/>
              <a:ext cx="10783" cy="75481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246519A-4C9F-4C3A-A96E-691BF46C932E}"/>
                </a:ext>
              </a:extLst>
            </p:cNvPr>
            <p:cNvCxnSpPr>
              <a:cxnSpLocks/>
            </p:cNvCxnSpPr>
            <p:nvPr/>
          </p:nvCxnSpPr>
          <p:spPr>
            <a:xfrm>
              <a:off x="3780526" y="2502738"/>
              <a:ext cx="636198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C53AE8B-C5A8-41C7-997C-33C270683710}"/>
              </a:ext>
            </a:extLst>
          </p:cNvPr>
          <p:cNvGraphicFramePr>
            <a:graphicFrameLocks noGrp="1"/>
          </p:cNvGraphicFramePr>
          <p:nvPr/>
        </p:nvGraphicFramePr>
        <p:xfrm>
          <a:off x="572258" y="1267005"/>
          <a:ext cx="1799109" cy="1348925"/>
        </p:xfrm>
        <a:graphic>
          <a:graphicData uri="http://schemas.openxmlformats.org/drawingml/2006/table">
            <a:tbl>
              <a:tblPr firstRow="1" bandRow="1"/>
              <a:tblGrid>
                <a:gridCol w="17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92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8CD277E-1748-4E7C-821C-26CB247ECA28}"/>
              </a:ext>
            </a:extLst>
          </p:cNvPr>
          <p:cNvGraphicFramePr>
            <a:graphicFrameLocks noGrp="1"/>
          </p:cNvGraphicFramePr>
          <p:nvPr/>
        </p:nvGraphicFramePr>
        <p:xfrm>
          <a:off x="2545550" y="1245438"/>
          <a:ext cx="1799109" cy="1348925"/>
        </p:xfrm>
        <a:graphic>
          <a:graphicData uri="http://schemas.openxmlformats.org/drawingml/2006/table">
            <a:tbl>
              <a:tblPr firstRow="1" bandRow="1"/>
              <a:tblGrid>
                <a:gridCol w="17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92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ap="flat" cmpd="sng" algn="ctr">
                      <a:solidFill>
                        <a:prstClr val="black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prstClr val="black"/>
                      </a:solidFill>
                      <a:prstDash val="solid"/>
                      <a:round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58">
            <a:extLst>
              <a:ext uri="{FF2B5EF4-FFF2-40B4-BE49-F238E27FC236}">
                <a16:creationId xmlns:a16="http://schemas.microsoft.com/office/drawing/2014/main" id="{DE092562-C016-455A-A5BC-BAE0A217806F}"/>
              </a:ext>
            </a:extLst>
          </p:cNvPr>
          <p:cNvSpPr/>
          <p:nvPr/>
        </p:nvSpPr>
        <p:spPr>
          <a:xfrm>
            <a:off x="5178032" y="4521132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</a:rPr>
              <a:t>등록</a:t>
            </a:r>
            <a:endParaRPr lang="ko-KR" altLang="en-US" sz="1200">
              <a:ea typeface="맑은 고딕"/>
              <a:cs typeface="Calibri"/>
            </a:endParaRP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2BDEA1E4-9346-42A6-8AB4-3B50D0DC50B2}"/>
              </a:ext>
            </a:extLst>
          </p:cNvPr>
          <p:cNvSpPr txBox="1"/>
          <p:nvPr/>
        </p:nvSpPr>
        <p:spPr>
          <a:xfrm>
            <a:off x="654510" y="2875329"/>
            <a:ext cx="71599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defRPr lang="ko-KR" altLang="en-US"/>
            </a:pPr>
            <a:r>
              <a:rPr lang="en-US" altLang="ko-KR" err="1">
                <a:ea typeface="맑은 고딕"/>
                <a:cs typeface="Calibri"/>
              </a:rPr>
              <a:t>태그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86FD379-B123-4BEA-A793-986C30467FE3}"/>
              </a:ext>
            </a:extLst>
          </p:cNvPr>
          <p:cNvSpPr/>
          <p:nvPr/>
        </p:nvSpPr>
        <p:spPr>
          <a:xfrm>
            <a:off x="1365130" y="2923276"/>
            <a:ext cx="860485" cy="278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#여행</a:t>
            </a:r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6ADF572-02C1-45FB-8267-584C13A8C9F6}"/>
              </a:ext>
            </a:extLst>
          </p:cNvPr>
          <p:cNvSpPr/>
          <p:nvPr/>
        </p:nvSpPr>
        <p:spPr>
          <a:xfrm>
            <a:off x="4524554" y="2923276"/>
            <a:ext cx="536995" cy="278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+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B2E8598-F3EF-4DE0-BBFD-70E604487021}"/>
              </a:ext>
            </a:extLst>
          </p:cNvPr>
          <p:cNvSpPr/>
          <p:nvPr/>
        </p:nvSpPr>
        <p:spPr>
          <a:xfrm>
            <a:off x="2324818" y="2923276"/>
            <a:ext cx="860485" cy="278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#맛집</a:t>
            </a:r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2A681D0-FFB0-48D7-9A8E-59B9EFD679E0}"/>
              </a:ext>
            </a:extLst>
          </p:cNvPr>
          <p:cNvSpPr/>
          <p:nvPr/>
        </p:nvSpPr>
        <p:spPr>
          <a:xfrm>
            <a:off x="3284506" y="2923276"/>
            <a:ext cx="1140843" cy="2782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#뒷풀이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5425E3-486E-4F96-9DAC-3C483B14A9DF}"/>
              </a:ext>
            </a:extLst>
          </p:cNvPr>
          <p:cNvSpPr/>
          <p:nvPr/>
        </p:nvSpPr>
        <p:spPr>
          <a:xfrm>
            <a:off x="770236" y="3389838"/>
            <a:ext cx="5398453" cy="1069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설명</a:t>
            </a:r>
            <a:endParaRPr lang="ko-KR" altLang="en-US"/>
          </a:p>
        </p:txBody>
      </p:sp>
      <p:sp>
        <p:nvSpPr>
          <p:cNvPr id="69" name="직사각형 58">
            <a:extLst>
              <a:ext uri="{FF2B5EF4-FFF2-40B4-BE49-F238E27FC236}">
                <a16:creationId xmlns:a16="http://schemas.microsoft.com/office/drawing/2014/main" id="{47B604B8-6E83-4469-9CFE-5DB3E43B171F}"/>
              </a:ext>
            </a:extLst>
          </p:cNvPr>
          <p:cNvSpPr/>
          <p:nvPr/>
        </p:nvSpPr>
        <p:spPr>
          <a:xfrm>
            <a:off x="4024249" y="4521132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취소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3E9E27-AB66-4040-9126-BD74680B1E1C}"/>
              </a:ext>
            </a:extLst>
          </p:cNvPr>
          <p:cNvSpPr txBox="1"/>
          <p:nvPr/>
        </p:nvSpPr>
        <p:spPr>
          <a:xfrm>
            <a:off x="76199" y="488254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GA-003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9D7091-8A78-4AEB-94C8-4DD8577B3825}"/>
              </a:ext>
            </a:extLst>
          </p:cNvPr>
          <p:cNvSpPr/>
          <p:nvPr/>
        </p:nvSpPr>
        <p:spPr>
          <a:xfrm>
            <a:off x="6369721" y="882461"/>
            <a:ext cx="187913" cy="173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92BA80E-AC52-4BD1-B101-E316C2189FE0}"/>
              </a:ext>
            </a:extLst>
          </p:cNvPr>
          <p:cNvSpPr/>
          <p:nvPr/>
        </p:nvSpPr>
        <p:spPr>
          <a:xfrm>
            <a:off x="4406119" y="1117506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A2EE34A-6412-4394-8271-2F674FCC344B}"/>
              </a:ext>
            </a:extLst>
          </p:cNvPr>
          <p:cNvSpPr/>
          <p:nvPr/>
        </p:nvSpPr>
        <p:spPr>
          <a:xfrm>
            <a:off x="6132624" y="3303240"/>
            <a:ext cx="187913" cy="173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B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194DA47-768A-411F-A6C6-4B9CDA4AB0FE}"/>
              </a:ext>
            </a:extLst>
          </p:cNvPr>
          <p:cNvSpPr/>
          <p:nvPr/>
        </p:nvSpPr>
        <p:spPr>
          <a:xfrm>
            <a:off x="4478731" y="274745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1006A0D-B78D-4B85-AE0A-028448C8A7EA}"/>
              </a:ext>
            </a:extLst>
          </p:cNvPr>
          <p:cNvSpPr/>
          <p:nvPr/>
        </p:nvSpPr>
        <p:spPr>
          <a:xfrm>
            <a:off x="3872401" y="4433938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B36637C-EA3C-4E9F-917F-132072CD2977}"/>
              </a:ext>
            </a:extLst>
          </p:cNvPr>
          <p:cNvSpPr/>
          <p:nvPr/>
        </p:nvSpPr>
        <p:spPr>
          <a:xfrm>
            <a:off x="5025932" y="444355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745788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altLang="en-US" sz="1400" b="1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40648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 dirty="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826" y="478786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/>
              <a:t>일정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20590" y="422474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err="1">
                <a:ea typeface="맑은 고딕"/>
              </a:rPr>
              <a:t>write.jsp</a:t>
            </a:r>
            <a:endParaRPr lang="ko-KR" altLang="en-US" sz="1000" err="1">
              <a:ea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07346" y="471667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sz="1000" err="1">
                <a:ea typeface="+mn-lt"/>
                <a:cs typeface="+mn-lt"/>
              </a:rPr>
              <a:t>나지원</a:t>
            </a:r>
            <a:endParaRPr lang="ko-KR" sz="1000" err="1"/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 err="1">
                <a:ea typeface="맑은 고딕"/>
                <a:cs typeface="Calibri"/>
              </a:rPr>
              <a:t>일정</a:t>
            </a:r>
            <a:r>
              <a:rPr lang="ko-KR" altLang="en-US" sz="1000" dirty="0">
                <a:ea typeface="맑은 고딕"/>
                <a:cs typeface="Calibri"/>
              </a:rPr>
              <a:t>과 관련한 화면</a:t>
            </a:r>
            <a:endParaRPr lang="en-US" altLang="ko-KR" sz="1000" dirty="0">
              <a:ea typeface="맑은 고딕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60299" y="3200214"/>
            <a:ext cx="1502596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ea typeface="+mn-lt"/>
                <a:cs typeface="+mn-lt"/>
              </a:rPr>
              <a:t>1)</a:t>
            </a:r>
            <a:r>
              <a:rPr lang="en-US" altLang="ko-KR" sz="1000" dirty="0" err="1">
                <a:ea typeface="+mn-lt"/>
                <a:cs typeface="+mn-lt"/>
              </a:rPr>
              <a:t>일정을</a:t>
            </a:r>
            <a:r>
              <a:rPr lang="en-US" altLang="ko-KR" sz="1000" dirty="0">
                <a:ea typeface="+mn-lt"/>
                <a:cs typeface="+mn-lt"/>
              </a:rPr>
              <a:t> </a:t>
            </a:r>
            <a:r>
              <a:rPr lang="en-US" altLang="ko-KR" sz="1000" dirty="0" err="1">
                <a:ea typeface="+mn-lt"/>
                <a:cs typeface="+mn-lt"/>
              </a:rPr>
              <a:t>등록</a:t>
            </a:r>
            <a:r>
              <a:rPr lang="en-US" altLang="ko-KR" sz="1000" dirty="0">
                <a:ea typeface="+mn-lt"/>
                <a:cs typeface="+mn-lt"/>
              </a:rPr>
              <a:t>(CS-002)</a:t>
            </a:r>
            <a:r>
              <a:rPr lang="en-US" altLang="ko-KR" sz="1000" dirty="0" err="1">
                <a:ea typeface="+mn-lt"/>
                <a:cs typeface="+mn-lt"/>
              </a:rPr>
              <a:t>합니다</a:t>
            </a:r>
            <a:endParaRPr lang="en-US" altLang="en-US" sz="1000" dirty="0">
              <a:ea typeface="맑은 고딕"/>
              <a:cs typeface="Calibri"/>
            </a:endParaRPr>
          </a:p>
          <a:p>
            <a:pPr>
              <a:defRPr lang="ko-KR" altLang="en-US"/>
            </a:pPr>
            <a:endParaRPr lang="en-US" sz="1000" dirty="0">
              <a:ea typeface="+mn-lt"/>
              <a:cs typeface="+mn-lt"/>
            </a:endParaRPr>
          </a:p>
          <a:p>
            <a:pPr>
              <a:defRPr lang="ko-KR" altLang="en-US"/>
            </a:pPr>
            <a:r>
              <a:rPr lang="en-US" sz="1000" dirty="0">
                <a:ea typeface="+mn-lt"/>
                <a:cs typeface="+mn-lt"/>
              </a:rPr>
              <a:t>A)</a:t>
            </a:r>
            <a:r>
              <a:rPr lang="en-US" sz="1000" dirty="0" err="1">
                <a:ea typeface="+mn-lt"/>
                <a:cs typeface="+mn-lt"/>
              </a:rPr>
              <a:t>일정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목록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표시</a:t>
            </a:r>
            <a:endParaRPr lang="en-US" sz="1000" dirty="0">
              <a:ea typeface="+mn-lt"/>
              <a:cs typeface="+mn-lt"/>
            </a:endParaRPr>
          </a:p>
          <a:p>
            <a:pPr>
              <a:defRPr lang="ko-KR" altLang="en-US"/>
            </a:pPr>
            <a:endParaRPr lang="en-US" sz="1000" dirty="0">
              <a:ea typeface="+mn-lt"/>
              <a:cs typeface="+mn-lt"/>
            </a:endParaRPr>
          </a:p>
          <a:p>
            <a:pPr>
              <a:defRPr lang="ko-KR" altLang="en-US"/>
            </a:pPr>
            <a:r>
              <a:rPr lang="en-US" sz="1000" dirty="0">
                <a:ea typeface="+mn-lt"/>
                <a:cs typeface="+mn-lt"/>
              </a:rPr>
              <a:t>B)</a:t>
            </a:r>
            <a:r>
              <a:rPr lang="en-US" sz="1000" dirty="0" err="1">
                <a:ea typeface="+mn-lt"/>
                <a:cs typeface="+mn-lt"/>
              </a:rPr>
              <a:t>일정이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달력에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표시</a:t>
            </a:r>
            <a:endParaRPr lang="en-US" sz="1000" dirty="0">
              <a:ea typeface="+mn-lt"/>
              <a:cs typeface="+mn-lt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2712" y="1271587"/>
            <a:ext cx="3080370" cy="3615865"/>
          </a:xfrm>
          <a:prstGeom prst="rect">
            <a:avLst/>
          </a:prstGeom>
        </p:spPr>
      </p:pic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79512" y="1347614"/>
          <a:ext cx="3456384" cy="3096340"/>
        </p:xfrm>
        <a:graphic>
          <a:graphicData uri="http://schemas.openxmlformats.org/drawingml/2006/table">
            <a:tbl>
              <a:tblPr firstRow="1" bandRow="1"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926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26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6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26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268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808" y="1383618"/>
            <a:ext cx="444755" cy="54006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5515" y="1995686"/>
            <a:ext cx="394659" cy="54006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5516" y="2643758"/>
            <a:ext cx="408259" cy="540060"/>
          </a:xfrm>
          <a:prstGeom prst="rect">
            <a:avLst/>
          </a:prstGeom>
        </p:spPr>
      </p:pic>
      <p:sp>
        <p:nvSpPr>
          <p:cNvPr id="87" name="TextBox 5"/>
          <p:cNvSpPr txBox="1"/>
          <p:nvPr/>
        </p:nvSpPr>
        <p:spPr>
          <a:xfrm>
            <a:off x="748680" y="1455626"/>
            <a:ext cx="2743200" cy="36174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점심 스터디</a:t>
            </a:r>
          </a:p>
        </p:txBody>
      </p:sp>
      <p:sp>
        <p:nvSpPr>
          <p:cNvPr id="88" name="TextBox 5"/>
          <p:cNvSpPr txBox="1"/>
          <p:nvPr/>
        </p:nvSpPr>
        <p:spPr>
          <a:xfrm>
            <a:off x="748680" y="2103698"/>
            <a:ext cx="2743200" cy="3630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점심 스터디</a:t>
            </a:r>
          </a:p>
        </p:txBody>
      </p:sp>
      <p:sp>
        <p:nvSpPr>
          <p:cNvPr id="89" name="TextBox 5"/>
          <p:cNvSpPr txBox="1"/>
          <p:nvPr/>
        </p:nvSpPr>
        <p:spPr>
          <a:xfrm>
            <a:off x="784684" y="2715766"/>
            <a:ext cx="2743200" cy="363076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오후 스터디</a:t>
            </a:r>
          </a:p>
        </p:txBody>
      </p:sp>
      <p:sp>
        <p:nvSpPr>
          <p:cNvPr id="2" name="직사각형 58">
            <a:extLst>
              <a:ext uri="{FF2B5EF4-FFF2-40B4-BE49-F238E27FC236}">
                <a16:creationId xmlns:a16="http://schemas.microsoft.com/office/drawing/2014/main" id="{4E2DE004-AB92-4833-907A-B47DE83B878A}"/>
              </a:ext>
            </a:extLst>
          </p:cNvPr>
          <p:cNvSpPr/>
          <p:nvPr/>
        </p:nvSpPr>
        <p:spPr>
          <a:xfrm>
            <a:off x="2646259" y="4650346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일정등록</a:t>
            </a:r>
            <a:endParaRPr lang="ko-KR" sz="1200">
              <a:ea typeface="맑은 고딕"/>
              <a:cs typeface="Calibri"/>
            </a:endParaRPr>
          </a:p>
        </p:txBody>
      </p:sp>
      <p:sp>
        <p:nvSpPr>
          <p:cNvPr id="12" name="object 40">
            <a:extLst>
              <a:ext uri="{FF2B5EF4-FFF2-40B4-BE49-F238E27FC236}">
                <a16:creationId xmlns:a16="http://schemas.microsoft.com/office/drawing/2014/main" id="{89A27E9D-113B-4AB2-9456-6AB1E89EA4BD}"/>
              </a:ext>
            </a:extLst>
          </p:cNvPr>
          <p:cNvSpPr txBox="1"/>
          <p:nvPr/>
        </p:nvSpPr>
        <p:spPr>
          <a:xfrm>
            <a:off x="4122861" y="1047912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53D0DB9-C446-4EEE-8628-0807FE110272}"/>
              </a:ext>
            </a:extLst>
          </p:cNvPr>
          <p:cNvGrpSpPr/>
          <p:nvPr/>
        </p:nvGrpSpPr>
        <p:grpSpPr>
          <a:xfrm>
            <a:off x="793770" y="876388"/>
            <a:ext cx="3015745" cy="248577"/>
            <a:chOff x="1356844" y="1040761"/>
            <a:chExt cx="2232836" cy="24857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5D243BE-1A07-480E-857B-DCAE48A7E0AD}"/>
                </a:ext>
              </a:extLst>
            </p:cNvPr>
            <p:cNvGrpSpPr/>
            <p:nvPr/>
          </p:nvGrpSpPr>
          <p:grpSpPr>
            <a:xfrm>
              <a:off x="1356844" y="1040761"/>
              <a:ext cx="1487880" cy="248577"/>
              <a:chOff x="1356844" y="1040761"/>
              <a:chExt cx="1487880" cy="24857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9DE5046-D076-4108-ABA0-C6C85461DDA5}"/>
                  </a:ext>
                </a:extLst>
              </p:cNvPr>
              <p:cNvSpPr/>
              <p:nvPr/>
            </p:nvSpPr>
            <p:spPr>
              <a:xfrm>
                <a:off x="1356844" y="1040761"/>
                <a:ext cx="743940" cy="24857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게시판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852C885-C6F0-4AFD-995D-2C34099DD1F4}"/>
                  </a:ext>
                </a:extLst>
              </p:cNvPr>
              <p:cNvSpPr/>
              <p:nvPr/>
            </p:nvSpPr>
            <p:spPr>
              <a:xfrm>
                <a:off x="2100784" y="1040761"/>
                <a:ext cx="743940" cy="24857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갤러리</a:t>
                </a: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62EDAC-8C35-4698-BFCA-5FDF48854998}"/>
                </a:ext>
              </a:extLst>
            </p:cNvPr>
            <p:cNvSpPr/>
            <p:nvPr/>
          </p:nvSpPr>
          <p:spPr>
            <a:xfrm>
              <a:off x="2845740" y="1040761"/>
              <a:ext cx="743940" cy="24857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일정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78D7420-7ACC-4CCA-AE17-0B6DDFCCF964}"/>
              </a:ext>
            </a:extLst>
          </p:cNvPr>
          <p:cNvSpPr txBox="1"/>
          <p:nvPr/>
        </p:nvSpPr>
        <p:spPr>
          <a:xfrm>
            <a:off x="76199" y="488254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SC-001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51BA0EA-901D-4C0A-9FE7-E6622F8E1BE9}"/>
              </a:ext>
            </a:extLst>
          </p:cNvPr>
          <p:cNvSpPr/>
          <p:nvPr/>
        </p:nvSpPr>
        <p:spPr>
          <a:xfrm>
            <a:off x="3498430" y="1278447"/>
            <a:ext cx="238583" cy="1914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A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A227F7A-ED2E-44C0-9E39-E353C4BC6EAA}"/>
              </a:ext>
            </a:extLst>
          </p:cNvPr>
          <p:cNvSpPr/>
          <p:nvPr/>
        </p:nvSpPr>
        <p:spPr>
          <a:xfrm>
            <a:off x="6949925" y="1413090"/>
            <a:ext cx="238583" cy="1914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B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5D693BF-0ACD-4122-AEE2-4D5DF4FC5283}"/>
              </a:ext>
            </a:extLst>
          </p:cNvPr>
          <p:cNvSpPr/>
          <p:nvPr/>
        </p:nvSpPr>
        <p:spPr>
          <a:xfrm>
            <a:off x="2470649" y="4513121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298472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2" name="object 32"/>
          <p:cNvSpPr txBox="1"/>
          <p:nvPr/>
        </p:nvSpPr>
        <p:spPr>
          <a:xfrm>
            <a:off x="2392141" y="4156550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17566" y="4156550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28341" y="4156550"/>
            <a:ext cx="124460" cy="217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14692" y="506145"/>
            <a:ext cx="129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일정 등록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79647" y="453639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err="1">
                <a:latin typeface="+mj-ea"/>
                <a:ea typeface="+mj-ea"/>
              </a:rPr>
              <a:t>Event_wirte.jsp</a:t>
            </a:r>
            <a:endParaRPr lang="ko-KR" altLang="en-US" sz="1000" err="1">
              <a:latin typeface="+mj-ea"/>
              <a:ea typeface="+mj-ea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12570" y="471746"/>
            <a:ext cx="91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err="1">
                <a:latin typeface="+mj-ea"/>
                <a:ea typeface="+mj-ea"/>
              </a:rPr>
              <a:t>나지원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14222" y="1014206"/>
            <a:ext cx="15301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>
                <a:latin typeface="+mj-ea"/>
                <a:ea typeface="+mj-ea"/>
              </a:rPr>
              <a:t>일정을 등록하는  화면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85" y="1627331"/>
            <a:ext cx="88564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err="1">
                <a:ea typeface="맑은 고딕"/>
                <a:cs typeface="Calibri"/>
              </a:rPr>
              <a:t>일정명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228094" y="1593342"/>
            <a:ext cx="1223914" cy="3693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70695" y="2106988"/>
            <a:ext cx="91950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ea typeface="맑은 고딕"/>
              </a:rPr>
              <a:t>날짜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768" y="3868667"/>
            <a:ext cx="85351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설명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223123" y="3864293"/>
            <a:ext cx="3888831" cy="6600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491335" y="4723041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/>
              <a:t>취소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60299" y="3200214"/>
            <a:ext cx="1502596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입력한 일정을 등록하고 일정 페이지</a:t>
            </a:r>
            <a:r>
              <a:rPr lang="en-US" altLang="ko-KR" sz="1000" dirty="0">
                <a:latin typeface="+mj-ea"/>
                <a:ea typeface="+mj-ea"/>
              </a:rPr>
              <a:t>(CS-001)</a:t>
            </a:r>
            <a:r>
              <a:rPr lang="ko-KR" altLang="en-US" sz="1000" dirty="0">
                <a:latin typeface="+mj-ea"/>
                <a:ea typeface="+mj-ea"/>
              </a:rPr>
              <a:t>로  이동</a:t>
            </a:r>
            <a:endParaRPr lang="en-US" altLang="ko-KR" sz="1000" dirty="0">
              <a:latin typeface="+mj-ea"/>
              <a:ea typeface="+mj-ea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sz="1000" dirty="0">
                <a:latin typeface="+mj-ea"/>
                <a:ea typeface="+mj-ea"/>
              </a:rPr>
              <a:t>일정</a:t>
            </a:r>
            <a:r>
              <a:rPr lang="ko-KR" altLang="en-US" sz="1000" dirty="0">
                <a:latin typeface="+mj-ea"/>
                <a:ea typeface="+mj-ea"/>
              </a:rPr>
              <a:t> 페이지로 이동</a:t>
            </a:r>
            <a:r>
              <a:rPr lang="en-US" altLang="ko-KR" sz="1000" dirty="0">
                <a:latin typeface="+mj-ea"/>
                <a:ea typeface="+mj-ea"/>
              </a:rPr>
              <a:t>(CS-001)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 marL="228600" indent="-228600">
              <a:buAutoNum type="arabicPeriod"/>
              <a:defRPr lang="ko-KR" altLang="en-US"/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628" y="1076357"/>
            <a:ext cx="214210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일정 등록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CA95A7-BD14-430D-A3AD-FD2951C64931}"/>
              </a:ext>
            </a:extLst>
          </p:cNvPr>
          <p:cNvGrpSpPr/>
          <p:nvPr/>
        </p:nvGrpSpPr>
        <p:grpSpPr>
          <a:xfrm>
            <a:off x="1816188" y="2063856"/>
            <a:ext cx="2098199" cy="369332"/>
            <a:chOff x="1406434" y="2603007"/>
            <a:chExt cx="2098199" cy="369332"/>
          </a:xfrm>
        </p:grpSpPr>
        <p:sp>
          <p:nvSpPr>
            <p:cNvPr id="52" name="직사각형 51"/>
            <p:cNvSpPr/>
            <p:nvPr/>
          </p:nvSpPr>
          <p:spPr>
            <a:xfrm>
              <a:off x="1406434" y="2634198"/>
              <a:ext cx="2098199" cy="31189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100784" y="2603007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720094" y="2603007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실행 단추: 앞으로 또는 다음으로 이동 12">
              <a:hlinkClick r:id="" action="ppaction://noaction" highlightClick="1"/>
            </p:cNvPr>
            <p:cNvSpPr/>
            <p:nvPr/>
          </p:nvSpPr>
          <p:spPr>
            <a:xfrm rot="5400000">
              <a:off x="1871745" y="2726917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실행 단추: 앞으로 또는 다음으로 이동 41">
              <a:hlinkClick r:id="" action="ppaction://noaction" highlightClick="1"/>
            </p:cNvPr>
            <p:cNvSpPr/>
            <p:nvPr/>
          </p:nvSpPr>
          <p:spPr>
            <a:xfrm rot="5400000">
              <a:off x="2518335" y="2718632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실행 단추: 앞으로 또는 다음으로 이동 44">
              <a:hlinkClick r:id="" action="ppaction://noaction" highlightClick="1"/>
            </p:cNvPr>
            <p:cNvSpPr/>
            <p:nvPr/>
          </p:nvSpPr>
          <p:spPr>
            <a:xfrm rot="5400000">
              <a:off x="3285923" y="2726917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285E0B-8A59-4EE7-8A7C-954A67E693DC}"/>
              </a:ext>
            </a:extLst>
          </p:cNvPr>
          <p:cNvGrpSpPr/>
          <p:nvPr/>
        </p:nvGrpSpPr>
        <p:grpSpPr>
          <a:xfrm>
            <a:off x="4069840" y="2063856"/>
            <a:ext cx="1486188" cy="369332"/>
            <a:chOff x="3465991" y="2603007"/>
            <a:chExt cx="1486188" cy="36933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3FD150-8780-4A6A-BA93-B9F74098FEA4}"/>
                </a:ext>
              </a:extLst>
            </p:cNvPr>
            <p:cNvSpPr/>
            <p:nvPr/>
          </p:nvSpPr>
          <p:spPr>
            <a:xfrm>
              <a:off x="3465991" y="2644981"/>
              <a:ext cx="1311039" cy="30111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DD46892-FCD5-4D38-A926-150508C234E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869" y="2603007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0EB81AD-6DC2-427A-9BAD-89D5FFD0968E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79" y="2603007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실행 단추: 앞으로 또는 다음으로 이동 6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0E89C48-5E53-4081-860F-25C892F03B8E}"/>
                </a:ext>
              </a:extLst>
            </p:cNvPr>
            <p:cNvSpPr/>
            <p:nvPr/>
          </p:nvSpPr>
          <p:spPr>
            <a:xfrm rot="5400000">
              <a:off x="4103830" y="2726917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실행 단추: 앞으로 또는 다음으로 이동 6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7276BE2-AEFE-45A9-B617-72B6B8E3A148}"/>
                </a:ext>
              </a:extLst>
            </p:cNvPr>
            <p:cNvSpPr/>
            <p:nvPr/>
          </p:nvSpPr>
          <p:spPr>
            <a:xfrm rot="5400000">
              <a:off x="4750420" y="2718632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3E2CBB5-1CDB-4858-913E-C49263154C55}"/>
              </a:ext>
            </a:extLst>
          </p:cNvPr>
          <p:cNvSpPr/>
          <p:nvPr/>
        </p:nvSpPr>
        <p:spPr>
          <a:xfrm>
            <a:off x="5233582" y="4723041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일정등록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89A01A-4075-42AF-A20D-457F7A917816}"/>
              </a:ext>
            </a:extLst>
          </p:cNvPr>
          <p:cNvSpPr txBox="1"/>
          <p:nvPr/>
        </p:nvSpPr>
        <p:spPr>
          <a:xfrm>
            <a:off x="269985" y="3340299"/>
            <a:ext cx="85351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위치 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219455B-D0A8-40B0-9117-E3F9D67CE9BC}"/>
              </a:ext>
            </a:extLst>
          </p:cNvPr>
          <p:cNvSpPr/>
          <p:nvPr/>
        </p:nvSpPr>
        <p:spPr>
          <a:xfrm>
            <a:off x="1223123" y="3303576"/>
            <a:ext cx="3888831" cy="4336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9DCB37-911D-409A-AB7F-FF383B73FB2D}"/>
              </a:ext>
            </a:extLst>
          </p:cNvPr>
          <p:cNvSpPr txBox="1"/>
          <p:nvPr/>
        </p:nvSpPr>
        <p:spPr>
          <a:xfrm>
            <a:off x="1133337" y="2182469"/>
            <a:ext cx="9195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시작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946771-0075-49F8-A47E-A42AE26AA568}"/>
              </a:ext>
            </a:extLst>
          </p:cNvPr>
          <p:cNvSpPr txBox="1"/>
          <p:nvPr/>
        </p:nvSpPr>
        <p:spPr>
          <a:xfrm>
            <a:off x="1122554" y="2484393"/>
            <a:ext cx="9195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ea typeface="맑은 고딕"/>
                <a:cs typeface="Calibri"/>
              </a:rPr>
              <a:t>종료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23FF919-827A-4298-8FFE-A304DC6A1937}"/>
              </a:ext>
            </a:extLst>
          </p:cNvPr>
          <p:cNvGrpSpPr/>
          <p:nvPr/>
        </p:nvGrpSpPr>
        <p:grpSpPr>
          <a:xfrm>
            <a:off x="1816188" y="2473610"/>
            <a:ext cx="2098199" cy="369332"/>
            <a:chOff x="1406434" y="2603007"/>
            <a:chExt cx="2098199" cy="36933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87A894-D140-4140-AFC1-3F6EBF61023F}"/>
                </a:ext>
              </a:extLst>
            </p:cNvPr>
            <p:cNvSpPr/>
            <p:nvPr/>
          </p:nvSpPr>
          <p:spPr>
            <a:xfrm>
              <a:off x="1406434" y="2634198"/>
              <a:ext cx="2098199" cy="31189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3B9F343-9D3B-4ECC-AB02-AB0963155F0F}"/>
                </a:ext>
              </a:extLst>
            </p:cNvPr>
            <p:cNvCxnSpPr>
              <a:cxnSpLocks/>
            </p:cNvCxnSpPr>
            <p:nvPr/>
          </p:nvCxnSpPr>
          <p:spPr>
            <a:xfrm>
              <a:off x="2100784" y="2603007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DD749AE-2A8A-4DC7-9EE4-4BE03EC13902}"/>
                </a:ext>
              </a:extLst>
            </p:cNvPr>
            <p:cNvCxnSpPr>
              <a:cxnSpLocks/>
            </p:cNvCxnSpPr>
            <p:nvPr/>
          </p:nvCxnSpPr>
          <p:spPr>
            <a:xfrm>
              <a:off x="2720094" y="2603007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실행 단추: 앞으로 또는 다음으로 이동 9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9B099D4-A982-44A9-80AE-ABE91698508B}"/>
                </a:ext>
              </a:extLst>
            </p:cNvPr>
            <p:cNvSpPr/>
            <p:nvPr/>
          </p:nvSpPr>
          <p:spPr>
            <a:xfrm rot="5400000">
              <a:off x="1871745" y="2726917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실행 단추: 앞으로 또는 다음으로 이동 9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82BE371-4FC5-4DAF-82E3-4A14E58A839E}"/>
                </a:ext>
              </a:extLst>
            </p:cNvPr>
            <p:cNvSpPr/>
            <p:nvPr/>
          </p:nvSpPr>
          <p:spPr>
            <a:xfrm rot="5400000">
              <a:off x="2518335" y="2718632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실행 단추: 앞으로 또는 다음으로 이동 9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6944A8B-28B6-4A82-A199-61D3781EDCA8}"/>
                </a:ext>
              </a:extLst>
            </p:cNvPr>
            <p:cNvSpPr/>
            <p:nvPr/>
          </p:nvSpPr>
          <p:spPr>
            <a:xfrm rot="5400000">
              <a:off x="3285923" y="2726917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9050C43-FFC7-447A-BDA6-6727FF3A39D8}"/>
              </a:ext>
            </a:extLst>
          </p:cNvPr>
          <p:cNvGrpSpPr/>
          <p:nvPr/>
        </p:nvGrpSpPr>
        <p:grpSpPr>
          <a:xfrm>
            <a:off x="4069840" y="2473610"/>
            <a:ext cx="1486188" cy="369332"/>
            <a:chOff x="3465991" y="2603007"/>
            <a:chExt cx="1486188" cy="36933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84AC819-F84D-4801-9112-A30FB3113719}"/>
                </a:ext>
              </a:extLst>
            </p:cNvPr>
            <p:cNvSpPr/>
            <p:nvPr/>
          </p:nvSpPr>
          <p:spPr>
            <a:xfrm>
              <a:off x="3465991" y="2644981"/>
              <a:ext cx="1311039" cy="30111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4A46A31-4EC8-4D77-9EE1-378A4A94CB2A}"/>
                </a:ext>
              </a:extLst>
            </p:cNvPr>
            <p:cNvCxnSpPr>
              <a:cxnSpLocks/>
            </p:cNvCxnSpPr>
            <p:nvPr/>
          </p:nvCxnSpPr>
          <p:spPr>
            <a:xfrm>
              <a:off x="4332869" y="2603007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FA47A3B-EE55-4F0F-A2A5-02140585AA78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79" y="2603007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실행 단추: 앞으로 또는 다음으로 이동 9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F21EDF1-EAA9-43AE-9A93-2BA954116637}"/>
                </a:ext>
              </a:extLst>
            </p:cNvPr>
            <p:cNvSpPr/>
            <p:nvPr/>
          </p:nvSpPr>
          <p:spPr>
            <a:xfrm rot="5400000">
              <a:off x="4103830" y="2726917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실행 단추: 앞으로 또는 다음으로 이동 9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84093CB-D187-44C3-B47E-DA9A197E309E}"/>
                </a:ext>
              </a:extLst>
            </p:cNvPr>
            <p:cNvSpPr/>
            <p:nvPr/>
          </p:nvSpPr>
          <p:spPr>
            <a:xfrm rot="5400000">
              <a:off x="4750420" y="2718632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E15471F-23F0-40B4-86B3-F4E0613B413C}"/>
              </a:ext>
            </a:extLst>
          </p:cNvPr>
          <p:cNvSpPr txBox="1"/>
          <p:nvPr/>
        </p:nvSpPr>
        <p:spPr>
          <a:xfrm>
            <a:off x="280768" y="2941327"/>
            <a:ext cx="85351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>
                <a:ea typeface="맑은 고딕"/>
                <a:cs typeface="Calibri"/>
              </a:rPr>
              <a:t>반복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D26445-47F9-4A85-B2DD-2202439879D8}"/>
              </a:ext>
            </a:extLst>
          </p:cNvPr>
          <p:cNvGrpSpPr/>
          <p:nvPr/>
        </p:nvGrpSpPr>
        <p:grpSpPr>
          <a:xfrm>
            <a:off x="1223124" y="2931794"/>
            <a:ext cx="804238" cy="274783"/>
            <a:chOff x="4900133" y="1302403"/>
            <a:chExt cx="804238" cy="27478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DE35FD6-727C-4D37-8297-522AD62A1BEE}"/>
                </a:ext>
              </a:extLst>
            </p:cNvPr>
            <p:cNvSpPr/>
            <p:nvPr/>
          </p:nvSpPr>
          <p:spPr>
            <a:xfrm>
              <a:off x="4900133" y="1307886"/>
              <a:ext cx="804238" cy="268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 algn="ctr">
                <a:defRPr lang="ko-KR" altLang="en-US"/>
              </a:pPr>
              <a:r>
                <a:rPr lang="ko-KR" altLang="en-US" sz="1400">
                  <a:ea typeface="맑은 고딕"/>
                  <a:cs typeface="Calibri"/>
                </a:rPr>
                <a:t>매주</a:t>
              </a:r>
            </a:p>
          </p:txBody>
        </p:sp>
        <p:sp>
          <p:nvSpPr>
            <p:cNvPr id="106" name="실행 단추: 앞으로 또는 다음으로 이동 10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1D66B82-5A75-49E0-9DEA-E011F05CD397}"/>
                </a:ext>
              </a:extLst>
            </p:cNvPr>
            <p:cNvSpPr/>
            <p:nvPr/>
          </p:nvSpPr>
          <p:spPr>
            <a:xfrm rot="5400000">
              <a:off x="5505623" y="1379039"/>
              <a:ext cx="274783" cy="121512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581875B-D2FE-4BB3-9703-9BF60CB4FA20}"/>
              </a:ext>
            </a:extLst>
          </p:cNvPr>
          <p:cNvSpPr txBox="1"/>
          <p:nvPr/>
        </p:nvSpPr>
        <p:spPr>
          <a:xfrm>
            <a:off x="76199" y="488254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SC-002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8C74EB6-3753-4F4E-A20A-B063FEB7C32B}"/>
              </a:ext>
            </a:extLst>
          </p:cNvPr>
          <p:cNvSpPr/>
          <p:nvPr/>
        </p:nvSpPr>
        <p:spPr>
          <a:xfrm>
            <a:off x="5101135" y="4616460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432901A-94FD-4B92-A3CD-C0AB1C850F9B}"/>
              </a:ext>
            </a:extLst>
          </p:cNvPr>
          <p:cNvSpPr/>
          <p:nvPr/>
        </p:nvSpPr>
        <p:spPr>
          <a:xfrm>
            <a:off x="6356629" y="461645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62639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21588" y="19185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번호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파일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/>
            </a:pPr>
            <a:r>
              <a:t>파일</a:t>
            </a:r>
            <a:r>
              <a:rPr spc="-55"/>
              <a:t> </a:t>
            </a:r>
            <a:r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작성자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기능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413" y="863163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70575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6000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16538" y="486343"/>
            <a:ext cx="99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>
                <a:latin typeface="+mj-ea"/>
                <a:ea typeface="+mj-ea"/>
              </a:rPr>
              <a:t>남승옥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5858" y="486344"/>
            <a:ext cx="144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latin typeface="+mj-ea"/>
                <a:ea typeface="+mj-ea"/>
              </a:rPr>
              <a:t>header.jsp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9836" y="493798"/>
            <a:ext cx="15416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latin typeface="+mj-ea"/>
                <a:ea typeface="+mj-ea"/>
              </a:rPr>
              <a:t>Main</a:t>
            </a:r>
            <a:r>
              <a:rPr lang="ko-KR" altLang="en-US" sz="1000" dirty="0">
                <a:latin typeface="+mj-ea"/>
                <a:ea typeface="+mj-ea"/>
              </a:rPr>
              <a:t> 관리자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44" name="직사각형 13"/>
          <p:cNvSpPr/>
          <p:nvPr/>
        </p:nvSpPr>
        <p:spPr>
          <a:xfrm>
            <a:off x="749836" y="1254323"/>
            <a:ext cx="6483863" cy="1600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58"/>
          <p:cNvSpPr/>
          <p:nvPr/>
        </p:nvSpPr>
        <p:spPr>
          <a:xfrm>
            <a:off x="2743200" y="1581154"/>
            <a:ext cx="1828800" cy="3809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로고</a:t>
            </a:r>
            <a:endParaRPr lang="en-US" altLang="ko-KR" sz="1200" dirty="0"/>
          </a:p>
        </p:txBody>
      </p:sp>
      <p:sp>
        <p:nvSpPr>
          <p:cNvPr id="49" name="직사각형 58"/>
          <p:cNvSpPr/>
          <p:nvPr/>
        </p:nvSpPr>
        <p:spPr>
          <a:xfrm>
            <a:off x="4953000" y="1581150"/>
            <a:ext cx="914400" cy="228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로그아웃</a:t>
            </a:r>
          </a:p>
        </p:txBody>
      </p:sp>
      <p:sp>
        <p:nvSpPr>
          <p:cNvPr id="61" name="TextBox 77"/>
          <p:cNvSpPr txBox="1"/>
          <p:nvPr/>
        </p:nvSpPr>
        <p:spPr>
          <a:xfrm>
            <a:off x="7579208" y="2666060"/>
            <a:ext cx="1502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사이트를 관리할 수 있는 페이지로 이동</a:t>
            </a:r>
            <a:r>
              <a:rPr lang="en-US" altLang="ko-KR" sz="1000" dirty="0">
                <a:latin typeface="+mj-ea"/>
                <a:ea typeface="+mj-ea"/>
              </a:rPr>
              <a:t>(AD-001)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8127D0B-93D2-4AD0-975B-DB5FC22E1527}"/>
              </a:ext>
            </a:extLst>
          </p:cNvPr>
          <p:cNvSpPr/>
          <p:nvPr/>
        </p:nvSpPr>
        <p:spPr>
          <a:xfrm>
            <a:off x="5904845" y="1358603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D1BCE-D220-418B-AE43-68FF5E4FB1B8}"/>
              </a:ext>
            </a:extLst>
          </p:cNvPr>
          <p:cNvSpPr txBox="1"/>
          <p:nvPr/>
        </p:nvSpPr>
        <p:spPr>
          <a:xfrm>
            <a:off x="-67265" y="501170"/>
            <a:ext cx="85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MA-001-d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935FDE3-3D79-4777-A8A0-6E2A0260C2CE}"/>
              </a:ext>
            </a:extLst>
          </p:cNvPr>
          <p:cNvCxnSpPr/>
          <p:nvPr/>
        </p:nvCxnSpPr>
        <p:spPr>
          <a:xfrm flipH="1">
            <a:off x="2743200" y="1581150"/>
            <a:ext cx="1828799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57CAD80-AA06-4FA1-BABD-A458BBAF303D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609748"/>
            <a:ext cx="1825127" cy="33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7EDAC8-7926-4079-A8E7-676C437B5D85}"/>
              </a:ext>
            </a:extLst>
          </p:cNvPr>
          <p:cNvSpPr txBox="1"/>
          <p:nvPr/>
        </p:nvSpPr>
        <p:spPr>
          <a:xfrm>
            <a:off x="7735892" y="731856"/>
            <a:ext cx="123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관리자가 로그인 했을 때 헤더 모습</a:t>
            </a:r>
          </a:p>
        </p:txBody>
      </p:sp>
      <p:sp>
        <p:nvSpPr>
          <p:cNvPr id="51" name="직사각형 58">
            <a:extLst>
              <a:ext uri="{FF2B5EF4-FFF2-40B4-BE49-F238E27FC236}">
                <a16:creationId xmlns:a16="http://schemas.microsoft.com/office/drawing/2014/main" id="{79F29837-DEE5-4B70-B15F-D953D1A8BCD6}"/>
              </a:ext>
            </a:extLst>
          </p:cNvPr>
          <p:cNvSpPr/>
          <p:nvPr/>
        </p:nvSpPr>
        <p:spPr>
          <a:xfrm>
            <a:off x="6111713" y="1523646"/>
            <a:ext cx="9906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/>
              <a:t>사이트 관리</a:t>
            </a:r>
          </a:p>
        </p:txBody>
      </p:sp>
    </p:spTree>
    <p:extLst>
      <p:ext uri="{BB962C8B-B14F-4D97-AF65-F5344CB8AC3E}">
        <p14:creationId xmlns:p14="http://schemas.microsoft.com/office/powerpoint/2010/main" val="26585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번호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파일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/>
            </a:pPr>
            <a:r>
              <a:t>파일</a:t>
            </a:r>
            <a:r>
              <a:rPr spc="-55"/>
              <a:t> </a:t>
            </a:r>
            <a:r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작성자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기능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438150"/>
            <a:ext cx="99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>
                <a:latin typeface="+mj-ea"/>
                <a:ea typeface="+mj-ea"/>
              </a:rPr>
              <a:t>남승옥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94131" y="428805"/>
            <a:ext cx="144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latin typeface="+mj-ea"/>
                <a:ea typeface="+mj-ea"/>
              </a:rPr>
              <a:t>body.jsp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4156" y="467671"/>
            <a:ext cx="1371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+mj-ea"/>
                <a:ea typeface="+mj-ea"/>
              </a:rPr>
              <a:t>메인 중 바디</a:t>
            </a:r>
          </a:p>
        </p:txBody>
      </p:sp>
      <p:sp>
        <p:nvSpPr>
          <p:cNvPr id="44" name="직사각형 13"/>
          <p:cNvSpPr/>
          <p:nvPr/>
        </p:nvSpPr>
        <p:spPr>
          <a:xfrm>
            <a:off x="507329" y="1413704"/>
            <a:ext cx="6426871" cy="4722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2400" dirty="0"/>
          </a:p>
        </p:txBody>
      </p:sp>
      <p:sp>
        <p:nvSpPr>
          <p:cNvPr id="45" name="직사각형 13"/>
          <p:cNvSpPr/>
          <p:nvPr/>
        </p:nvSpPr>
        <p:spPr>
          <a:xfrm>
            <a:off x="2438400" y="1962150"/>
            <a:ext cx="2590800" cy="304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추천 소모임</a:t>
            </a:r>
          </a:p>
        </p:txBody>
      </p:sp>
      <p:sp>
        <p:nvSpPr>
          <p:cNvPr id="51" name="직사각형 58"/>
          <p:cNvSpPr/>
          <p:nvPr/>
        </p:nvSpPr>
        <p:spPr>
          <a:xfrm>
            <a:off x="1600200" y="2343150"/>
            <a:ext cx="533400" cy="152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/>
          </a:p>
        </p:txBody>
      </p:sp>
      <p:sp>
        <p:nvSpPr>
          <p:cNvPr id="56" name="직사각형 13"/>
          <p:cNvSpPr/>
          <p:nvPr/>
        </p:nvSpPr>
        <p:spPr>
          <a:xfrm>
            <a:off x="762000" y="2571750"/>
            <a:ext cx="1828800" cy="761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소모임</a:t>
            </a:r>
          </a:p>
        </p:txBody>
      </p:sp>
      <p:sp>
        <p:nvSpPr>
          <p:cNvPr id="57" name="사각형: 둥근 모서리 62"/>
          <p:cNvSpPr/>
          <p:nvPr/>
        </p:nvSpPr>
        <p:spPr>
          <a:xfrm>
            <a:off x="7029525" y="875190"/>
            <a:ext cx="227093" cy="1804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59" name="직사각형 58"/>
          <p:cNvSpPr/>
          <p:nvPr/>
        </p:nvSpPr>
        <p:spPr>
          <a:xfrm>
            <a:off x="2286000" y="2343150"/>
            <a:ext cx="533400" cy="152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/>
          </a:p>
        </p:txBody>
      </p:sp>
      <p:sp>
        <p:nvSpPr>
          <p:cNvPr id="60" name="직사각형 58"/>
          <p:cNvSpPr/>
          <p:nvPr/>
        </p:nvSpPr>
        <p:spPr>
          <a:xfrm>
            <a:off x="2971800" y="2343150"/>
            <a:ext cx="533400" cy="152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/>
          </a:p>
        </p:txBody>
      </p:sp>
      <p:sp>
        <p:nvSpPr>
          <p:cNvPr id="61" name="직사각형 58"/>
          <p:cNvSpPr/>
          <p:nvPr/>
        </p:nvSpPr>
        <p:spPr>
          <a:xfrm>
            <a:off x="3657600" y="2343150"/>
            <a:ext cx="533400" cy="152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/>
          </a:p>
        </p:txBody>
      </p:sp>
      <p:sp>
        <p:nvSpPr>
          <p:cNvPr id="62" name="직사각형 58"/>
          <p:cNvSpPr/>
          <p:nvPr/>
        </p:nvSpPr>
        <p:spPr>
          <a:xfrm>
            <a:off x="4343400" y="2343150"/>
            <a:ext cx="533400" cy="152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/>
          </a:p>
        </p:txBody>
      </p:sp>
      <p:sp>
        <p:nvSpPr>
          <p:cNvPr id="63" name="직사각형 58"/>
          <p:cNvSpPr/>
          <p:nvPr/>
        </p:nvSpPr>
        <p:spPr>
          <a:xfrm>
            <a:off x="5029200" y="2343150"/>
            <a:ext cx="533400" cy="152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/>
          </a:p>
        </p:txBody>
      </p:sp>
      <p:sp>
        <p:nvSpPr>
          <p:cNvPr id="64" name="직사각형 58"/>
          <p:cNvSpPr/>
          <p:nvPr/>
        </p:nvSpPr>
        <p:spPr>
          <a:xfrm>
            <a:off x="5715000" y="2343150"/>
            <a:ext cx="533400" cy="152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1200"/>
          </a:p>
        </p:txBody>
      </p:sp>
      <p:sp>
        <p:nvSpPr>
          <p:cNvPr id="67" name="직사각형 13"/>
          <p:cNvSpPr/>
          <p:nvPr/>
        </p:nvSpPr>
        <p:spPr>
          <a:xfrm>
            <a:off x="2895600" y="2571750"/>
            <a:ext cx="1828800" cy="761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소모임</a:t>
            </a:r>
          </a:p>
        </p:txBody>
      </p:sp>
      <p:sp>
        <p:nvSpPr>
          <p:cNvPr id="68" name="직사각형 13"/>
          <p:cNvSpPr/>
          <p:nvPr/>
        </p:nvSpPr>
        <p:spPr>
          <a:xfrm>
            <a:off x="4953000" y="2571750"/>
            <a:ext cx="1828800" cy="761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소모임</a:t>
            </a:r>
          </a:p>
        </p:txBody>
      </p:sp>
      <p:sp>
        <p:nvSpPr>
          <p:cNvPr id="76" name="TextBox 77"/>
          <p:cNvSpPr txBox="1"/>
          <p:nvPr/>
        </p:nvSpPr>
        <p:spPr>
          <a:xfrm>
            <a:off x="7579208" y="2571750"/>
            <a:ext cx="156479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클릭 시 이와 관련 된 모임이 아래에 출력</a:t>
            </a: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2)</a:t>
            </a:r>
            <a:r>
              <a:rPr lang="ko-KR" altLang="en-US" sz="1000" dirty="0">
                <a:latin typeface="+mj-ea"/>
                <a:ea typeface="+mj-ea"/>
              </a:rPr>
              <a:t>클릭 시 해당 모임</a:t>
            </a:r>
            <a:r>
              <a:rPr lang="en-US" altLang="ko-KR" sz="1000" dirty="0">
                <a:latin typeface="+mj-ea"/>
                <a:ea typeface="+mj-ea"/>
              </a:rPr>
              <a:t>(BO-001)</a:t>
            </a:r>
            <a:r>
              <a:rPr lang="ko-KR" altLang="en-US" sz="1000" dirty="0">
                <a:latin typeface="+mj-ea"/>
                <a:ea typeface="+mj-ea"/>
              </a:rPr>
              <a:t>으로 이동</a:t>
            </a: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A) </a:t>
            </a:r>
            <a:r>
              <a:rPr lang="ko-KR" altLang="en-US" sz="1000" dirty="0">
                <a:latin typeface="+mj-ea"/>
                <a:ea typeface="+mj-ea"/>
              </a:rPr>
              <a:t>헤더 부분</a:t>
            </a: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B)</a:t>
            </a:r>
            <a:r>
              <a:rPr lang="ko-KR" altLang="en-US" sz="1000" dirty="0">
                <a:latin typeface="+mj-ea"/>
                <a:ea typeface="+mj-ea"/>
              </a:rPr>
              <a:t>대표 소모임 이미지들이 우측으로 슬라이드됨</a:t>
            </a: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C)</a:t>
            </a:r>
            <a:r>
              <a:rPr lang="ko-KR" altLang="en-US" sz="1000" dirty="0">
                <a:latin typeface="+mj-ea"/>
                <a:ea typeface="+mj-ea"/>
              </a:rPr>
              <a:t>카테고리와 관련된 소모임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 err="1">
                <a:latin typeface="+mj-ea"/>
                <a:ea typeface="+mj-ea"/>
              </a:rPr>
              <a:t>회원수</a:t>
            </a:r>
            <a:r>
              <a:rPr lang="ko-KR" altLang="en-US" sz="1000" dirty="0">
                <a:latin typeface="+mj-ea"/>
                <a:ea typeface="+mj-ea"/>
              </a:rPr>
              <a:t> 많은 순으로 나열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D)</a:t>
            </a:r>
            <a:r>
              <a:rPr lang="ko-KR" altLang="en-US" sz="1000" dirty="0" err="1">
                <a:latin typeface="+mj-ea"/>
                <a:ea typeface="+mj-ea"/>
              </a:rPr>
              <a:t>회원수</a:t>
            </a:r>
            <a:r>
              <a:rPr lang="ko-KR" altLang="en-US" sz="1000" dirty="0">
                <a:latin typeface="+mj-ea"/>
                <a:ea typeface="+mj-ea"/>
              </a:rPr>
              <a:t> 많은 순으로 출력</a:t>
            </a: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E)</a:t>
            </a:r>
            <a:r>
              <a:rPr lang="ko-KR" altLang="en-US" sz="1000" dirty="0" err="1">
                <a:latin typeface="+mj-ea"/>
                <a:ea typeface="+mj-ea"/>
              </a:rPr>
              <a:t>푸터</a:t>
            </a:r>
            <a:r>
              <a:rPr lang="ko-KR" altLang="en-US" sz="1000" dirty="0">
                <a:latin typeface="+mj-ea"/>
                <a:ea typeface="+mj-ea"/>
              </a:rPr>
              <a:t> 부분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7" name="화살표: 오른쪽 76"/>
          <p:cNvSpPr/>
          <p:nvPr/>
        </p:nvSpPr>
        <p:spPr>
          <a:xfrm>
            <a:off x="6934200" y="2876550"/>
            <a:ext cx="152400" cy="1524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화살표: 왼쪽 78"/>
          <p:cNvSpPr/>
          <p:nvPr/>
        </p:nvSpPr>
        <p:spPr>
          <a:xfrm>
            <a:off x="457200" y="2876550"/>
            <a:ext cx="152400" cy="15240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51C9011-082A-4167-970A-BB39FCFD8083}"/>
              </a:ext>
            </a:extLst>
          </p:cNvPr>
          <p:cNvSpPr/>
          <p:nvPr/>
        </p:nvSpPr>
        <p:spPr>
          <a:xfrm>
            <a:off x="1424770" y="2195116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3" name="사각형: 둥근 모서리 70">
            <a:extLst>
              <a:ext uri="{FF2B5EF4-FFF2-40B4-BE49-F238E27FC236}">
                <a16:creationId xmlns:a16="http://schemas.microsoft.com/office/drawing/2014/main" id="{35A452E5-5DF4-464C-A1D3-105059F546DA}"/>
              </a:ext>
            </a:extLst>
          </p:cNvPr>
          <p:cNvSpPr/>
          <p:nvPr/>
        </p:nvSpPr>
        <p:spPr>
          <a:xfrm>
            <a:off x="6961070" y="1367922"/>
            <a:ext cx="227093" cy="1804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B</a:t>
            </a:r>
            <a:endParaRPr lang="ko-KR" alt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14488E-F2D4-4C03-A0EE-C25CC9E17F6D}"/>
              </a:ext>
            </a:extLst>
          </p:cNvPr>
          <p:cNvSpPr txBox="1"/>
          <p:nvPr/>
        </p:nvSpPr>
        <p:spPr>
          <a:xfrm>
            <a:off x="32375" y="477860"/>
            <a:ext cx="691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MA-001</a:t>
            </a:r>
            <a:endParaRPr lang="ko-KR" altLang="en-US" sz="1000" dirty="0"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CFBFE6-721D-42F8-A977-3AB966B0FEC9}"/>
              </a:ext>
            </a:extLst>
          </p:cNvPr>
          <p:cNvCxnSpPr>
            <a:cxnSpLocks/>
          </p:cNvCxnSpPr>
          <p:nvPr/>
        </p:nvCxnSpPr>
        <p:spPr>
          <a:xfrm flipH="1">
            <a:off x="443645" y="1458278"/>
            <a:ext cx="6481973" cy="397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CB4C80-F6A0-4271-A1F7-23CC941F468B}"/>
              </a:ext>
            </a:extLst>
          </p:cNvPr>
          <p:cNvCxnSpPr>
            <a:cxnSpLocks/>
          </p:cNvCxnSpPr>
          <p:nvPr/>
        </p:nvCxnSpPr>
        <p:spPr>
          <a:xfrm>
            <a:off x="624071" y="1469910"/>
            <a:ext cx="6309811" cy="386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BAC31E-8FD6-49B1-89AF-8930771FE72D}"/>
              </a:ext>
            </a:extLst>
          </p:cNvPr>
          <p:cNvCxnSpPr/>
          <p:nvPr/>
        </p:nvCxnSpPr>
        <p:spPr>
          <a:xfrm flipH="1">
            <a:off x="749311" y="2601638"/>
            <a:ext cx="1828800" cy="739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7C740CF-1F72-434D-9986-4B91A5F6143E}"/>
              </a:ext>
            </a:extLst>
          </p:cNvPr>
          <p:cNvGrpSpPr/>
          <p:nvPr/>
        </p:nvGrpSpPr>
        <p:grpSpPr>
          <a:xfrm>
            <a:off x="2873707" y="2594411"/>
            <a:ext cx="1828800" cy="739338"/>
            <a:chOff x="762000" y="2594411"/>
            <a:chExt cx="1828800" cy="739338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A9C20E6-130E-4E38-A9C8-FAD7BE3FB639}"/>
                </a:ext>
              </a:extLst>
            </p:cNvPr>
            <p:cNvCxnSpPr/>
            <p:nvPr/>
          </p:nvCxnSpPr>
          <p:spPr>
            <a:xfrm flipH="1">
              <a:off x="762000" y="2594411"/>
              <a:ext cx="1828800" cy="739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9CB233D-AB97-460D-A004-224111E30270}"/>
                </a:ext>
              </a:extLst>
            </p:cNvPr>
            <p:cNvCxnSpPr/>
            <p:nvPr/>
          </p:nvCxnSpPr>
          <p:spPr>
            <a:xfrm flipH="1" flipV="1">
              <a:off x="888003" y="2594412"/>
              <a:ext cx="1702797" cy="739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97C6339-E5EC-4572-90A9-745B8E108972}"/>
              </a:ext>
            </a:extLst>
          </p:cNvPr>
          <p:cNvGrpSpPr/>
          <p:nvPr/>
        </p:nvGrpSpPr>
        <p:grpSpPr>
          <a:xfrm>
            <a:off x="4940310" y="2566061"/>
            <a:ext cx="1828801" cy="759049"/>
            <a:chOff x="762000" y="2574701"/>
            <a:chExt cx="1828801" cy="75904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22E0F52-1C31-4FF6-A677-861214244966}"/>
                </a:ext>
              </a:extLst>
            </p:cNvPr>
            <p:cNvCxnSpPr/>
            <p:nvPr/>
          </p:nvCxnSpPr>
          <p:spPr>
            <a:xfrm flipH="1">
              <a:off x="762000" y="2594411"/>
              <a:ext cx="1828800" cy="739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1B6BD1C-0BB1-4AD0-8DFB-FF9F74B5C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345" y="2574701"/>
              <a:ext cx="1790456" cy="7590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043B647-939C-4B8A-96BE-F59D60C386D5}"/>
              </a:ext>
            </a:extLst>
          </p:cNvPr>
          <p:cNvCxnSpPr/>
          <p:nvPr/>
        </p:nvCxnSpPr>
        <p:spPr>
          <a:xfrm>
            <a:off x="779003" y="2601638"/>
            <a:ext cx="1773697" cy="72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8718F62-B34A-41B4-A040-A009620E7916}"/>
              </a:ext>
            </a:extLst>
          </p:cNvPr>
          <p:cNvSpPr/>
          <p:nvPr/>
        </p:nvSpPr>
        <p:spPr>
          <a:xfrm>
            <a:off x="624071" y="2410976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92" name="사각형: 둥근 모서리 70">
            <a:extLst>
              <a:ext uri="{FF2B5EF4-FFF2-40B4-BE49-F238E27FC236}">
                <a16:creationId xmlns:a16="http://schemas.microsoft.com/office/drawing/2014/main" id="{F3B962B0-28D8-46CD-993F-720D4EB169C6}"/>
              </a:ext>
            </a:extLst>
          </p:cNvPr>
          <p:cNvSpPr/>
          <p:nvPr/>
        </p:nvSpPr>
        <p:spPr>
          <a:xfrm>
            <a:off x="6287253" y="2283660"/>
            <a:ext cx="227093" cy="1804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C</a:t>
            </a:r>
            <a:endParaRPr lang="ko-KR" alt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79F4-40E0-49AB-B2D9-CA9BF8500859}"/>
              </a:ext>
            </a:extLst>
          </p:cNvPr>
          <p:cNvSpPr txBox="1"/>
          <p:nvPr/>
        </p:nvSpPr>
        <p:spPr>
          <a:xfrm>
            <a:off x="1694924" y="2234684"/>
            <a:ext cx="45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F8B630-F655-496A-80C7-FBB0A8EC8611}"/>
              </a:ext>
            </a:extLst>
          </p:cNvPr>
          <p:cNvSpPr txBox="1"/>
          <p:nvPr/>
        </p:nvSpPr>
        <p:spPr>
          <a:xfrm>
            <a:off x="2239792" y="2293452"/>
            <a:ext cx="97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스포츠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926D26-1484-4837-8917-71E0B3B2B266}"/>
              </a:ext>
            </a:extLst>
          </p:cNvPr>
          <p:cNvSpPr txBox="1"/>
          <p:nvPr/>
        </p:nvSpPr>
        <p:spPr>
          <a:xfrm>
            <a:off x="2934949" y="2293452"/>
            <a:ext cx="77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영화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00F1CA-4DCF-4384-9F1A-A1F22B3682E8}"/>
              </a:ext>
            </a:extLst>
          </p:cNvPr>
          <p:cNvSpPr txBox="1"/>
          <p:nvPr/>
        </p:nvSpPr>
        <p:spPr>
          <a:xfrm>
            <a:off x="3668047" y="2283758"/>
            <a:ext cx="77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AB80AE-C829-4821-AD06-61924159955F}"/>
              </a:ext>
            </a:extLst>
          </p:cNvPr>
          <p:cNvSpPr txBox="1"/>
          <p:nvPr/>
        </p:nvSpPr>
        <p:spPr>
          <a:xfrm>
            <a:off x="4333609" y="2293521"/>
            <a:ext cx="77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게임</a:t>
            </a:r>
          </a:p>
        </p:txBody>
      </p:sp>
      <p:sp>
        <p:nvSpPr>
          <p:cNvPr id="97" name="직사각형 13">
            <a:extLst>
              <a:ext uri="{FF2B5EF4-FFF2-40B4-BE49-F238E27FC236}">
                <a16:creationId xmlns:a16="http://schemas.microsoft.com/office/drawing/2014/main" id="{BAE863EA-5ECE-436F-8C5B-2C04FEA16D42}"/>
              </a:ext>
            </a:extLst>
          </p:cNvPr>
          <p:cNvSpPr/>
          <p:nvPr/>
        </p:nvSpPr>
        <p:spPr>
          <a:xfrm>
            <a:off x="534199" y="842023"/>
            <a:ext cx="6426871" cy="4722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24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CC4CC28-D3A1-4DC5-BFCC-6AB75686F4AD}"/>
              </a:ext>
            </a:extLst>
          </p:cNvPr>
          <p:cNvCxnSpPr>
            <a:cxnSpLocks/>
          </p:cNvCxnSpPr>
          <p:nvPr/>
        </p:nvCxnSpPr>
        <p:spPr>
          <a:xfrm>
            <a:off x="615807" y="878203"/>
            <a:ext cx="6309811" cy="386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4AE3D9D-5816-47F9-9479-759E6CE0909D}"/>
              </a:ext>
            </a:extLst>
          </p:cNvPr>
          <p:cNvCxnSpPr>
            <a:cxnSpLocks/>
          </p:cNvCxnSpPr>
          <p:nvPr/>
        </p:nvCxnSpPr>
        <p:spPr>
          <a:xfrm flipH="1">
            <a:off x="591481" y="913202"/>
            <a:ext cx="6362818" cy="340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EA5437-B219-4045-A3C1-D1935A33C242}"/>
              </a:ext>
            </a:extLst>
          </p:cNvPr>
          <p:cNvGrpSpPr/>
          <p:nvPr/>
        </p:nvGrpSpPr>
        <p:grpSpPr>
          <a:xfrm>
            <a:off x="475540" y="3368935"/>
            <a:ext cx="6629400" cy="1453893"/>
            <a:chOff x="457200" y="3433496"/>
            <a:chExt cx="6629400" cy="1453893"/>
          </a:xfrm>
        </p:grpSpPr>
        <p:sp>
          <p:nvSpPr>
            <p:cNvPr id="32" name="object 32"/>
            <p:cNvSpPr txBox="1"/>
            <p:nvPr/>
          </p:nvSpPr>
          <p:spPr>
            <a:xfrm>
              <a:off x="2370575" y="3973238"/>
              <a:ext cx="124460" cy="238760"/>
            </a:xfrm>
            <a:prstGeom prst="rect">
              <a:avLst/>
            </a:prstGeom>
          </p:spPr>
          <p:txBody>
            <a:bodyPr vert="horz" wrap="square" lIns="0" tIns="12700" rIns="0" bIns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defRPr/>
              </a:pPr>
              <a:r>
                <a:rPr sz="1400">
                  <a:solidFill>
                    <a:srgbClr val="FFFFFF"/>
                  </a:solidFill>
                  <a:latin typeface="Arial MT"/>
                  <a:cs typeface="Arial MT"/>
                </a:rPr>
                <a:t>2</a:t>
              </a:r>
              <a:endParaRPr sz="1400">
                <a:latin typeface="Arial MT"/>
                <a:cs typeface="Arial MT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3396000" y="3973238"/>
              <a:ext cx="124460" cy="238760"/>
            </a:xfrm>
            <a:prstGeom prst="rect">
              <a:avLst/>
            </a:prstGeom>
          </p:spPr>
          <p:txBody>
            <a:bodyPr vert="horz" wrap="square" lIns="0" tIns="12700" rIns="0" bIns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defRPr/>
              </a:pPr>
              <a:r>
                <a:rPr sz="1400">
                  <a:solidFill>
                    <a:srgbClr val="FFFFFF"/>
                  </a:solidFill>
                  <a:latin typeface="Arial MT"/>
                  <a:cs typeface="Arial MT"/>
                </a:rPr>
                <a:t>2</a:t>
              </a:r>
              <a:endParaRPr sz="1400">
                <a:latin typeface="Arial MT"/>
                <a:cs typeface="Arial MT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306775" y="3973238"/>
              <a:ext cx="124460" cy="238760"/>
            </a:xfrm>
            <a:prstGeom prst="rect">
              <a:avLst/>
            </a:prstGeom>
          </p:spPr>
          <p:txBody>
            <a:bodyPr vert="horz" wrap="square" lIns="0" tIns="12700" rIns="0" bIns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defRPr/>
              </a:pPr>
              <a:r>
                <a:rPr sz="1400">
                  <a:solidFill>
                    <a:srgbClr val="FFFFFF"/>
                  </a:solidFill>
                  <a:latin typeface="Arial MT"/>
                  <a:cs typeface="Arial MT"/>
                </a:rPr>
                <a:t>2</a:t>
              </a:r>
              <a:endParaRPr sz="1400">
                <a:latin typeface="Arial MT"/>
                <a:cs typeface="Arial MT"/>
              </a:endParaRPr>
            </a:p>
          </p:txBody>
        </p:sp>
        <p:sp>
          <p:nvSpPr>
            <p:cNvPr id="70" name="직사각형 13"/>
            <p:cNvSpPr/>
            <p:nvPr/>
          </p:nvSpPr>
          <p:spPr>
            <a:xfrm>
              <a:off x="2438400" y="3562350"/>
              <a:ext cx="2590800" cy="3048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소모임 순위</a:t>
              </a:r>
            </a:p>
          </p:txBody>
        </p:sp>
        <p:sp>
          <p:nvSpPr>
            <p:cNvPr id="71" name="직사각형 13"/>
            <p:cNvSpPr/>
            <p:nvPr/>
          </p:nvSpPr>
          <p:spPr>
            <a:xfrm>
              <a:off x="762000" y="4019550"/>
              <a:ext cx="1828800" cy="7619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소모임</a:t>
              </a:r>
            </a:p>
          </p:txBody>
        </p:sp>
        <p:sp>
          <p:nvSpPr>
            <p:cNvPr id="72" name="직사각형 13"/>
            <p:cNvSpPr/>
            <p:nvPr/>
          </p:nvSpPr>
          <p:spPr>
            <a:xfrm>
              <a:off x="2895600" y="4019550"/>
              <a:ext cx="1828800" cy="7619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소모임</a:t>
              </a:r>
            </a:p>
          </p:txBody>
        </p:sp>
        <p:sp>
          <p:nvSpPr>
            <p:cNvPr id="73" name="직사각형 13"/>
            <p:cNvSpPr/>
            <p:nvPr/>
          </p:nvSpPr>
          <p:spPr>
            <a:xfrm>
              <a:off x="4953000" y="4019550"/>
              <a:ext cx="1828800" cy="7619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소모임</a:t>
              </a:r>
            </a:p>
          </p:txBody>
        </p:sp>
        <p:sp>
          <p:nvSpPr>
            <p:cNvPr id="78" name="화살표: 오른쪽 77"/>
            <p:cNvSpPr/>
            <p:nvPr/>
          </p:nvSpPr>
          <p:spPr>
            <a:xfrm>
              <a:off x="6934200" y="4324350"/>
              <a:ext cx="152400" cy="15240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0" name="화살표: 왼쪽 79"/>
            <p:cNvSpPr/>
            <p:nvPr/>
          </p:nvSpPr>
          <p:spPr>
            <a:xfrm>
              <a:off x="457200" y="4324350"/>
              <a:ext cx="152400" cy="152400"/>
            </a:xfrm>
            <a:prstGeom prst="lef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4D964A-5C49-4114-8ECE-86B552F5C6E0}"/>
                </a:ext>
              </a:extLst>
            </p:cNvPr>
            <p:cNvSpPr/>
            <p:nvPr/>
          </p:nvSpPr>
          <p:spPr>
            <a:xfrm>
              <a:off x="642333" y="3433496"/>
              <a:ext cx="6291549" cy="1453893"/>
            </a:xfrm>
            <a:prstGeom prst="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ABF6EAF-A454-4E15-A2EA-A4F33853481A}"/>
                </a:ext>
              </a:extLst>
            </p:cNvPr>
            <p:cNvCxnSpPr/>
            <p:nvPr/>
          </p:nvCxnSpPr>
          <p:spPr>
            <a:xfrm flipH="1">
              <a:off x="779003" y="4047077"/>
              <a:ext cx="1828800" cy="739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3B42F27-C44D-4B9B-B26F-4C0ACCCF86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348" y="4027367"/>
              <a:ext cx="1790456" cy="7590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762C203-24C5-4340-9329-820AABC31FFC}"/>
                </a:ext>
              </a:extLst>
            </p:cNvPr>
            <p:cNvCxnSpPr/>
            <p:nvPr/>
          </p:nvCxnSpPr>
          <p:spPr>
            <a:xfrm flipH="1">
              <a:off x="2873707" y="4019450"/>
              <a:ext cx="1828800" cy="739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1C3F802-BF1A-43E2-BCC3-F98655E918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2052" y="3999740"/>
              <a:ext cx="1790456" cy="7590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7184A9B-4007-4C48-9AE7-F1341B2D0920}"/>
                </a:ext>
              </a:extLst>
            </p:cNvPr>
            <p:cNvCxnSpPr/>
            <p:nvPr/>
          </p:nvCxnSpPr>
          <p:spPr>
            <a:xfrm flipH="1">
              <a:off x="4940310" y="4043096"/>
              <a:ext cx="1828800" cy="739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B252B07-F43E-4B2B-A681-ADD8F5B30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8655" y="4023386"/>
              <a:ext cx="1790456" cy="7590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사각형: 둥근 모서리 70">
              <a:extLst>
                <a:ext uri="{FF2B5EF4-FFF2-40B4-BE49-F238E27FC236}">
                  <a16:creationId xmlns:a16="http://schemas.microsoft.com/office/drawing/2014/main" id="{85C40627-7E6A-41A3-BBCB-7E872B6A996D}"/>
                </a:ext>
              </a:extLst>
            </p:cNvPr>
            <p:cNvSpPr/>
            <p:nvPr/>
          </p:nvSpPr>
          <p:spPr>
            <a:xfrm>
              <a:off x="6656768" y="3856084"/>
              <a:ext cx="227093" cy="18044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/>
                <a:t>D</a:t>
              </a:r>
              <a:endParaRPr lang="ko-KR" altLang="en-US" sz="1050" dirty="0"/>
            </a:p>
          </p:txBody>
        </p:sp>
      </p:grpSp>
      <p:sp>
        <p:nvSpPr>
          <p:cNvPr id="101" name="직사각형 13">
            <a:extLst>
              <a:ext uri="{FF2B5EF4-FFF2-40B4-BE49-F238E27FC236}">
                <a16:creationId xmlns:a16="http://schemas.microsoft.com/office/drawing/2014/main" id="{1ABA5AD5-99AA-49C6-BD8A-B43FEC3F6889}"/>
              </a:ext>
            </a:extLst>
          </p:cNvPr>
          <p:cNvSpPr/>
          <p:nvPr/>
        </p:nvSpPr>
        <p:spPr>
          <a:xfrm>
            <a:off x="613637" y="4864005"/>
            <a:ext cx="6314149" cy="2421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sz="2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1C4A4F3-CBA1-49AA-A3C2-FDF330CBE144}"/>
              </a:ext>
            </a:extLst>
          </p:cNvPr>
          <p:cNvCxnSpPr>
            <a:cxnSpLocks/>
          </p:cNvCxnSpPr>
          <p:nvPr/>
        </p:nvCxnSpPr>
        <p:spPr>
          <a:xfrm flipH="1">
            <a:off x="592644" y="4869388"/>
            <a:ext cx="6309557" cy="21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74D13A2-A2EF-49D7-A413-6B7F09AE091D}"/>
              </a:ext>
            </a:extLst>
          </p:cNvPr>
          <p:cNvCxnSpPr>
            <a:cxnSpLocks/>
          </p:cNvCxnSpPr>
          <p:nvPr/>
        </p:nvCxnSpPr>
        <p:spPr>
          <a:xfrm>
            <a:off x="581922" y="4891293"/>
            <a:ext cx="6379148" cy="21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사각형: 둥근 모서리 70">
            <a:extLst>
              <a:ext uri="{FF2B5EF4-FFF2-40B4-BE49-F238E27FC236}">
                <a16:creationId xmlns:a16="http://schemas.microsoft.com/office/drawing/2014/main" id="{E3298114-5B53-4C18-BFFA-4E59BA4D27EA}"/>
              </a:ext>
            </a:extLst>
          </p:cNvPr>
          <p:cNvSpPr/>
          <p:nvPr/>
        </p:nvSpPr>
        <p:spPr>
          <a:xfrm>
            <a:off x="6839865" y="4869509"/>
            <a:ext cx="227093" cy="1804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dirty="0"/>
              <a:t>E</a:t>
            </a:r>
            <a:endParaRPr lang="ko-KR" alt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번호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파일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/>
            </a:pPr>
            <a:r>
              <a:t>파일</a:t>
            </a:r>
            <a:r>
              <a:rPr spc="-55"/>
              <a:t> </a:t>
            </a:r>
            <a:r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작성자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화면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기능</a:t>
            </a:r>
            <a:r>
              <a:rPr sz="1400" b="1" spc="-55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400" b="1">
                <a:solidFill>
                  <a:srgbClr val="FFFFFF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400">
              <a:latin typeface="맑은 고딕"/>
              <a:ea typeface="+mj-ea"/>
              <a:cs typeface="맑은 고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70575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6000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06775" y="3973238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387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438150"/>
            <a:ext cx="99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latin typeface="+mj-ea"/>
                <a:ea typeface="+mj-ea"/>
              </a:rPr>
              <a:t>남승옥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4600" y="382905"/>
            <a:ext cx="1447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latin typeface="+mj-ea"/>
                <a:ea typeface="+mj-ea"/>
              </a:rPr>
              <a:t>footer.jsp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6800" y="438150"/>
            <a:ext cx="1371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/>
              <a:t>푸터</a:t>
            </a:r>
            <a:endParaRPr lang="ko-KR" altLang="en-US" sz="1000" dirty="0"/>
          </a:p>
        </p:txBody>
      </p:sp>
      <p:sp>
        <p:nvSpPr>
          <p:cNvPr id="44" name="직사각형 13"/>
          <p:cNvSpPr/>
          <p:nvPr/>
        </p:nvSpPr>
        <p:spPr>
          <a:xfrm>
            <a:off x="690137" y="1458108"/>
            <a:ext cx="6483863" cy="27118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25"/>
          <p:cNvSpPr/>
          <p:nvPr/>
        </p:nvSpPr>
        <p:spPr>
          <a:xfrm>
            <a:off x="2646990" y="2336843"/>
            <a:ext cx="994690" cy="9144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Member</a:t>
            </a:r>
          </a:p>
        </p:txBody>
      </p:sp>
      <p:sp>
        <p:nvSpPr>
          <p:cNvPr id="47" name="직사각형 25"/>
          <p:cNvSpPr/>
          <p:nvPr/>
        </p:nvSpPr>
        <p:spPr>
          <a:xfrm>
            <a:off x="3986297" y="2413044"/>
            <a:ext cx="994690" cy="838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Customer</a:t>
            </a:r>
          </a:p>
        </p:txBody>
      </p:sp>
      <p:sp>
        <p:nvSpPr>
          <p:cNvPr id="48" name="직사각형 25"/>
          <p:cNvSpPr/>
          <p:nvPr/>
        </p:nvSpPr>
        <p:spPr>
          <a:xfrm>
            <a:off x="5269878" y="2385840"/>
            <a:ext cx="984729" cy="8654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이용약관</a:t>
            </a:r>
          </a:p>
        </p:txBody>
      </p:sp>
      <p:sp>
        <p:nvSpPr>
          <p:cNvPr id="53" name="TextBox 77"/>
          <p:cNvSpPr txBox="1"/>
          <p:nvPr/>
        </p:nvSpPr>
        <p:spPr>
          <a:xfrm>
            <a:off x="7579208" y="2724150"/>
            <a:ext cx="15025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ko-KR" altLang="en-US" sz="10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ko-KR" sz="1000" dirty="0">
                <a:latin typeface="+mj-ea"/>
                <a:ea typeface="+mj-ea"/>
              </a:rPr>
              <a:t>1)</a:t>
            </a:r>
            <a:r>
              <a:rPr lang="ko-KR" altLang="en-US" sz="1000" dirty="0">
                <a:latin typeface="+mj-ea"/>
                <a:ea typeface="+mj-ea"/>
              </a:rPr>
              <a:t> 페이스북</a:t>
            </a:r>
            <a:r>
              <a:rPr lang="en-US" altLang="ko-KR" sz="1000" dirty="0">
                <a:latin typeface="+mj-ea"/>
                <a:ea typeface="+mj-ea"/>
              </a:rPr>
              <a:t>,</a:t>
            </a:r>
            <a:r>
              <a:rPr lang="ko-KR" altLang="en-US" sz="1000" dirty="0">
                <a:latin typeface="+mj-ea"/>
                <a:ea typeface="+mj-ea"/>
              </a:rPr>
              <a:t> 인스타 등 </a:t>
            </a:r>
            <a:r>
              <a:rPr lang="en-US" altLang="ko-KR" sz="1000" dirty="0">
                <a:latin typeface="+mj-ea"/>
                <a:ea typeface="+mj-ea"/>
              </a:rPr>
              <a:t>SNS</a:t>
            </a:r>
            <a:r>
              <a:rPr lang="ko-KR" altLang="en-US" sz="1000" dirty="0">
                <a:latin typeface="+mj-ea"/>
                <a:ea typeface="+mj-ea"/>
              </a:rPr>
              <a:t> 연동</a:t>
            </a:r>
          </a:p>
        </p:txBody>
      </p:sp>
      <p:sp>
        <p:nvSpPr>
          <p:cNvPr id="57" name="직사각형 58"/>
          <p:cNvSpPr/>
          <p:nvPr/>
        </p:nvSpPr>
        <p:spPr>
          <a:xfrm>
            <a:off x="5029200" y="3714750"/>
            <a:ext cx="5334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SNS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715000" y="3714750"/>
            <a:ext cx="5334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SNS</a:t>
            </a:r>
          </a:p>
        </p:txBody>
      </p:sp>
      <p:sp>
        <p:nvSpPr>
          <p:cNvPr id="60" name="직사각형 58"/>
          <p:cNvSpPr/>
          <p:nvPr/>
        </p:nvSpPr>
        <p:spPr>
          <a:xfrm>
            <a:off x="6400800" y="3714754"/>
            <a:ext cx="533400" cy="304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SNS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5CA1BF0-2523-4CD5-804E-203E491078E3}"/>
              </a:ext>
            </a:extLst>
          </p:cNvPr>
          <p:cNvSpPr/>
          <p:nvPr/>
        </p:nvSpPr>
        <p:spPr>
          <a:xfrm>
            <a:off x="4900206" y="3536808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668F66F-5CAF-4AAB-80F4-E0DB65198653}"/>
              </a:ext>
            </a:extLst>
          </p:cNvPr>
          <p:cNvGrpSpPr/>
          <p:nvPr/>
        </p:nvGrpSpPr>
        <p:grpSpPr>
          <a:xfrm>
            <a:off x="894162" y="2363748"/>
            <a:ext cx="1259675" cy="914400"/>
            <a:chOff x="762000" y="1809750"/>
            <a:chExt cx="1295400" cy="2057400"/>
          </a:xfrm>
        </p:grpSpPr>
        <p:sp>
          <p:nvSpPr>
            <p:cNvPr id="45" name="직사각형 25"/>
            <p:cNvSpPr/>
            <p:nvPr/>
          </p:nvSpPr>
          <p:spPr>
            <a:xfrm>
              <a:off x="762000" y="1809750"/>
              <a:ext cx="1295400" cy="20574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로고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DE6280A-1573-4A46-9DC3-3BE4D817D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00" y="1809750"/>
              <a:ext cx="1219200" cy="2057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7259AC2-EB14-4383-BDB6-1A57F0F0E4DE}"/>
                </a:ext>
              </a:extLst>
            </p:cNvPr>
            <p:cNvCxnSpPr/>
            <p:nvPr/>
          </p:nvCxnSpPr>
          <p:spPr>
            <a:xfrm>
              <a:off x="762000" y="1809750"/>
              <a:ext cx="1295400" cy="2057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8F27BA8-AA40-44DB-A933-4696CA6DCB7F}"/>
              </a:ext>
            </a:extLst>
          </p:cNvPr>
          <p:cNvSpPr txBox="1"/>
          <p:nvPr/>
        </p:nvSpPr>
        <p:spPr>
          <a:xfrm>
            <a:off x="76200" y="428809"/>
            <a:ext cx="691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MA-001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37" y="0"/>
            <a:ext cx="7593965" cy="803910"/>
            <a:chOff x="-4737" y="0"/>
            <a:chExt cx="7593965" cy="803910"/>
          </a:xfrm>
        </p:grpSpPr>
        <p:sp>
          <p:nvSpPr>
            <p:cNvPr id="4" name="object 4"/>
            <p:cNvSpPr/>
            <p:nvPr/>
          </p:nvSpPr>
          <p:spPr>
            <a:xfrm>
              <a:off x="12" y="7086"/>
              <a:ext cx="7584440" cy="392430"/>
            </a:xfrm>
            <a:custGeom>
              <a:avLst/>
              <a:gdLst/>
              <a:ahLst/>
              <a:cxnLst/>
              <a:rect l="l" t="t" r="r" b="b"/>
              <a:pathLst>
                <a:path w="7584440" h="392430">
                  <a:moveTo>
                    <a:pt x="7584262" y="0"/>
                  </a:moveTo>
                  <a:lnTo>
                    <a:pt x="7584262" y="0"/>
                  </a:lnTo>
                  <a:lnTo>
                    <a:pt x="0" y="0"/>
                  </a:lnTo>
                  <a:lnTo>
                    <a:pt x="0" y="392391"/>
                  </a:lnTo>
                  <a:lnTo>
                    <a:pt x="7584262" y="392391"/>
                  </a:lnTo>
                  <a:lnTo>
                    <a:pt x="758426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5" name="object 5"/>
            <p:cNvSpPr/>
            <p:nvPr/>
          </p:nvSpPr>
          <p:spPr>
            <a:xfrm>
              <a:off x="24" y="2325"/>
              <a:ext cx="7584440" cy="794385"/>
            </a:xfrm>
            <a:custGeom>
              <a:avLst/>
              <a:gdLst/>
              <a:ahLst/>
              <a:cxnLst/>
              <a:rect l="l" t="t" r="r" b="b"/>
              <a:pathLst>
                <a:path w="7584440" h="794385">
                  <a:moveTo>
                    <a:pt x="0" y="0"/>
                  </a:moveTo>
                  <a:lnTo>
                    <a:pt x="0" y="794299"/>
                  </a:lnTo>
                </a:path>
                <a:path w="7584440" h="794385">
                  <a:moveTo>
                    <a:pt x="754574" y="0"/>
                  </a:moveTo>
                  <a:lnTo>
                    <a:pt x="754574" y="794299"/>
                  </a:lnTo>
                </a:path>
                <a:path w="7584440" h="794385">
                  <a:moveTo>
                    <a:pt x="2078999" y="0"/>
                  </a:moveTo>
                  <a:lnTo>
                    <a:pt x="2078999" y="794299"/>
                  </a:lnTo>
                </a:path>
                <a:path w="7584440" h="794385">
                  <a:moveTo>
                    <a:pt x="3884474" y="0"/>
                  </a:moveTo>
                  <a:lnTo>
                    <a:pt x="3884474" y="794299"/>
                  </a:lnTo>
                </a:path>
                <a:path w="7584440" h="794385">
                  <a:moveTo>
                    <a:pt x="6333824" y="0"/>
                  </a:moveTo>
                  <a:lnTo>
                    <a:pt x="6333824" y="794299"/>
                  </a:lnTo>
                </a:path>
                <a:path w="7584440" h="794385">
                  <a:moveTo>
                    <a:pt x="7584249" y="0"/>
                  </a:moveTo>
                  <a:lnTo>
                    <a:pt x="7584249" y="7942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23"/>
              <a:ext cx="7589520" cy="794385"/>
            </a:xfrm>
            <a:custGeom>
              <a:avLst/>
              <a:gdLst/>
              <a:ahLst/>
              <a:cxnLst/>
              <a:rect l="l" t="t" r="r" b="b"/>
              <a:pathLst>
                <a:path w="7589520" h="794385">
                  <a:moveTo>
                    <a:pt x="7589025" y="784796"/>
                  </a:moveTo>
                  <a:lnTo>
                    <a:pt x="0" y="784796"/>
                  </a:lnTo>
                  <a:lnTo>
                    <a:pt x="0" y="794321"/>
                  </a:lnTo>
                  <a:lnTo>
                    <a:pt x="7589025" y="794321"/>
                  </a:lnTo>
                  <a:lnTo>
                    <a:pt x="7589025" y="784796"/>
                  </a:lnTo>
                  <a:close/>
                </a:path>
                <a:path w="7589520" h="794385">
                  <a:moveTo>
                    <a:pt x="7589025" y="392391"/>
                  </a:moveTo>
                  <a:lnTo>
                    <a:pt x="0" y="392391"/>
                  </a:lnTo>
                  <a:lnTo>
                    <a:pt x="0" y="401916"/>
                  </a:lnTo>
                  <a:lnTo>
                    <a:pt x="7589025" y="401916"/>
                  </a:lnTo>
                  <a:lnTo>
                    <a:pt x="7589025" y="392391"/>
                  </a:lnTo>
                  <a:close/>
                </a:path>
                <a:path w="7589520" h="794385">
                  <a:moveTo>
                    <a:pt x="7589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589025" y="9525"/>
                  </a:lnTo>
                  <a:lnTo>
                    <a:pt x="758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637" y="72988"/>
            <a:ext cx="3810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96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914" y="72988"/>
            <a:ext cx="6146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41680" y="72988"/>
            <a:ext cx="2586504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/>
              <a:t>파일</a:t>
            </a:r>
            <a:r>
              <a:rPr lang="ko-KR" b="0" spc="-55"/>
              <a:t> </a:t>
            </a:r>
            <a:r>
              <a:rPr lang="ko-KR"/>
              <a:t>위치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74899" y="72988"/>
            <a:ext cx="55880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작성자</a:t>
            </a:r>
            <a:endParaRPr lang="ko-KR" sz="14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79537" y="2312"/>
            <a:ext cx="1564640" cy="5141595"/>
            <a:chOff x="7579537" y="2312"/>
            <a:chExt cx="1564640" cy="5141595"/>
          </a:xfrm>
        </p:grpSpPr>
        <p:sp>
          <p:nvSpPr>
            <p:cNvPr id="18" name="object 18"/>
            <p:cNvSpPr/>
            <p:nvPr/>
          </p:nvSpPr>
          <p:spPr>
            <a:xfrm>
              <a:off x="7584287" y="7086"/>
              <a:ext cx="1560195" cy="2537460"/>
            </a:xfrm>
            <a:custGeom>
              <a:avLst/>
              <a:gdLst/>
              <a:ahLst/>
              <a:cxnLst/>
              <a:rect l="l" t="t" r="r" b="b"/>
              <a:pathLst>
                <a:path w="1560195" h="2537460">
                  <a:moveTo>
                    <a:pt x="1559712" y="2144471"/>
                  </a:moveTo>
                  <a:lnTo>
                    <a:pt x="0" y="2144471"/>
                  </a:lnTo>
                  <a:lnTo>
                    <a:pt x="0" y="2536875"/>
                  </a:lnTo>
                  <a:lnTo>
                    <a:pt x="1559712" y="2536875"/>
                  </a:lnTo>
                  <a:lnTo>
                    <a:pt x="1559712" y="2144471"/>
                  </a:lnTo>
                  <a:close/>
                </a:path>
                <a:path w="1560195" h="2537460">
                  <a:moveTo>
                    <a:pt x="1559712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1559712" y="392391"/>
                  </a:lnTo>
                  <a:lnTo>
                    <a:pt x="1559712" y="0"/>
                  </a:lnTo>
                  <a:close/>
                </a:path>
              </a:pathLst>
            </a:custGeom>
            <a:solidFill>
              <a:srgbClr val="DEA973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9525" y="2323"/>
              <a:ext cx="1564640" cy="5141595"/>
            </a:xfrm>
            <a:custGeom>
              <a:avLst/>
              <a:gdLst/>
              <a:ahLst/>
              <a:cxnLst/>
              <a:rect l="l" t="t" r="r" b="b"/>
              <a:pathLst>
                <a:path w="1564640" h="5141595">
                  <a:moveTo>
                    <a:pt x="1564474" y="0"/>
                  </a:moveTo>
                  <a:lnTo>
                    <a:pt x="1559712" y="0"/>
                  </a:lnTo>
                  <a:lnTo>
                    <a:pt x="1559712" y="9525"/>
                  </a:lnTo>
                  <a:lnTo>
                    <a:pt x="1559712" y="392391"/>
                  </a:lnTo>
                  <a:lnTo>
                    <a:pt x="1559712" y="401916"/>
                  </a:lnTo>
                  <a:lnTo>
                    <a:pt x="1559712" y="2144471"/>
                  </a:lnTo>
                  <a:lnTo>
                    <a:pt x="1559712" y="2153996"/>
                  </a:lnTo>
                  <a:lnTo>
                    <a:pt x="1559712" y="2536875"/>
                  </a:lnTo>
                  <a:lnTo>
                    <a:pt x="9525" y="2536875"/>
                  </a:lnTo>
                  <a:lnTo>
                    <a:pt x="9525" y="2153996"/>
                  </a:lnTo>
                  <a:lnTo>
                    <a:pt x="1559712" y="2153996"/>
                  </a:lnTo>
                  <a:lnTo>
                    <a:pt x="1559712" y="2144471"/>
                  </a:lnTo>
                  <a:lnTo>
                    <a:pt x="9525" y="2144471"/>
                  </a:lnTo>
                  <a:lnTo>
                    <a:pt x="9525" y="401916"/>
                  </a:lnTo>
                  <a:lnTo>
                    <a:pt x="1559712" y="401916"/>
                  </a:lnTo>
                  <a:lnTo>
                    <a:pt x="1559712" y="392391"/>
                  </a:lnTo>
                  <a:lnTo>
                    <a:pt x="9525" y="392391"/>
                  </a:lnTo>
                  <a:lnTo>
                    <a:pt x="9525" y="9525"/>
                  </a:lnTo>
                  <a:lnTo>
                    <a:pt x="1559712" y="9525"/>
                  </a:lnTo>
                  <a:lnTo>
                    <a:pt x="1559712" y="0"/>
                  </a:lnTo>
                  <a:lnTo>
                    <a:pt x="12" y="0"/>
                  </a:lnTo>
                  <a:lnTo>
                    <a:pt x="0" y="5141176"/>
                  </a:lnTo>
                  <a:lnTo>
                    <a:pt x="9525" y="5141176"/>
                  </a:lnTo>
                  <a:lnTo>
                    <a:pt x="9525" y="2546400"/>
                  </a:lnTo>
                  <a:lnTo>
                    <a:pt x="1559712" y="2546400"/>
                  </a:lnTo>
                  <a:lnTo>
                    <a:pt x="1559712" y="5141176"/>
                  </a:lnTo>
                  <a:lnTo>
                    <a:pt x="1564474" y="5141176"/>
                  </a:lnTo>
                  <a:lnTo>
                    <a:pt x="1564474" y="2546400"/>
                  </a:lnTo>
                  <a:lnTo>
                    <a:pt x="1564474" y="2536875"/>
                  </a:lnTo>
                  <a:lnTo>
                    <a:pt x="156447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 lang="ko-KR" altLang="en-US"/>
              </a:pPr>
              <a:endParaRPr lang="ko-KR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64814" y="72988"/>
            <a:ext cx="792480" cy="2127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64814" y="2217463"/>
            <a:ext cx="792480" cy="22093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r>
              <a:rPr lang="ko-KR" sz="1400" b="1" spc="-5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sz="1400" b="1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endParaRPr lang="ko-KR"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0" y="865874"/>
            <a:ext cx="7578725" cy="0"/>
          </a:xfrm>
          <a:custGeom>
            <a:avLst/>
            <a:gdLst/>
            <a:ahLst/>
            <a:cxnLst/>
            <a:rect l="l" t="t" r="r" b="b"/>
            <a:pathLst>
              <a:path w="7578725">
                <a:moveTo>
                  <a:pt x="0" y="0"/>
                </a:moveTo>
                <a:lnTo>
                  <a:pt x="75782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38" name="object 38"/>
          <p:cNvSpPr txBox="1"/>
          <p:nvPr/>
        </p:nvSpPr>
        <p:spPr>
          <a:xfrm>
            <a:off x="58765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4650" y="863163"/>
            <a:ext cx="124460" cy="21316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 lang="ko-KR" altLang="en-US"/>
            </a:pPr>
            <a:r>
              <a:rPr lang="ko-KR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lang="ko-KR" sz="1400">
              <a:latin typeface="Arial MT"/>
              <a:cs typeface="Arial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8878" y="478185"/>
            <a:ext cx="1295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>
                <a:ea typeface="맑은 고딕"/>
                <a:cs typeface="Calibri"/>
              </a:rPr>
              <a:t>관리자 모임 관리</a:t>
            </a:r>
            <a:endParaRPr lang="ko-KR" altLang="en-US" sz="1000" dirty="0">
              <a:ea typeface="맑은 고딕"/>
              <a:cs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0929" y="490082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7" name="TextBox 46"/>
          <p:cNvSpPr txBox="1"/>
          <p:nvPr/>
        </p:nvSpPr>
        <p:spPr>
          <a:xfrm>
            <a:off x="6644650" y="470489"/>
            <a:ext cx="9144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+mj-ea"/>
                <a:ea typeface="+mj-ea"/>
                <a:cs typeface="+mn-lt"/>
              </a:rPr>
              <a:t>최광준</a:t>
            </a:r>
            <a:endParaRPr lang="ko-KR" sz="1000" dirty="0">
              <a:latin typeface="+mj-ea"/>
              <a:ea typeface="+mj-ea"/>
              <a:cs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5570" y="522327"/>
            <a:ext cx="1530102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</a:rPr>
              <a:t>Admin</a:t>
            </a:r>
            <a:r>
              <a:rPr lang="ko-KR" altLang="en-US" sz="1000" dirty="0">
                <a:latin typeface="+mj-ea"/>
                <a:ea typeface="+mj-ea"/>
              </a:rPr>
              <a:t>으로 </a:t>
            </a:r>
            <a:r>
              <a:rPr lang="ko-KR" altLang="en-US" sz="1000" dirty="0" err="1">
                <a:latin typeface="+mj-ea"/>
                <a:ea typeface="+mj-ea"/>
              </a:rPr>
              <a:t>로그인시</a:t>
            </a:r>
            <a:r>
              <a:rPr lang="ko-KR" altLang="en-US" sz="1000" dirty="0">
                <a:latin typeface="+mj-ea"/>
                <a:ea typeface="+mj-ea"/>
              </a:rPr>
              <a:t> 접근 가능한 모임 관리 화면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60819" y="2529000"/>
            <a:ext cx="150259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1)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클릭 시 모임 관리로 전환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2)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클릭 시 유저 관리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(AD-001-a)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로 전환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3)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단어를 입력했을 시 그 단어가 모임의 모임명이나 키워드와 일치하면 해당 모임을 아래에 나열</a:t>
            </a:r>
            <a:endParaRPr lang="en-US" altLang="ko-KR" sz="1100" dirty="0">
              <a:ea typeface="맑은 고딕" panose="020B0503020000020004" pitchFamily="34" charset="-127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4)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해당 모임 페이지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(BO-001)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로 이동</a:t>
            </a:r>
            <a:endParaRPr lang="en-US" altLang="ko-KR" sz="1000" dirty="0">
              <a:latin typeface="+mj-ea"/>
              <a:ea typeface="+mj-ea"/>
              <a:cs typeface="Calibri"/>
            </a:endParaRP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5)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해당 모임 수정페이지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(AD-002)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로 이동</a:t>
            </a:r>
          </a:p>
          <a:p>
            <a:pPr>
              <a:defRPr lang="ko-KR" altLang="en-US"/>
            </a:pPr>
            <a:r>
              <a:rPr lang="en-US" altLang="ko-KR" sz="1000" dirty="0">
                <a:latin typeface="+mj-ea"/>
                <a:ea typeface="+mj-ea"/>
                <a:cs typeface="Calibri"/>
              </a:rPr>
              <a:t>6)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선택된 모임 삭제하는 </a:t>
            </a:r>
            <a:r>
              <a:rPr lang="ko-KR" altLang="en-US" sz="1000" dirty="0" err="1">
                <a:latin typeface="+mj-ea"/>
                <a:ea typeface="+mj-ea"/>
                <a:cs typeface="Calibri"/>
              </a:rPr>
              <a:t>모달창</a:t>
            </a:r>
            <a:r>
              <a:rPr lang="en-US" altLang="ko-KR" sz="1000" dirty="0">
                <a:latin typeface="+mj-ea"/>
                <a:ea typeface="+mj-ea"/>
                <a:cs typeface="Calibri"/>
              </a:rPr>
              <a:t>(AD-003)</a:t>
            </a:r>
            <a:r>
              <a:rPr lang="ko-KR" altLang="en-US" sz="1000" dirty="0">
                <a:latin typeface="+mj-ea"/>
                <a:ea typeface="+mj-ea"/>
                <a:cs typeface="Calibri"/>
              </a:rPr>
              <a:t> 표시</a:t>
            </a:r>
            <a:endParaRPr lang="en-US" altLang="ko-KR" sz="1000" dirty="0">
              <a:latin typeface="+mj-ea"/>
              <a:ea typeface="+mj-ea"/>
              <a:cs typeface="Calibri"/>
            </a:endParaRPr>
          </a:p>
        </p:txBody>
      </p:sp>
      <p:sp>
        <p:nvSpPr>
          <p:cNvPr id="90" name="TextBox 45"/>
          <p:cNvSpPr txBox="1"/>
          <p:nvPr/>
        </p:nvSpPr>
        <p:spPr>
          <a:xfrm>
            <a:off x="2409082" y="447829"/>
            <a:ext cx="1524000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err="1">
                <a:latin typeface="+mj-ea"/>
                <a:ea typeface="+mj-ea"/>
              </a:rPr>
              <a:t>admin_MainClub.jsp</a:t>
            </a:r>
            <a:endParaRPr lang="ko-KR" altLang="en-US" sz="1000" dirty="0">
              <a:latin typeface="+mj-ea"/>
              <a:ea typeface="+mj-ea"/>
              <a:cs typeface="Calibri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E8E794-56A7-4949-9BB8-A19E20662606}"/>
              </a:ext>
            </a:extLst>
          </p:cNvPr>
          <p:cNvGrpSpPr/>
          <p:nvPr/>
        </p:nvGrpSpPr>
        <p:grpSpPr>
          <a:xfrm>
            <a:off x="381603" y="1000564"/>
            <a:ext cx="2329411" cy="324033"/>
            <a:chOff x="564637" y="1657350"/>
            <a:chExt cx="2329411" cy="324033"/>
          </a:xfrm>
        </p:grpSpPr>
        <p:sp>
          <p:nvSpPr>
            <p:cNvPr id="2" name="직사각형 54">
              <a:extLst>
                <a:ext uri="{FF2B5EF4-FFF2-40B4-BE49-F238E27FC236}">
                  <a16:creationId xmlns:a16="http://schemas.microsoft.com/office/drawing/2014/main" id="{881AC9BA-96CF-4A3D-A8B3-4977E969C27F}"/>
                </a:ext>
              </a:extLst>
            </p:cNvPr>
            <p:cNvSpPr/>
            <p:nvPr/>
          </p:nvSpPr>
          <p:spPr>
            <a:xfrm>
              <a:off x="1736041" y="1657350"/>
              <a:ext cx="1158007" cy="32402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>
                <a:defRPr lang="ko-KR" altLang="en-US"/>
              </a:pPr>
              <a:r>
                <a:rPr lang="ko-KR" altLang="en-US" dirty="0">
                  <a:ea typeface="맑은 고딕"/>
                  <a:cs typeface="Calibri"/>
                </a:rPr>
                <a:t>유저 관리</a:t>
              </a:r>
            </a:p>
          </p:txBody>
        </p:sp>
        <p:sp>
          <p:nvSpPr>
            <p:cNvPr id="34" name="직사각형 54">
              <a:extLst>
                <a:ext uri="{FF2B5EF4-FFF2-40B4-BE49-F238E27FC236}">
                  <a16:creationId xmlns:a16="http://schemas.microsoft.com/office/drawing/2014/main" id="{AFFC7038-EFD5-4D6D-9932-D33875770FA1}"/>
                </a:ext>
              </a:extLst>
            </p:cNvPr>
            <p:cNvSpPr/>
            <p:nvPr/>
          </p:nvSpPr>
          <p:spPr>
            <a:xfrm>
              <a:off x="564637" y="1657350"/>
              <a:ext cx="1158007" cy="32403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anchor="ctr"/>
            <a:lstStyle/>
            <a:p>
              <a:pPr>
                <a:defRPr lang="ko-KR" altLang="en-US"/>
              </a:pPr>
              <a:r>
                <a:rPr lang="ko-KR" altLang="en-US" dirty="0">
                  <a:ea typeface="맑은 고딕"/>
                  <a:cs typeface="Calibri"/>
                </a:rPr>
                <a:t>모임 관리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3D688D-33D7-49C5-AB16-6076F9D4B379}"/>
              </a:ext>
            </a:extLst>
          </p:cNvPr>
          <p:cNvSpPr txBox="1"/>
          <p:nvPr/>
        </p:nvSpPr>
        <p:spPr>
          <a:xfrm>
            <a:off x="47207" y="45565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AD-001</a:t>
            </a:r>
            <a:endParaRPr lang="ko-KR" altLang="en-US" sz="10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CBB50A-132A-4EAC-AF90-72477E4AE10B}"/>
              </a:ext>
            </a:extLst>
          </p:cNvPr>
          <p:cNvGrpSpPr/>
          <p:nvPr/>
        </p:nvGrpSpPr>
        <p:grpSpPr>
          <a:xfrm>
            <a:off x="204804" y="1541983"/>
            <a:ext cx="1158007" cy="263570"/>
            <a:chOff x="259170" y="2104249"/>
            <a:chExt cx="1309570" cy="36932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CFB1930-5C0F-4E19-B097-DE9E86B2C339}"/>
                </a:ext>
              </a:extLst>
            </p:cNvPr>
            <p:cNvSpPr/>
            <p:nvPr/>
          </p:nvSpPr>
          <p:spPr>
            <a:xfrm>
              <a:off x="259170" y="2104249"/>
              <a:ext cx="1193912" cy="3693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dirty="0"/>
                <a:t>카테고리 선택</a:t>
              </a:r>
            </a:p>
          </p:txBody>
        </p:sp>
        <p:sp>
          <p:nvSpPr>
            <p:cNvPr id="35" name="실행 단추: 앞으로 또는 다음으로 이동 3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8DABC1-AA51-43AF-AD47-FEE8CDEC27BF}"/>
                </a:ext>
              </a:extLst>
            </p:cNvPr>
            <p:cNvSpPr/>
            <p:nvPr/>
          </p:nvSpPr>
          <p:spPr>
            <a:xfrm rot="5400000">
              <a:off x="1345825" y="2226252"/>
              <a:ext cx="330174" cy="115657"/>
            </a:xfrm>
            <a:prstGeom prst="actionButtonForwardNex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DB6A81-5FDC-4833-B174-41E56968D088}"/>
              </a:ext>
            </a:extLst>
          </p:cNvPr>
          <p:cNvSpPr/>
          <p:nvPr/>
        </p:nvSpPr>
        <p:spPr>
          <a:xfrm>
            <a:off x="295878" y="1829188"/>
            <a:ext cx="894550" cy="71371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IT</a:t>
            </a:r>
          </a:p>
          <a:p>
            <a:pPr algn="ctr"/>
            <a:r>
              <a:rPr lang="ko-KR" altLang="en-US" sz="1000" dirty="0"/>
              <a:t>스포츠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영화</a:t>
            </a:r>
            <a:endParaRPr lang="en-US" altLang="ko-KR" sz="1000" dirty="0"/>
          </a:p>
          <a:p>
            <a:pPr algn="ctr"/>
            <a:r>
              <a:rPr lang="en-US" altLang="ko-KR" sz="1000" dirty="0"/>
              <a:t>…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DBF8050-DA66-4102-8726-02055835C968}"/>
              </a:ext>
            </a:extLst>
          </p:cNvPr>
          <p:cNvSpPr/>
          <p:nvPr/>
        </p:nvSpPr>
        <p:spPr>
          <a:xfrm>
            <a:off x="5443756" y="1543944"/>
            <a:ext cx="1200894" cy="209201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65">
            <a:extLst>
              <a:ext uri="{FF2B5EF4-FFF2-40B4-BE49-F238E27FC236}">
                <a16:creationId xmlns:a16="http://schemas.microsoft.com/office/drawing/2014/main" id="{038263E8-2DF4-4B5F-A11A-D189AAB8C50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56185" y="1550301"/>
            <a:ext cx="187560" cy="178200"/>
          </a:xfrm>
          <a:prstGeom prst="rect">
            <a:avLst/>
          </a:prstGeom>
          <a:ln w="0">
            <a:noFill/>
          </a:ln>
        </p:spPr>
      </p:pic>
      <p:pic>
        <p:nvPicPr>
          <p:cNvPr id="42" name="object 21">
            <a:extLst>
              <a:ext uri="{FF2B5EF4-FFF2-40B4-BE49-F238E27FC236}">
                <a16:creationId xmlns:a16="http://schemas.microsoft.com/office/drawing/2014/main" id="{342175A2-B784-4FE5-B8B8-395B8CF9C9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1074" y="3123948"/>
            <a:ext cx="512175" cy="5220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607B5C-B710-4BDC-98D3-96012EB53163}"/>
              </a:ext>
            </a:extLst>
          </p:cNvPr>
          <p:cNvSpPr txBox="1"/>
          <p:nvPr/>
        </p:nvSpPr>
        <p:spPr>
          <a:xfrm>
            <a:off x="1788264" y="3224289"/>
            <a:ext cx="934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맛있는 안드로이드</a:t>
            </a:r>
          </a:p>
        </p:txBody>
      </p:sp>
      <p:sp>
        <p:nvSpPr>
          <p:cNvPr id="45" name="직사각형 97">
            <a:extLst>
              <a:ext uri="{FF2B5EF4-FFF2-40B4-BE49-F238E27FC236}">
                <a16:creationId xmlns:a16="http://schemas.microsoft.com/office/drawing/2014/main" id="{4B5DB2E9-A63E-402B-8DF6-EE0CB8D06202}"/>
              </a:ext>
            </a:extLst>
          </p:cNvPr>
          <p:cNvSpPr/>
          <p:nvPr/>
        </p:nvSpPr>
        <p:spPr>
          <a:xfrm>
            <a:off x="2603790" y="3206942"/>
            <a:ext cx="1047724" cy="3531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재밌게 배우는</a:t>
            </a:r>
            <a:endParaRPr lang="ko-KR" sz="10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안드로이드</a:t>
            </a:r>
            <a:endParaRPr lang="ko-KR" sz="1000" spc="-1" dirty="0">
              <a:latin typeface="맑은 고딕"/>
              <a:ea typeface="맑은 고딕"/>
            </a:endParaRPr>
          </a:p>
        </p:txBody>
      </p:sp>
      <p:sp>
        <p:nvSpPr>
          <p:cNvPr id="49" name="직사각형 76">
            <a:extLst>
              <a:ext uri="{FF2B5EF4-FFF2-40B4-BE49-F238E27FC236}">
                <a16:creationId xmlns:a16="http://schemas.microsoft.com/office/drawing/2014/main" id="{A85AB631-1F66-48DD-98C1-6503CE233A1F}"/>
              </a:ext>
            </a:extLst>
          </p:cNvPr>
          <p:cNvSpPr/>
          <p:nvPr/>
        </p:nvSpPr>
        <p:spPr>
          <a:xfrm>
            <a:off x="4454156" y="3266702"/>
            <a:ext cx="647398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김갑수</a:t>
            </a:r>
            <a:endParaRPr lang="ko-KR" altLang="en-US" sz="1000" strike="noStrike" spc="-1" dirty="0">
              <a:latin typeface="맑은 고딕"/>
            </a:endParaRPr>
          </a:p>
        </p:txBody>
      </p:sp>
      <p:sp>
        <p:nvSpPr>
          <p:cNvPr id="50" name="직사각형 76">
            <a:extLst>
              <a:ext uri="{FF2B5EF4-FFF2-40B4-BE49-F238E27FC236}">
                <a16:creationId xmlns:a16="http://schemas.microsoft.com/office/drawing/2014/main" id="{4EA953B2-B22C-4ACF-986E-19C10037A6CC}"/>
              </a:ext>
            </a:extLst>
          </p:cNvPr>
          <p:cNvSpPr/>
          <p:nvPr/>
        </p:nvSpPr>
        <p:spPr>
          <a:xfrm>
            <a:off x="5316225" y="3224289"/>
            <a:ext cx="551975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5/100</a:t>
            </a:r>
            <a:endParaRPr lang="ko-KR" dirty="0"/>
          </a:p>
        </p:txBody>
      </p:sp>
      <p:sp>
        <p:nvSpPr>
          <p:cNvPr id="51" name="직사각형 76">
            <a:extLst>
              <a:ext uri="{FF2B5EF4-FFF2-40B4-BE49-F238E27FC236}">
                <a16:creationId xmlns:a16="http://schemas.microsoft.com/office/drawing/2014/main" id="{73EE0A05-6563-4A43-B075-CA9CE4F40D75}"/>
              </a:ext>
            </a:extLst>
          </p:cNvPr>
          <p:cNvSpPr/>
          <p:nvPr/>
        </p:nvSpPr>
        <p:spPr>
          <a:xfrm>
            <a:off x="5990101" y="3224289"/>
            <a:ext cx="1071503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2021.08.10</a:t>
            </a:r>
            <a:endParaRPr lang="ko-KR" altLang="en-US" sz="1000" spc="-1" dirty="0">
              <a:latin typeface="맑은 고딕"/>
            </a:endParaRPr>
          </a:p>
        </p:txBody>
      </p:sp>
      <p:pic>
        <p:nvPicPr>
          <p:cNvPr id="52" name="object 22">
            <a:extLst>
              <a:ext uri="{FF2B5EF4-FFF2-40B4-BE49-F238E27FC236}">
                <a16:creationId xmlns:a16="http://schemas.microsoft.com/office/drawing/2014/main" id="{AD906BBF-E9D4-4DA1-8650-75F8335E604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326" y="3331672"/>
            <a:ext cx="169633" cy="135714"/>
          </a:xfrm>
          <a:prstGeom prst="rect">
            <a:avLst/>
          </a:prstGeom>
        </p:spPr>
      </p:pic>
      <p:pic>
        <p:nvPicPr>
          <p:cNvPr id="53" name="object 21">
            <a:extLst>
              <a:ext uri="{FF2B5EF4-FFF2-40B4-BE49-F238E27FC236}">
                <a16:creationId xmlns:a16="http://schemas.microsoft.com/office/drawing/2014/main" id="{BD60BDFF-3D05-46DC-93F3-CAA9F1627E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0428" y="3774637"/>
            <a:ext cx="512175" cy="522049"/>
          </a:xfrm>
          <a:prstGeom prst="rect">
            <a:avLst/>
          </a:prstGeom>
        </p:spPr>
      </p:pic>
      <p:pic>
        <p:nvPicPr>
          <p:cNvPr id="54" name="object 22">
            <a:extLst>
              <a:ext uri="{FF2B5EF4-FFF2-40B4-BE49-F238E27FC236}">
                <a16:creationId xmlns:a16="http://schemas.microsoft.com/office/drawing/2014/main" id="{4EA491CC-B5ED-4535-A0E9-3607E7B9608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578" y="3961983"/>
            <a:ext cx="169633" cy="13571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4609B20-2FC9-4343-AE5C-ECB68B9C0A59}"/>
              </a:ext>
            </a:extLst>
          </p:cNvPr>
          <p:cNvSpPr txBox="1"/>
          <p:nvPr/>
        </p:nvSpPr>
        <p:spPr>
          <a:xfrm>
            <a:off x="1821952" y="3816084"/>
            <a:ext cx="93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연한 자바</a:t>
            </a:r>
          </a:p>
        </p:txBody>
      </p:sp>
      <p:sp>
        <p:nvSpPr>
          <p:cNvPr id="56" name="직사각형 97">
            <a:extLst>
              <a:ext uri="{FF2B5EF4-FFF2-40B4-BE49-F238E27FC236}">
                <a16:creationId xmlns:a16="http://schemas.microsoft.com/office/drawing/2014/main" id="{805D16EA-2A2E-41C1-9E3D-332947D10F51}"/>
              </a:ext>
            </a:extLst>
          </p:cNvPr>
          <p:cNvSpPr/>
          <p:nvPr/>
        </p:nvSpPr>
        <p:spPr>
          <a:xfrm>
            <a:off x="2586410" y="3798737"/>
            <a:ext cx="1047724" cy="3531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재밌게 배우는</a:t>
            </a:r>
            <a:endParaRPr lang="ko-KR" sz="10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  <a:ea typeface="맑은 고딕"/>
              </a:rPr>
              <a:t>자바</a:t>
            </a:r>
            <a:endParaRPr lang="ko-KR" sz="1000" spc="-1" dirty="0">
              <a:latin typeface="맑은 고딕"/>
              <a:ea typeface="맑은 고딕"/>
            </a:endParaRPr>
          </a:p>
        </p:txBody>
      </p:sp>
      <p:sp>
        <p:nvSpPr>
          <p:cNvPr id="57" name="직사각형 76">
            <a:extLst>
              <a:ext uri="{FF2B5EF4-FFF2-40B4-BE49-F238E27FC236}">
                <a16:creationId xmlns:a16="http://schemas.microsoft.com/office/drawing/2014/main" id="{C4FE3C5E-2B6B-41E6-8674-54ADF9EB31C3}"/>
              </a:ext>
            </a:extLst>
          </p:cNvPr>
          <p:cNvSpPr/>
          <p:nvPr/>
        </p:nvSpPr>
        <p:spPr>
          <a:xfrm>
            <a:off x="4454156" y="3778107"/>
            <a:ext cx="647398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김갑수</a:t>
            </a:r>
            <a:endParaRPr lang="ko-KR" altLang="en-US" sz="1000" strike="noStrike" spc="-1" dirty="0">
              <a:latin typeface="맑은 고딕"/>
            </a:endParaRPr>
          </a:p>
        </p:txBody>
      </p:sp>
      <p:sp>
        <p:nvSpPr>
          <p:cNvPr id="58" name="직사각형 76">
            <a:extLst>
              <a:ext uri="{FF2B5EF4-FFF2-40B4-BE49-F238E27FC236}">
                <a16:creationId xmlns:a16="http://schemas.microsoft.com/office/drawing/2014/main" id="{8B847FDA-83D8-44D1-8586-48D314431AC6}"/>
              </a:ext>
            </a:extLst>
          </p:cNvPr>
          <p:cNvSpPr/>
          <p:nvPr/>
        </p:nvSpPr>
        <p:spPr>
          <a:xfrm>
            <a:off x="5316225" y="3789344"/>
            <a:ext cx="551975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5/100</a:t>
            </a:r>
            <a:endParaRPr lang="ko-KR" dirty="0"/>
          </a:p>
        </p:txBody>
      </p:sp>
      <p:sp>
        <p:nvSpPr>
          <p:cNvPr id="59" name="직사각형 76">
            <a:extLst>
              <a:ext uri="{FF2B5EF4-FFF2-40B4-BE49-F238E27FC236}">
                <a16:creationId xmlns:a16="http://schemas.microsoft.com/office/drawing/2014/main" id="{842AA4B3-2B78-4497-B9B6-817835A83BA0}"/>
              </a:ext>
            </a:extLst>
          </p:cNvPr>
          <p:cNvSpPr/>
          <p:nvPr/>
        </p:nvSpPr>
        <p:spPr>
          <a:xfrm>
            <a:off x="6000524" y="3751817"/>
            <a:ext cx="1071503" cy="25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ko-KR" altLang="en-US" sz="1000" spc="-1" dirty="0">
                <a:solidFill>
                  <a:srgbClr val="000000"/>
                </a:solidFill>
                <a:latin typeface="맑은 고딕"/>
              </a:rPr>
              <a:t>2021.08.1</a:t>
            </a:r>
            <a:r>
              <a:rPr lang="en-US" altLang="ko-KR" sz="1000" spc="-1" dirty="0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sz="1000" spc="-1" dirty="0">
              <a:latin typeface="맑은 고딕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AD951-589D-4683-B29E-A9BFF2A8F31D}"/>
              </a:ext>
            </a:extLst>
          </p:cNvPr>
          <p:cNvSpPr/>
          <p:nvPr/>
        </p:nvSpPr>
        <p:spPr>
          <a:xfrm>
            <a:off x="6838143" y="3170085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E52CAC-1D70-409E-BEE4-DA7B4F6795EB}"/>
              </a:ext>
            </a:extLst>
          </p:cNvPr>
          <p:cNvSpPr/>
          <p:nvPr/>
        </p:nvSpPr>
        <p:spPr>
          <a:xfrm>
            <a:off x="6288700" y="4673011"/>
            <a:ext cx="914400" cy="228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모임 삭제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15DA85-ADF6-45E0-B3A7-421F79259CDB}"/>
              </a:ext>
            </a:extLst>
          </p:cNvPr>
          <p:cNvCxnSpPr/>
          <p:nvPr/>
        </p:nvCxnSpPr>
        <p:spPr>
          <a:xfrm>
            <a:off x="502920" y="4552950"/>
            <a:ext cx="708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object 28">
            <a:extLst>
              <a:ext uri="{FF2B5EF4-FFF2-40B4-BE49-F238E27FC236}">
                <a16:creationId xmlns:a16="http://schemas.microsoft.com/office/drawing/2014/main" id="{6F14A6E3-CC22-4C63-9C2E-6093E52F68B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6874" y="4271940"/>
            <a:ext cx="809474" cy="269824"/>
          </a:xfrm>
          <a:prstGeom prst="rect">
            <a:avLst/>
          </a:prstGeom>
        </p:spPr>
      </p:pic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7348B44A-AFED-4C06-B28A-CBEF7784E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61579"/>
              </p:ext>
            </p:extLst>
          </p:nvPr>
        </p:nvGraphicFramePr>
        <p:xfrm>
          <a:off x="989181" y="2770528"/>
          <a:ext cx="5853267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181">
                  <a:extLst>
                    <a:ext uri="{9D8B030D-6E8A-4147-A177-3AD203B41FA5}">
                      <a16:colId xmlns:a16="http://schemas.microsoft.com/office/drawing/2014/main" val="4070572259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3323262586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2364410385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1488513718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1299383309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1120415836"/>
                    </a:ext>
                  </a:extLst>
                </a:gridCol>
                <a:gridCol w="836181">
                  <a:extLst>
                    <a:ext uri="{9D8B030D-6E8A-4147-A177-3AD203B41FA5}">
                      <a16:colId xmlns:a16="http://schemas.microsoft.com/office/drawing/2014/main" val="2243477284"/>
                    </a:ext>
                  </a:extLst>
                </a:gridCol>
              </a:tblGrid>
              <a:tr h="230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대표사진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 err="1">
                          <a:solidFill>
                            <a:schemeClr val="tx1"/>
                          </a:solidFill>
                        </a:rPr>
                        <a:t>모임명</a:t>
                      </a:r>
                      <a:endParaRPr lang="ko-KR" altLang="en-US" sz="10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모임설명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 err="1">
                          <a:solidFill>
                            <a:schemeClr val="tx1"/>
                          </a:solidFill>
                        </a:rPr>
                        <a:t>개설자</a:t>
                      </a:r>
                      <a:endParaRPr lang="ko-KR" altLang="en-US" sz="10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 err="1">
                          <a:solidFill>
                            <a:schemeClr val="tx1"/>
                          </a:solidFill>
                        </a:rPr>
                        <a:t>모임인원수</a:t>
                      </a:r>
                      <a:endParaRPr lang="ko-KR" altLang="en-US" sz="10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baseline="0" dirty="0">
                          <a:solidFill>
                            <a:schemeClr val="tx1"/>
                          </a:solidFill>
                        </a:rPr>
                        <a:t>개설일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2264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65C74BE-7AB5-4E2B-90DF-54E18D1C95DA}"/>
              </a:ext>
            </a:extLst>
          </p:cNvPr>
          <p:cNvSpPr txBox="1"/>
          <p:nvPr/>
        </p:nvSpPr>
        <p:spPr>
          <a:xfrm>
            <a:off x="3587059" y="3224289"/>
            <a:ext cx="75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인공지능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14F127-4E1F-4B19-9450-4105D5FECD0F}"/>
              </a:ext>
            </a:extLst>
          </p:cNvPr>
          <p:cNvSpPr txBox="1"/>
          <p:nvPr/>
        </p:nvSpPr>
        <p:spPr>
          <a:xfrm>
            <a:off x="3700516" y="3779000"/>
            <a:ext cx="64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자바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1BB01C3-A37F-4B8B-8101-AD1A7D3AD308}"/>
              </a:ext>
            </a:extLst>
          </p:cNvPr>
          <p:cNvSpPr/>
          <p:nvPr/>
        </p:nvSpPr>
        <p:spPr>
          <a:xfrm>
            <a:off x="183637" y="848855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E0D3140-59AC-48BA-B5DA-A64428A1615C}"/>
              </a:ext>
            </a:extLst>
          </p:cNvPr>
          <p:cNvSpPr/>
          <p:nvPr/>
        </p:nvSpPr>
        <p:spPr>
          <a:xfrm>
            <a:off x="6536275" y="1407612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3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E7D7C78-2935-4510-B6A8-C3CD9646473D}"/>
              </a:ext>
            </a:extLst>
          </p:cNvPr>
          <p:cNvSpPr/>
          <p:nvPr/>
        </p:nvSpPr>
        <p:spPr>
          <a:xfrm>
            <a:off x="6846934" y="3438165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08FF47-E59F-4808-B5FC-317C6136EC45}"/>
              </a:ext>
            </a:extLst>
          </p:cNvPr>
          <p:cNvSpPr/>
          <p:nvPr/>
        </p:nvSpPr>
        <p:spPr>
          <a:xfrm>
            <a:off x="6846934" y="4075670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0A0137-DDC2-493C-BBB7-4971D966854D}"/>
              </a:ext>
            </a:extLst>
          </p:cNvPr>
          <p:cNvSpPr/>
          <p:nvPr/>
        </p:nvSpPr>
        <p:spPr>
          <a:xfrm>
            <a:off x="6846934" y="3789344"/>
            <a:ext cx="530308" cy="243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4A22946-8DF0-46D9-A2D4-58EBC0CAF0EA}"/>
              </a:ext>
            </a:extLst>
          </p:cNvPr>
          <p:cNvSpPr/>
          <p:nvPr/>
        </p:nvSpPr>
        <p:spPr>
          <a:xfrm>
            <a:off x="6781944" y="3056854"/>
            <a:ext cx="172355" cy="1975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4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2B3A34C-5543-4D4E-8386-3DBED8FBF753}"/>
              </a:ext>
            </a:extLst>
          </p:cNvPr>
          <p:cNvSpPr/>
          <p:nvPr/>
        </p:nvSpPr>
        <p:spPr>
          <a:xfrm>
            <a:off x="6737874" y="3451452"/>
            <a:ext cx="173576" cy="2150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5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AFD6091-8E8B-48E6-8D6F-2C9AB442D9CD}"/>
              </a:ext>
            </a:extLst>
          </p:cNvPr>
          <p:cNvSpPr/>
          <p:nvPr/>
        </p:nvSpPr>
        <p:spPr>
          <a:xfrm>
            <a:off x="1554988" y="824489"/>
            <a:ext cx="245669" cy="2131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2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F9F13BF-040B-437F-B1E4-F6F381F3F4C0}"/>
              </a:ext>
            </a:extLst>
          </p:cNvPr>
          <p:cNvSpPr/>
          <p:nvPr/>
        </p:nvSpPr>
        <p:spPr>
          <a:xfrm>
            <a:off x="6163335" y="4572337"/>
            <a:ext cx="173113" cy="22829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+mj-ea"/>
                <a:ea typeface="+mj-ea"/>
              </a:rPr>
              <a:t>6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5321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4218</Words>
  <Application>Microsoft Office PowerPoint</Application>
  <PresentationFormat>화면 슬라이드 쇼(16:9)</PresentationFormat>
  <Paragraphs>1944</Paragraphs>
  <Slides>54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Arial MT</vt:lpstr>
      <vt:lpstr>Nanum Gothic</vt:lpstr>
      <vt:lpstr>Malgun Gothic</vt:lpstr>
      <vt:lpstr>Malgun Gothic</vt:lpstr>
      <vt:lpstr>Arial</vt:lpstr>
      <vt:lpstr>Calibri</vt:lpstr>
      <vt:lpstr>Office Theme</vt:lpstr>
      <vt:lpstr>PowerPoint 프레젠테이션</vt:lpstr>
      <vt:lpstr>작성 규칙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  <vt:lpstr>파일 위치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Choi KwangJun</cp:lastModifiedBy>
  <cp:revision>496</cp:revision>
  <dcterms:created xsi:type="dcterms:W3CDTF">2021-08-03T07:36:58Z</dcterms:created>
  <dcterms:modified xsi:type="dcterms:W3CDTF">2021-09-23T09:43:21Z</dcterms:modified>
  <cp:version/>
</cp:coreProperties>
</file>