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9"/>
  </p:notesMasterIdLst>
  <p:sldIdLst>
    <p:sldId id="258" r:id="rId4"/>
    <p:sldId id="257" r:id="rId5"/>
    <p:sldId id="265" r:id="rId6"/>
    <p:sldId id="260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4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1CD0-319B-4861-BB49-C6060AE87B80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86E0C-35A6-4E83-A225-FF682341C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25e39656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e25e39656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25e396566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e25e396566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41339c3fb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e41339c3fb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41339c3fb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e41339c3fb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93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5e396566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e25e396566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1339c3f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41339c3f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5e396566_6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e25e396566_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5e396566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e25e396566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9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361157" y="1453356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000">
                <a:solidFill>
                  <a:srgbClr val="888888"/>
                </a:solidFill>
              </a:defRPr>
            </a:lvl1pPr>
            <a:lvl2pPr marL="457200" lvl="1" indent="-1143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900">
                <a:solidFill>
                  <a:srgbClr val="888888"/>
                </a:solidFill>
              </a:defRPr>
            </a:lvl2pPr>
            <a:lvl3pPr marL="685800" lvl="2" indent="-114300" algn="l"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800">
                <a:solidFill>
                  <a:srgbClr val="888888"/>
                </a:solidFill>
              </a:defRPr>
            </a:lvl3pPr>
            <a:lvl4pPr marL="914400" lvl="3" indent="-114300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4pPr>
            <a:lvl5pPr marL="1143000" lvl="4" indent="-114300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5pPr>
            <a:lvl6pPr marL="1371600" lvl="5" indent="-114300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6pPr>
            <a:lvl7pPr marL="1600200" lvl="6" indent="-114300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7pPr>
            <a:lvl8pPr marL="1828800" lvl="7" indent="-114300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8pPr>
            <a:lvl9pPr marL="2057400" lvl="8" indent="-114300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3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0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400"/>
            </a:lvl1pPr>
            <a:lvl2pPr marL="457200" lvl="1" indent="-1905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200"/>
            </a:lvl2pPr>
            <a:lvl3pPr marL="685800" lvl="2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3pPr>
            <a:lvl4pPr marL="914400" lvl="3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4pPr>
            <a:lvl5pPr marL="1143000" lvl="4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5pPr>
            <a:lvl6pPr marL="1371600" lvl="5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6pPr>
            <a:lvl7pPr marL="1600200" lvl="6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7pPr>
            <a:lvl8pPr marL="1828800" lvl="7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8pPr>
            <a:lvl9pPr marL="2057400" lvl="8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0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400"/>
            </a:lvl1pPr>
            <a:lvl2pPr marL="457200" lvl="1" indent="-1905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200"/>
            </a:lvl2pPr>
            <a:lvl3pPr marL="685800" lvl="2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3pPr>
            <a:lvl4pPr marL="914400" lvl="3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4pPr>
            <a:lvl5pPr marL="1143000" lvl="4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5pPr>
            <a:lvl6pPr marL="1371600" lvl="5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6pPr>
            <a:lvl7pPr marL="1600200" lvl="6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7pPr>
            <a:lvl8pPr marL="1828800" lvl="7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8pPr>
            <a:lvl9pPr marL="2057400" lvl="8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 b="1"/>
            </a:lvl1pPr>
            <a:lvl2pPr marL="457200" lvl="1" indent="-1143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 b="1"/>
            </a:lvl2pPr>
            <a:lvl3pPr marL="685800" lvl="2" indent="-1143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00" b="1"/>
            </a:lvl3pPr>
            <a:lvl4pPr marL="914400" lvl="3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4pPr>
            <a:lvl5pPr marL="1143000" lvl="4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5pPr>
            <a:lvl6pPr marL="1371600" lvl="5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6pPr>
            <a:lvl7pPr marL="1600200" lvl="6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7pPr>
            <a:lvl8pPr marL="1828800" lvl="7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8pPr>
            <a:lvl9pPr marL="2057400" lvl="8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228600" y="1087437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905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200"/>
            </a:lvl1pPr>
            <a:lvl2pPr marL="457200" lvl="1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2pPr>
            <a:lvl3pPr marL="685800" lvl="2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3pPr>
            <a:lvl4pPr marL="914400" lvl="3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4pPr>
            <a:lvl5pPr marL="1143000" lvl="4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5pPr>
            <a:lvl6pPr marL="1371600" lvl="5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6pPr>
            <a:lvl7pPr marL="1600200" lvl="6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7pPr>
            <a:lvl8pPr marL="1828800" lvl="7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8pPr>
            <a:lvl9pPr marL="2057400" lvl="8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 b="1"/>
            </a:lvl1pPr>
            <a:lvl2pPr marL="457200" lvl="1" indent="-1143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 b="1"/>
            </a:lvl2pPr>
            <a:lvl3pPr marL="685800" lvl="2" indent="-1143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00" b="1"/>
            </a:lvl3pPr>
            <a:lvl4pPr marL="914400" lvl="3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4pPr>
            <a:lvl5pPr marL="1143000" lvl="4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5pPr>
            <a:lvl6pPr marL="1371600" lvl="5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6pPr>
            <a:lvl7pPr marL="1600200" lvl="6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7pPr>
            <a:lvl8pPr marL="1828800" lvl="7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8pPr>
            <a:lvl9pPr marL="2057400" lvl="8" indent="-1143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2322513" y="1087437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905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200"/>
            </a:lvl1pPr>
            <a:lvl2pPr marL="457200" lvl="1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2pPr>
            <a:lvl3pPr marL="685800" lvl="2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900"/>
            </a:lvl3pPr>
            <a:lvl4pPr marL="914400" lvl="3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4pPr>
            <a:lvl5pPr marL="1143000" lvl="4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5pPr>
            <a:lvl6pPr marL="1371600" lvl="5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6pPr>
            <a:lvl7pPr marL="1600200" lvl="6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7pPr>
            <a:lvl8pPr marL="1828800" lvl="7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8pPr>
            <a:lvl9pPr marL="2057400" lvl="8" indent="-1651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6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0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159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1600"/>
            </a:lvl1pPr>
            <a:lvl2pPr marL="457200" lvl="1" indent="-20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400"/>
            </a:lvl2pPr>
            <a:lvl3pPr marL="685800" lvl="2" indent="-1905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200"/>
            </a:lvl3pPr>
            <a:lvl4pPr marL="914400" lvl="3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4pPr>
            <a:lvl5pPr marL="1143000" lvl="4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5pPr>
            <a:lvl6pPr marL="1371600" lvl="5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6pPr>
            <a:lvl7pPr marL="1600200" lvl="6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7pPr>
            <a:lvl8pPr marL="1828800" lvl="7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8pPr>
            <a:lvl9pPr marL="2057400" lvl="8" indent="-177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00"/>
            </a:lvl1pPr>
            <a:lvl2pPr marL="457200" lvl="1" indent="-1143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00"/>
            </a:lvl2pPr>
            <a:lvl3pPr marL="685800" lvl="2" indent="-1143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00"/>
            </a:lvl3pPr>
            <a:lvl4pPr marL="914400" lvl="3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4pPr>
            <a:lvl5pPr marL="1143000" lvl="4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5pPr>
            <a:lvl6pPr marL="1371600" lvl="5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6pPr>
            <a:lvl7pPr marL="1600200" lvl="6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7pPr>
            <a:lvl8pPr marL="1828800" lvl="7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8pPr>
            <a:lvl9pPr marL="2057400" lvl="8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00"/>
            </a:lvl1pPr>
            <a:lvl2pPr marL="457200" lvl="1" indent="-1143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00"/>
            </a:lvl2pPr>
            <a:lvl3pPr marL="685800" lvl="2" indent="-1143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00"/>
            </a:lvl3pPr>
            <a:lvl4pPr marL="914400" lvl="3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4pPr>
            <a:lvl5pPr marL="1143000" lvl="4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5pPr>
            <a:lvl6pPr marL="1371600" lvl="5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6pPr>
            <a:lvl7pPr marL="1600200" lvl="6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7pPr>
            <a:lvl8pPr marL="1828800" lvl="7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8pPr>
            <a:lvl9pPr marL="2057400" lvl="8" indent="-1143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9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4572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685800" lvl="2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914400" lvl="3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143000" lvl="4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371600" lvl="5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1600200" lvl="6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1828800" lvl="7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057400" lvl="8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2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1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4572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685800" lvl="2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914400" lvl="3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143000" lvl="4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371600" lvl="5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1600200" lvl="6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1828800" lvl="7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057400" lvl="8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34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608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601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7223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451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03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231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580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6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000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81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302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902852" y="572021"/>
            <a:ext cx="9467849" cy="568983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695" y="1854990"/>
            <a:ext cx="631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TURN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6897" y="4159114"/>
            <a:ext cx="5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김윤태 나지원 </a:t>
            </a:r>
            <a:r>
              <a:rPr lang="ko-KR" altLang="en-US" dirty="0" err="1"/>
              <a:t>남승옥</a:t>
            </a:r>
            <a:r>
              <a:rPr lang="ko-KR" altLang="en-US" dirty="0"/>
              <a:t> 최광준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30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-1859" y="-2796"/>
            <a:ext cx="2406804" cy="36334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프로젝트 설계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p28"/>
          <p:cNvCxnSpPr/>
          <p:nvPr/>
        </p:nvCxnSpPr>
        <p:spPr>
          <a:xfrm rot="10800000" flipH="1">
            <a:off x="1626" y="354740"/>
            <a:ext cx="12191998" cy="92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28"/>
          <p:cNvSpPr txBox="1"/>
          <p:nvPr/>
        </p:nvSpPr>
        <p:spPr>
          <a:xfrm>
            <a:off x="2428755" y="45360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31015-2599-4B1D-9AE3-1BF35C46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8" y="609600"/>
            <a:ext cx="1057275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프로젝트 설계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2" name="Google Shape;342;p29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Google Shape;343;p29"/>
          <p:cNvSpPr txBox="1"/>
          <p:nvPr/>
        </p:nvSpPr>
        <p:spPr>
          <a:xfrm>
            <a:off x="2428755" y="4536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UI스토리보드 규칙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EE3DF4-47B1-4EED-A565-B80EE03C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7" y="465636"/>
            <a:ext cx="10391775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프로젝트 설계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5" name="Google Shape;415;p31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31"/>
          <p:cNvSpPr txBox="1"/>
          <p:nvPr/>
        </p:nvSpPr>
        <p:spPr>
          <a:xfrm>
            <a:off x="2428755" y="4536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UI스토리보드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 -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8A01C-0B0D-414B-B304-50EFDF3D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523875"/>
            <a:ext cx="1163002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 시연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5" name="Google Shape;515;p34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6" name="Google Shape;516;p34"/>
          <p:cNvSpPr txBox="1"/>
          <p:nvPr/>
        </p:nvSpPr>
        <p:spPr>
          <a:xfrm>
            <a:off x="2428755" y="4536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 시연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5" name="Google Shape;515;p34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144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920269" y="432684"/>
            <a:ext cx="9467849" cy="568983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4" name="TextBox 3"/>
          <p:cNvSpPr txBox="1"/>
          <p:nvPr/>
        </p:nvSpPr>
        <p:spPr>
          <a:xfrm>
            <a:off x="2716162" y="2946719"/>
            <a:ext cx="631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2330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900" y="1262118"/>
            <a:ext cx="2920218" cy="1365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2"/>
          <p:cNvGrpSpPr/>
          <p:nvPr/>
        </p:nvGrpSpPr>
        <p:grpSpPr>
          <a:xfrm>
            <a:off x="451120" y="2208598"/>
            <a:ext cx="5104762" cy="419048"/>
            <a:chOff x="838287" y="4624561"/>
            <a:chExt cx="10209524" cy="838095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287" y="4624561"/>
              <a:ext cx="10209524" cy="838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100" name="Google Shape;100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63388" y="4806805"/>
              <a:ext cx="5101449" cy="4179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796150" y="3481697"/>
            <a:ext cx="6181227" cy="287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F648C-E1AC-423E-85E2-26900AB8F655}"/>
              </a:ext>
            </a:extLst>
          </p:cNvPr>
          <p:cNvSpPr txBox="1"/>
          <p:nvPr/>
        </p:nvSpPr>
        <p:spPr>
          <a:xfrm>
            <a:off x="5320937" y="2386149"/>
            <a:ext cx="4157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01 </a:t>
            </a:r>
            <a:r>
              <a:rPr lang="ko-KR" altLang="en-US" sz="2400" dirty="0"/>
              <a:t>프로젝트 소개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02 </a:t>
            </a:r>
            <a:r>
              <a:rPr lang="ko-KR" altLang="en-US" sz="2400" dirty="0"/>
              <a:t>프로젝트 개발 환경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03 </a:t>
            </a:r>
            <a:r>
              <a:rPr lang="ko-KR" altLang="en-US" sz="2400" dirty="0"/>
              <a:t>프로젝트 설계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04 </a:t>
            </a:r>
            <a:r>
              <a:rPr lang="ko-KR" altLang="en-US" sz="2400" dirty="0"/>
              <a:t>시연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05 </a:t>
            </a:r>
            <a:r>
              <a:rPr lang="ko-KR" altLang="en-US" sz="2400" dirty="0"/>
              <a:t>소감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-1859" y="-2796"/>
            <a:ext cx="2406804" cy="36334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01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10800000" flipH="1">
            <a:off x="1626" y="354740"/>
            <a:ext cx="12191998" cy="92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6"/>
          <p:cNvSpPr txBox="1"/>
          <p:nvPr/>
        </p:nvSpPr>
        <p:spPr>
          <a:xfrm>
            <a:off x="2428755" y="45360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프로젝트 기획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333F15-4507-4D4F-A65A-6D8C4735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67675"/>
              </p:ext>
            </p:extLst>
          </p:nvPr>
        </p:nvGraphicFramePr>
        <p:xfrm>
          <a:off x="770759" y="1190763"/>
          <a:ext cx="10428464" cy="27106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9793">
                  <a:extLst>
                    <a:ext uri="{9D8B030D-6E8A-4147-A177-3AD203B41FA5}">
                      <a16:colId xmlns:a16="http://schemas.microsoft.com/office/drawing/2014/main" val="4068571193"/>
                    </a:ext>
                  </a:extLst>
                </a:gridCol>
                <a:gridCol w="8858671">
                  <a:extLst>
                    <a:ext uri="{9D8B030D-6E8A-4147-A177-3AD203B41FA5}">
                      <a16:colId xmlns:a16="http://schemas.microsoft.com/office/drawing/2014/main" val="1798192080"/>
                    </a:ext>
                  </a:extLst>
                </a:gridCol>
              </a:tblGrid>
              <a:tr h="39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u="none" strike="noStrike" cap="none" dirty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21474"/>
                  </a:ext>
                </a:extLst>
              </a:tr>
              <a:tr h="78018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기획배경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u="none" strike="noStrike" cap="none" dirty="0">
                          <a:solidFill>
                            <a:schemeClr val="dk1"/>
                          </a:solidFill>
                        </a:rPr>
                        <a:t>팀원 전원이 소모임 사이트 만드는 것에 찬성하였으며 지금까지 공부해왔던 것을 활용해보고자 함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6740"/>
                  </a:ext>
                </a:extLst>
              </a:tr>
              <a:tr h="1534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0" u="none" strike="noStrike" cap="none" dirty="0">
                          <a:solidFill>
                            <a:schemeClr val="dk1"/>
                          </a:solidFill>
                        </a:rPr>
                        <a:t>기획목적</a:t>
                      </a:r>
                      <a:endParaRPr lang="ko-KR" altLang="en-US" b="0" u="none" strike="noStrike" cap="none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특정 분야의 모임을 만들면 그 분야에 관심이 있는 유저들이 가입하여 서로 경험을 공유하고 친목을 다질 수 있는 사이트 개발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451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 프로젝트 개요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7"/>
          <p:cNvSpPr txBox="1"/>
          <p:nvPr/>
        </p:nvSpPr>
        <p:spPr>
          <a:xfrm>
            <a:off x="2428755" y="4536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간트차트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A7BBFC-EA89-4158-88BD-0A952C296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629"/>
            <a:ext cx="12192000" cy="46207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개발 환경</a:t>
            </a:r>
            <a:endParaRPr/>
          </a:p>
        </p:txBody>
      </p:sp>
      <p:cxnSp>
        <p:nvCxnSpPr>
          <p:cNvPr id="191" name="Google Shape;191;p20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0"/>
          <p:cNvSpPr txBox="1"/>
          <p:nvPr/>
        </p:nvSpPr>
        <p:spPr>
          <a:xfrm>
            <a:off x="2428755" y="4536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000" y="2741062"/>
            <a:ext cx="2339950" cy="11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86" y="2453956"/>
            <a:ext cx="2489422" cy="166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5AC432-61B6-46FC-B9C0-7EC42DFD2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70" y="2279302"/>
            <a:ext cx="943107" cy="1838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2E7FA2-A4AF-4DF4-9D8F-618086671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55" y="1652228"/>
            <a:ext cx="158115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개발 환경</a:t>
            </a:r>
            <a:endParaRPr/>
          </a:p>
        </p:txBody>
      </p:sp>
      <p:cxnSp>
        <p:nvCxnSpPr>
          <p:cNvPr id="204" name="Google Shape;204;p21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1"/>
          <p:cNvSpPr txBox="1"/>
          <p:nvPr/>
        </p:nvSpPr>
        <p:spPr>
          <a:xfrm>
            <a:off x="2428755" y="4536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 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2457" y="2989986"/>
            <a:ext cx="1679300" cy="1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6467" y="710598"/>
            <a:ext cx="2210847" cy="150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452" y="2632282"/>
            <a:ext cx="2210850" cy="212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2203" y="3188611"/>
            <a:ext cx="2429501" cy="12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675" y="553236"/>
            <a:ext cx="2885325" cy="21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0547" y="3188611"/>
            <a:ext cx="32385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-1859" y="-2796"/>
            <a:ext cx="2406900" cy="363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개발 환경</a:t>
            </a:r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 rot="10800000" flipH="1">
            <a:off x="1626" y="354733"/>
            <a:ext cx="121920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22"/>
          <p:cNvSpPr txBox="1"/>
          <p:nvPr/>
        </p:nvSpPr>
        <p:spPr>
          <a:xfrm>
            <a:off x="2428755" y="4536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 프로그램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208" y="3639621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013" y="34290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340" y="3490150"/>
            <a:ext cx="1653350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FCED0-9BEB-40CB-91D8-5BAE67420BF4}"/>
              </a:ext>
            </a:extLst>
          </p:cNvPr>
          <p:cNvSpPr txBox="1"/>
          <p:nvPr/>
        </p:nvSpPr>
        <p:spPr>
          <a:xfrm>
            <a:off x="8621486" y="5249483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시트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493D3-5DE7-4DFF-9647-06DDFDA7F941}"/>
              </a:ext>
            </a:extLst>
          </p:cNvPr>
          <p:cNvSpPr txBox="1"/>
          <p:nvPr/>
        </p:nvSpPr>
        <p:spPr>
          <a:xfrm>
            <a:off x="6277340" y="5249483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ErdCloud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F78E4-D735-42BE-B05F-06FB78B9D0DF}"/>
              </a:ext>
            </a:extLst>
          </p:cNvPr>
          <p:cNvSpPr txBox="1"/>
          <p:nvPr/>
        </p:nvSpPr>
        <p:spPr>
          <a:xfrm>
            <a:off x="4235637" y="5249483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Diagram.net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1049F-BF16-408A-B927-7FEB76F7A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3745325"/>
            <a:ext cx="2656177" cy="11302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564557-8FF0-4B0B-BF13-2C78504C19B6}"/>
              </a:ext>
            </a:extLst>
          </p:cNvPr>
          <p:cNvSpPr txBox="1"/>
          <p:nvPr/>
        </p:nvSpPr>
        <p:spPr>
          <a:xfrm>
            <a:off x="1201591" y="5050666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84801E-6F9B-4497-AE92-DBD539176D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264681"/>
            <a:ext cx="2831287" cy="1572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3B62C8-5859-4059-91A3-1A3925DBE783}"/>
              </a:ext>
            </a:extLst>
          </p:cNvPr>
          <p:cNvSpPr txBox="1"/>
          <p:nvPr/>
        </p:nvSpPr>
        <p:spPr>
          <a:xfrm>
            <a:off x="1031774" y="2922139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/>
          <p:nvPr/>
        </p:nvSpPr>
        <p:spPr>
          <a:xfrm>
            <a:off x="-1859" y="-2796"/>
            <a:ext cx="2406804" cy="36334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프로젝트 설계</a:t>
            </a:r>
            <a:endParaRPr/>
          </a:p>
        </p:txBody>
      </p:sp>
      <p:cxnSp>
        <p:nvCxnSpPr>
          <p:cNvPr id="269" name="Google Shape;269;p24"/>
          <p:cNvCxnSpPr/>
          <p:nvPr/>
        </p:nvCxnSpPr>
        <p:spPr>
          <a:xfrm rot="10800000" flipH="1">
            <a:off x="1626" y="354740"/>
            <a:ext cx="12191998" cy="92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24"/>
          <p:cNvSpPr txBox="1"/>
          <p:nvPr/>
        </p:nvSpPr>
        <p:spPr>
          <a:xfrm>
            <a:off x="2428755" y="45360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58FFE-EAE8-4631-93EC-34E034843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943"/>
            <a:ext cx="12087497" cy="3892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-1859" y="-2796"/>
            <a:ext cx="2406804" cy="36334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프로젝트 설계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p25"/>
          <p:cNvCxnSpPr/>
          <p:nvPr/>
        </p:nvCxnSpPr>
        <p:spPr>
          <a:xfrm rot="10800000" flipH="1">
            <a:off x="1626" y="354740"/>
            <a:ext cx="12191998" cy="92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25"/>
          <p:cNvSpPr txBox="1"/>
          <p:nvPr/>
        </p:nvSpPr>
        <p:spPr>
          <a:xfrm>
            <a:off x="2428755" y="45360"/>
            <a:ext cx="30750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다이어그램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시퀀스 다이어그램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A9C6F-F3D9-4D0F-8884-74A7AB4C36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2" y="582690"/>
            <a:ext cx="5043649" cy="59205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593CD9-C2CC-4EA2-A96A-EBEE762382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91" y="468714"/>
            <a:ext cx="6324309" cy="5920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136</Words>
  <Application>Microsoft Office PowerPoint</Application>
  <PresentationFormat>와이드스크린</PresentationFormat>
  <Paragraphs>55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</vt:lpstr>
      <vt:lpstr>야놀자 야체 B</vt:lpstr>
      <vt:lpstr>Arial</vt:lpstr>
      <vt:lpstr>Calibri</vt:lpstr>
      <vt:lpstr>32_Office 테마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Choi KwangJun</cp:lastModifiedBy>
  <cp:revision>64</cp:revision>
  <dcterms:created xsi:type="dcterms:W3CDTF">2021-04-28T14:45:01Z</dcterms:created>
  <dcterms:modified xsi:type="dcterms:W3CDTF">2021-09-22T13:34:58Z</dcterms:modified>
</cp:coreProperties>
</file>