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gWXe7qv+KaqErQzk6ir9HnA59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A530C9-E344-4CE6-A160-30D0E3A32579}">
  <a:tblStyle styleId="{29A530C9-E344-4CE6-A160-30D0E3A3257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D00CB2A-A92B-48DE-B540-89EA19056BE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C53D82A-5F33-47D4-93EB-231D24A6134F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6591281D-8B9E-445B-90D3-D13A0366F0A5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D31F0A5-0472-42B0-B959-1DE83B3B00B5}" styleName="Table_4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customschemas.google.com/relationships/presentationmetadata" Target="metadata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3" name="Google Shape;7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5" name="Google Shape;8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3" name="Google Shape;9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ea998784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997" name="Google Shape;997;gea998784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6" name="Google Shape;10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9" name="Google Shape;109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9" name="Google Shape;111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2" name="Google Shape;1142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8" name="Google Shape;116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0" name="Google Shape;1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9" name="Google Shape;12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5" name="Google Shape;12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7" name="Google Shape;133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9" name="Google Shape;1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4" name="Google Shape;146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4" name="Google Shape;148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4" name="Google Shape;15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7" name="Google Shape;158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3" name="Google Shape;1613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5" name="Google Shape;1685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9" name="Google Shape;173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9" name="Google Shape;17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8" name="Google Shape;18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3" name="Google Shape;189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4" name="Google Shape;1914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4" name="Google Shape;1954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5" name="Google Shape;197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1996" name="Google Shape;1996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2058" name="Google Shape;2058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2074" name="Google Shape;207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2106" name="Google Shape;210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2130" name="Google Shape;2130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원제 입력, 배우 입력 추가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장르, 국가도 등급처럼 리스트박스로 보여주기</a:t>
            </a:r>
            <a:endParaRPr/>
          </a:p>
        </p:txBody>
      </p:sp>
      <p:sp>
        <p:nvSpPr>
          <p:cNvPr id="2162" name="Google Shape;2162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2" name="Google Shape;32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7" name="Google Shape;1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7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2" name="Google Shape;202;p8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8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8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8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0" name="Google Shape;220;p8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1" name="Google Shape;41;p3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27" name="Google Shape;227;p8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8" name="Google Shape;228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8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3" name="Google Shape;183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4" name="Google Shape;184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5" name="Google Shape;185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"/>
          <p:cNvSpPr txBox="1"/>
          <p:nvPr>
            <p:ph type="title"/>
          </p:nvPr>
        </p:nvSpPr>
        <p:spPr>
          <a:xfrm>
            <a:off x="3764373" y="1833173"/>
            <a:ext cx="4553631" cy="1161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b="1" lang="ko-KR" sz="5400">
                <a:latin typeface="Calibri"/>
                <a:ea typeface="Calibri"/>
                <a:cs typeface="Calibri"/>
                <a:sym typeface="Calibri"/>
              </a:rPr>
              <a:t>UI스토리보드</a:t>
            </a:r>
            <a:endParaRPr/>
          </a:p>
        </p:txBody>
      </p:sp>
      <p:sp>
        <p:nvSpPr>
          <p:cNvPr id="248" name="Google Shape;248;p1"/>
          <p:cNvSpPr txBox="1"/>
          <p:nvPr>
            <p:ph idx="1" type="body"/>
          </p:nvPr>
        </p:nvSpPr>
        <p:spPr>
          <a:xfrm>
            <a:off x="4520997" y="3759379"/>
            <a:ext cx="3040385" cy="60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sz="3600">
                <a:latin typeface="Calibri"/>
                <a:ea typeface="Calibri"/>
                <a:cs typeface="Calibri"/>
                <a:sym typeface="Calibri"/>
              </a:rPr>
              <a:t>MovieWiki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51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– 국가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search_nation.html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 – 국가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493" name="Google Shape;493;p51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최신순, 평점순,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가나다순으로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영화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영화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영화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(포스터, 제목, 개봉일, 국가)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94" name="Google Shape;494;p51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5" name="Google Shape;4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‘한국’으로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0" name="Google Shape;500;p51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501" name="Google Shape;501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02" name="Google Shape;502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04" name="Google Shape;504;p51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505" name="Google Shape;505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06" name="Google Shape;506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08" name="Google Shape;508;p51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509" name="Google Shape;509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0" name="Google Shape;510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2" name="Google Shape;512;p51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한국식 결혼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2009, 독일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2008, 미국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한국전쟁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1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51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517" name="Google Shape;517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8" name="Google Shape;518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0" name="Google Shape;520;p51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521" name="Google Shape;521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22" name="Google Shape;522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4" name="Google Shape;524;p51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525" name="Google Shape;525;p5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26" name="Google Shape;526;p5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5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8" name="Google Shape;528;p51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남산의 부장들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1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엑시트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리틀 포레스트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ple dots. Three dots. icon on white background - Apis Productions" id="531" name="Google Shape;53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7849654" y="188267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7870280" y="1851894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7697141" y="172882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51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51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52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– 장르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search_genre.html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 – 장르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546" name="Google Shape;546;p52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최신순, 평점순,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가나다순으로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영화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영화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영화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(포스터, 제목, 개봉일, 국가)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47" name="Google Shape;547;p52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8" name="Google Shape;5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2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‘한국’으로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52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3" name="Google Shape;553;p52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554" name="Google Shape;554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5" name="Google Shape;555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57" name="Google Shape;557;p52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558" name="Google Shape;558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9" name="Google Shape;559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61" name="Google Shape;561;p52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562" name="Google Shape;562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63" name="Google Shape;563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5" name="Google Shape;565;p52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한국식 결혼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2009, 독일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2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2008, 미국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한국전쟁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2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52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570" name="Google Shape;570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1" name="Google Shape;571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73" name="Google Shape;573;p52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574" name="Google Shape;574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5" name="Google Shape;575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77" name="Google Shape;577;p52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578" name="Google Shape;578;p5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9" name="Google Shape;579;p5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5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1" name="Google Shape;581;p52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남산의 부장들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엑시트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리틀 포레스트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ple dots. Three dots. icon on white background - Apis Productions" id="584" name="Google Shape;58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2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52"/>
          <p:cNvSpPr txBox="1"/>
          <p:nvPr/>
        </p:nvSpPr>
        <p:spPr>
          <a:xfrm>
            <a:off x="7849654" y="188267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7870280" y="1851894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52"/>
          <p:cNvSpPr/>
          <p:nvPr/>
        </p:nvSpPr>
        <p:spPr>
          <a:xfrm>
            <a:off x="7697141" y="172882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52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52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53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– 감독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search_director.html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 – 감독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599" name="Google Shape;599;p53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가나다 순/선호도 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감독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감독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감독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(감독 이름, 감독 이미지)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00" name="Google Shape;600;p53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1" name="Google Shape;6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3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‘김’으로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3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53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53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6" name="Google Shape;606;p53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607" name="Google Shape;607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8" name="Google Shape;608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10" name="Google Shape;610;p53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611" name="Google Shape;611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12" name="Google Shape;612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14" name="Google Shape;614;p53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615" name="Google Shape;615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16" name="Google Shape;616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8" name="Google Shape;618;p53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김준호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김유미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3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53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623" name="Google Shape;623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24" name="Google Shape;624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26" name="Google Shape;626;p53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627" name="Google Shape;627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28" name="Google Shape;628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0" name="Google Shape;630;p53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631" name="Google Shape;631;p53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2" name="Google Shape;632;p53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53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34" name="Google Shape;634;p53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김땡땡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김아무개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김은영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ple dots. Three dots. icon on white background - Apis Productions" id="637" name="Google Shape;63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3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53"/>
          <p:cNvSpPr txBox="1"/>
          <p:nvPr/>
        </p:nvSpPr>
        <p:spPr>
          <a:xfrm>
            <a:off x="7543800" y="1882670"/>
            <a:ext cx="952185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가나다 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53"/>
          <p:cNvSpPr/>
          <p:nvPr/>
        </p:nvSpPr>
        <p:spPr>
          <a:xfrm>
            <a:off x="7543800" y="1851894"/>
            <a:ext cx="117505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53"/>
          <p:cNvSpPr/>
          <p:nvPr/>
        </p:nvSpPr>
        <p:spPr>
          <a:xfrm>
            <a:off x="7326319" y="16906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53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53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53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53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53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1" name="Google Shape;651;p54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– 배우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search_actor.html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 – 배우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652" name="Google Shape;652;p54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가나다 순/선호도 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감독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배우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배우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(배우 이름, 배우 이미지)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53" name="Google Shape;653;p54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4" name="Google Shape;6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4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‘김’으로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54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54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9" name="Google Shape;659;p54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660" name="Google Shape;660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1" name="Google Shape;661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63" name="Google Shape;663;p54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664" name="Google Shape;664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5" name="Google Shape;665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67" name="Google Shape;667;p54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668" name="Google Shape;668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9" name="Google Shape;669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1" name="Google Shape;671;p54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김준호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4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김유미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54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676" name="Google Shape;676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77" name="Google Shape;677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79" name="Google Shape;679;p54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680" name="Google Shape;680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81" name="Google Shape;681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83" name="Google Shape;683;p54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684" name="Google Shape;684;p54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85" name="Google Shape;685;p54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54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87" name="Google Shape;687;p54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김땡땡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4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김아무개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4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김은영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ple dots. Three dots. icon on white background - Apis Productions" id="690" name="Google Shape;6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4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54"/>
          <p:cNvSpPr txBox="1"/>
          <p:nvPr/>
        </p:nvSpPr>
        <p:spPr>
          <a:xfrm>
            <a:off x="7543800" y="1882670"/>
            <a:ext cx="952185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가나다 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54"/>
          <p:cNvSpPr/>
          <p:nvPr/>
        </p:nvSpPr>
        <p:spPr>
          <a:xfrm>
            <a:off x="7543800" y="1851894"/>
            <a:ext cx="117505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54"/>
          <p:cNvSpPr/>
          <p:nvPr/>
        </p:nvSpPr>
        <p:spPr>
          <a:xfrm>
            <a:off x="7326319" y="16906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54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54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54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54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54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Google Shape;704;p7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보고싶어요 클릭 시 관심영화 목록에 저장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평점 주기 클릭 시 리뷰 페이지로 이동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3. </a:t>
                      </a:r>
                      <a:r>
                        <a:rPr b="0" i="0" lang="ko-KR" sz="1200" u="none" cap="none" strike="noStrike"/>
                        <a:t>클릭 시 줄거리 접힌 부분 펼쳐서 전체 내용 보기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4. 프로필 이미지 클릭 시 감독/배우 상세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5. 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리뷰보기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 프로필 이미지 클릭 시 해당 유저의 마이페이지로 이동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 좋아요 클릭 시 해당 코멘트의 좋아요 수 증가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출연/제작 인물 목록 슬라이더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코멘트 목록 슬라이더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05" name="Google Shape;705;p7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MD-00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movie_detail.html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706" name="Google Shape;706;p7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7" name="Google Shape;707;p7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7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7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7"/>
          <p:cNvSpPr/>
          <p:nvPr/>
        </p:nvSpPr>
        <p:spPr>
          <a:xfrm>
            <a:off x="3868615" y="1654102"/>
            <a:ext cx="2788694" cy="648723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제목, 장르, 국가, 개봉일, 관객수 등 영화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"/>
          <p:cNvSpPr/>
          <p:nvPr/>
        </p:nvSpPr>
        <p:spPr>
          <a:xfrm>
            <a:off x="3868615" y="2429608"/>
            <a:ext cx="1336431" cy="386862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보고싶어요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"/>
          <p:cNvSpPr/>
          <p:nvPr/>
        </p:nvSpPr>
        <p:spPr>
          <a:xfrm>
            <a:off x="5320878" y="2429608"/>
            <a:ext cx="1336431" cy="386862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"/>
          <p:cNvSpPr/>
          <p:nvPr/>
        </p:nvSpPr>
        <p:spPr>
          <a:xfrm>
            <a:off x="2547291" y="3242931"/>
            <a:ext cx="4122068" cy="553976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줄거리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4" name="Google Shape;714;p7"/>
          <p:cNvGraphicFramePr/>
          <p:nvPr/>
        </p:nvGraphicFramePr>
        <p:xfrm>
          <a:off x="2863106" y="6047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{0D00CB2A-A92B-48DE-B540-89EA19056BE5}</a:tableStyleId>
              </a:tblPr>
              <a:tblGrid>
                <a:gridCol w="500525"/>
                <a:gridCol w="484400"/>
                <a:gridCol w="555525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081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코멘트 내용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좋아요 수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좋아요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15" name="Google Shape;715;p7"/>
          <p:cNvCxnSpPr/>
          <p:nvPr/>
        </p:nvCxnSpPr>
        <p:spPr>
          <a:xfrm>
            <a:off x="2863106" y="6047670"/>
            <a:ext cx="488911" cy="4173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7"/>
          <p:cNvCxnSpPr/>
          <p:nvPr/>
        </p:nvCxnSpPr>
        <p:spPr>
          <a:xfrm flipH="1">
            <a:off x="2863106" y="6047670"/>
            <a:ext cx="488911" cy="4173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17" name="Google Shape;717;p7"/>
          <p:cNvGraphicFramePr/>
          <p:nvPr/>
        </p:nvGraphicFramePr>
        <p:xfrm>
          <a:off x="4821968" y="6047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{0D00CB2A-A92B-48DE-B540-89EA19056BE5}</a:tableStyleId>
              </a:tblPr>
              <a:tblGrid>
                <a:gridCol w="500525"/>
                <a:gridCol w="484400"/>
                <a:gridCol w="555525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081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코멘트 내용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좋아요 수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좋아요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18" name="Google Shape;718;p7"/>
          <p:cNvCxnSpPr/>
          <p:nvPr/>
        </p:nvCxnSpPr>
        <p:spPr>
          <a:xfrm>
            <a:off x="4821968" y="6047670"/>
            <a:ext cx="488911" cy="4173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9" name="Google Shape;719;p7"/>
          <p:cNvCxnSpPr/>
          <p:nvPr/>
        </p:nvCxnSpPr>
        <p:spPr>
          <a:xfrm flipH="1">
            <a:off x="4821968" y="6047670"/>
            <a:ext cx="488911" cy="4173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20" name="Google Shape;720;p7"/>
          <p:cNvGraphicFramePr/>
          <p:nvPr/>
        </p:nvGraphicFramePr>
        <p:xfrm>
          <a:off x="2815403" y="4334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{0D00CB2A-A92B-48DE-B540-89EA19056BE5}</a:tableStyleId>
              </a:tblPr>
              <a:tblGrid>
                <a:gridCol w="701375"/>
                <a:gridCol w="990700"/>
              </a:tblGrid>
              <a:tr h="3050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역할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대표작</a:t>
                      </a:r>
                      <a:endParaRPr sz="12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21" name="Google Shape;721;p7"/>
          <p:cNvCxnSpPr/>
          <p:nvPr/>
        </p:nvCxnSpPr>
        <p:spPr>
          <a:xfrm>
            <a:off x="2815403" y="4320013"/>
            <a:ext cx="705260" cy="994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2" name="Google Shape;722;p7"/>
          <p:cNvCxnSpPr/>
          <p:nvPr/>
        </p:nvCxnSpPr>
        <p:spPr>
          <a:xfrm flipH="1">
            <a:off x="2815403" y="4320013"/>
            <a:ext cx="705260" cy="994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3" name="Google Shape;723;p7"/>
          <p:cNvSpPr txBox="1"/>
          <p:nvPr/>
        </p:nvSpPr>
        <p:spPr>
          <a:xfrm>
            <a:off x="2547291" y="2908536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줄거리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"/>
          <p:cNvSpPr txBox="1"/>
          <p:nvPr/>
        </p:nvSpPr>
        <p:spPr>
          <a:xfrm>
            <a:off x="2815402" y="4003489"/>
            <a:ext cx="10871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제작/출연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"/>
          <p:cNvSpPr txBox="1"/>
          <p:nvPr/>
        </p:nvSpPr>
        <p:spPr>
          <a:xfrm>
            <a:off x="2813161" y="5709116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"/>
          <p:cNvSpPr/>
          <p:nvPr/>
        </p:nvSpPr>
        <p:spPr>
          <a:xfrm>
            <a:off x="3726415" y="233656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7"/>
          <p:cNvSpPr/>
          <p:nvPr/>
        </p:nvSpPr>
        <p:spPr>
          <a:xfrm>
            <a:off x="5210522" y="233656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7"/>
          <p:cNvSpPr/>
          <p:nvPr/>
        </p:nvSpPr>
        <p:spPr>
          <a:xfrm>
            <a:off x="2733412" y="59511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7"/>
          <p:cNvSpPr/>
          <p:nvPr/>
        </p:nvSpPr>
        <p:spPr>
          <a:xfrm>
            <a:off x="3752784" y="676323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7"/>
          <p:cNvSpPr/>
          <p:nvPr/>
        </p:nvSpPr>
        <p:spPr>
          <a:xfrm>
            <a:off x="2594351" y="5652307"/>
            <a:ext cx="3990655" cy="194671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7"/>
          <p:cNvSpPr/>
          <p:nvPr/>
        </p:nvSpPr>
        <p:spPr>
          <a:xfrm rot="5400000">
            <a:off x="6650814" y="6637395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7"/>
          <p:cNvSpPr/>
          <p:nvPr/>
        </p:nvSpPr>
        <p:spPr>
          <a:xfrm>
            <a:off x="2595940" y="3951254"/>
            <a:ext cx="3990655" cy="149563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7"/>
          <p:cNvSpPr/>
          <p:nvPr/>
        </p:nvSpPr>
        <p:spPr>
          <a:xfrm>
            <a:off x="2458788" y="551870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7"/>
          <p:cNvSpPr/>
          <p:nvPr/>
        </p:nvSpPr>
        <p:spPr>
          <a:xfrm>
            <a:off x="2459902" y="38110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5" name="Google Shape;7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"/>
          <p:cNvSpPr txBox="1"/>
          <p:nvPr/>
        </p:nvSpPr>
        <p:spPr>
          <a:xfrm>
            <a:off x="5996306" y="2920482"/>
            <a:ext cx="673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7"/>
          <p:cNvSpPr/>
          <p:nvPr/>
        </p:nvSpPr>
        <p:spPr>
          <a:xfrm>
            <a:off x="5996306" y="2962917"/>
            <a:ext cx="673173" cy="26534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7"/>
          <p:cNvSpPr/>
          <p:nvPr/>
        </p:nvSpPr>
        <p:spPr>
          <a:xfrm>
            <a:off x="5854106" y="283648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7"/>
          <p:cNvSpPr txBox="1"/>
          <p:nvPr/>
        </p:nvSpPr>
        <p:spPr>
          <a:xfrm>
            <a:off x="5816213" y="5708736"/>
            <a:ext cx="673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7"/>
          <p:cNvSpPr/>
          <p:nvPr/>
        </p:nvSpPr>
        <p:spPr>
          <a:xfrm>
            <a:off x="5816213" y="5751171"/>
            <a:ext cx="673173" cy="26534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7"/>
          <p:cNvSpPr/>
          <p:nvPr/>
        </p:nvSpPr>
        <p:spPr>
          <a:xfrm>
            <a:off x="5674013" y="562404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7"/>
          <p:cNvSpPr/>
          <p:nvPr/>
        </p:nvSpPr>
        <p:spPr>
          <a:xfrm>
            <a:off x="2543141" y="1681503"/>
            <a:ext cx="1066763" cy="1081153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3" name="Google Shape;743;p7"/>
          <p:cNvCxnSpPr/>
          <p:nvPr/>
        </p:nvCxnSpPr>
        <p:spPr>
          <a:xfrm>
            <a:off x="2542402" y="1653282"/>
            <a:ext cx="1067503" cy="1082198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4" name="Google Shape;744;p7"/>
          <p:cNvCxnSpPr/>
          <p:nvPr/>
        </p:nvCxnSpPr>
        <p:spPr>
          <a:xfrm flipH="1">
            <a:off x="2542402" y="1652850"/>
            <a:ext cx="1067503" cy="1082198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45" name="Google Shape;745;p7"/>
          <p:cNvGraphicFramePr/>
          <p:nvPr/>
        </p:nvGraphicFramePr>
        <p:xfrm>
          <a:off x="4678070" y="4320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{0D00CB2A-A92B-48DE-B540-89EA19056BE5}</a:tableStyleId>
              </a:tblPr>
              <a:tblGrid>
                <a:gridCol w="701375"/>
                <a:gridCol w="990700"/>
              </a:tblGrid>
              <a:tr h="3050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역할</a:t>
                      </a:r>
                      <a:endParaRPr sz="14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대표작</a:t>
                      </a:r>
                      <a:endParaRPr sz="1200" u="none" cap="none" strike="noStrike"/>
                    </a:p>
                  </a:txBody>
                  <a:tcPr marT="37075" marB="37075" marR="74150" marL="74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6" name="Google Shape;746;p7"/>
          <p:cNvCxnSpPr/>
          <p:nvPr/>
        </p:nvCxnSpPr>
        <p:spPr>
          <a:xfrm>
            <a:off x="4663958" y="4320013"/>
            <a:ext cx="648816" cy="994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p7"/>
          <p:cNvCxnSpPr/>
          <p:nvPr/>
        </p:nvCxnSpPr>
        <p:spPr>
          <a:xfrm flipH="1">
            <a:off x="4705997" y="4320014"/>
            <a:ext cx="677627" cy="994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8" name="Google Shape;748;p7"/>
          <p:cNvSpPr/>
          <p:nvPr/>
        </p:nvSpPr>
        <p:spPr>
          <a:xfrm>
            <a:off x="2574423" y="415873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7"/>
          <p:cNvSpPr/>
          <p:nvPr/>
        </p:nvSpPr>
        <p:spPr>
          <a:xfrm>
            <a:off x="2750750" y="4289362"/>
            <a:ext cx="814284" cy="115434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7"/>
          <p:cNvSpPr/>
          <p:nvPr/>
        </p:nvSpPr>
        <p:spPr>
          <a:xfrm rot="5400000">
            <a:off x="6650814" y="4675950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5" name="Google Shape;755;p8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클릭 시 영화 상세 페이지로 돌아가기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클릭 시 해당 유저의 </a:t>
                      </a: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마이페이지로 이동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클릭 시 해당 유저가 쓴 다른 영화에 대한 리뷰 보기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클릭 시 해당 유저 팔로우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좋아요 클릭 시 해당 댓글의 좋아요 수 올라감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해당 유저가 부여한 평점과 코멘트 내용 볼 수 있음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스크롤하면 다른 유저들의 댓글이 한 페이지 당 50개씩 보여짐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6" name="Google Shape;756;p8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MD-01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 페이지_리뷰 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see_reviews.html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유저가 쓴 리뷰 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757" name="Google Shape;757;p8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8" name="Google Shape;758;p8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8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8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1" name="Google Shape;7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8"/>
          <p:cNvGrpSpPr/>
          <p:nvPr/>
        </p:nvGrpSpPr>
        <p:grpSpPr>
          <a:xfrm>
            <a:off x="885842" y="1646931"/>
            <a:ext cx="7019694" cy="5083358"/>
            <a:chOff x="885842" y="1748206"/>
            <a:chExt cx="7019694" cy="5622296"/>
          </a:xfrm>
        </p:grpSpPr>
        <p:sp>
          <p:nvSpPr>
            <p:cNvPr id="763" name="Google Shape;763;p8"/>
            <p:cNvSpPr/>
            <p:nvPr/>
          </p:nvSpPr>
          <p:spPr>
            <a:xfrm>
              <a:off x="2602827" y="1748206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64" name="Google Shape;764;p8"/>
            <p:cNvGrpSpPr/>
            <p:nvPr/>
          </p:nvGrpSpPr>
          <p:grpSpPr>
            <a:xfrm>
              <a:off x="885842" y="2062217"/>
              <a:ext cx="7019694" cy="5308285"/>
              <a:chOff x="885842" y="2062217"/>
              <a:chExt cx="7019694" cy="5308285"/>
            </a:xfrm>
          </p:grpSpPr>
          <p:sp>
            <p:nvSpPr>
              <p:cNvPr id="765" name="Google Shape;765;p8"/>
              <p:cNvSpPr/>
              <p:nvPr/>
            </p:nvSpPr>
            <p:spPr>
              <a:xfrm>
                <a:off x="4177291" y="2062217"/>
                <a:ext cx="2307772" cy="1197410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영화 상세 정보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3578569" y="4324448"/>
                <a:ext cx="3787216" cy="606799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코멘트 내용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1498076" y="3862073"/>
                <a:ext cx="613453" cy="606797"/>
              </a:xfrm>
              <a:prstGeom prst="ellipse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2258341" y="3862073"/>
                <a:ext cx="1142440" cy="369327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닉네임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5343652" y="3823410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4765762" y="3826534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5921506" y="3823409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191740" y="3824973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3617718" y="3824973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7485324" y="4574484"/>
                <a:ext cx="420212" cy="352458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2617325" y="4704762"/>
                <a:ext cx="783456" cy="222180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7485324" y="4336233"/>
                <a:ext cx="420212" cy="132638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 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2110343" y="4379795"/>
                <a:ext cx="603432" cy="176571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팔로워 n명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2797349" y="4379795"/>
                <a:ext cx="603432" cy="176571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팔로잉 n명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1669865" y="4704762"/>
                <a:ext cx="783456" cy="222180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다른 리뷰 보기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3542100" y="5777892"/>
                <a:ext cx="3787216" cy="606799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코멘트 내용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1461607" y="5315517"/>
                <a:ext cx="613453" cy="606797"/>
              </a:xfrm>
              <a:prstGeom prst="ellipse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2221872" y="5315517"/>
                <a:ext cx="1142440" cy="369327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닉네임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307183" y="5276854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4729293" y="5279978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885037" y="5276853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4155271" y="5278417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3581249" y="5278417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7448855" y="6027928"/>
                <a:ext cx="420212" cy="352458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2580856" y="6158206"/>
                <a:ext cx="783456" cy="222180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팔로우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7448855" y="5789677"/>
                <a:ext cx="420212" cy="132638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좋아요 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2073874" y="5833239"/>
                <a:ext cx="603432" cy="176571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팔로워 n명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2760880" y="5833239"/>
                <a:ext cx="603432" cy="176571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팔로잉 n명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1633396" y="6158206"/>
                <a:ext cx="783456" cy="222180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다른 리뷰 보기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1434375" y="3793455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1527665" y="4607086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0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2490529" y="4607086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1" i="0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7214517" y="4086564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b="1" i="0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3332574" y="3586637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404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4040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</a:t>
                </a:r>
                <a:endParaRPr b="1" i="0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885842" y="3471971"/>
                <a:ext cx="284400" cy="237884"/>
              </a:xfrm>
              <a:prstGeom prst="ellipse">
                <a:avLst/>
              </a:prstGeom>
              <a:noFill/>
              <a:ln cap="flat" cmpd="sng" w="28575">
                <a:solidFill>
                  <a:srgbClr val="404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rgbClr val="4040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</a:t>
                </a:r>
                <a:endParaRPr b="1" i="0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00" name="Google Shape;800;p8"/>
              <p:cNvGrpSpPr/>
              <p:nvPr/>
            </p:nvGrpSpPr>
            <p:grpSpPr>
              <a:xfrm>
                <a:off x="2965736" y="2066895"/>
                <a:ext cx="1067503" cy="1197410"/>
                <a:chOff x="4473761" y="2707335"/>
                <a:chExt cx="2199601" cy="1743255"/>
              </a:xfrm>
            </p:grpSpPr>
            <p:sp>
              <p:nvSpPr>
                <p:cNvPr id="801" name="Google Shape;801;p8"/>
                <p:cNvSpPr/>
                <p:nvPr/>
              </p:nvSpPr>
              <p:spPr>
                <a:xfrm>
                  <a:off x="4475284" y="2708029"/>
                  <a:ext cx="2198076" cy="1740877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802" name="Google Shape;802;p8"/>
                <p:cNvCxnSpPr/>
                <p:nvPr/>
              </p:nvCxnSpPr>
              <p:spPr>
                <a:xfrm>
                  <a:off x="4473761" y="2708031"/>
                  <a:ext cx="2199601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03" name="Google Shape;803;p8"/>
                <p:cNvCxnSpPr/>
                <p:nvPr/>
              </p:nvCxnSpPr>
              <p:spPr>
                <a:xfrm flipH="1">
                  <a:off x="4473761" y="2707335"/>
                  <a:ext cx="2199601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4" name="Google Shape;804;p8"/>
              <p:cNvSpPr/>
              <p:nvPr/>
            </p:nvSpPr>
            <p:spPr>
              <a:xfrm>
                <a:off x="1461607" y="6763705"/>
                <a:ext cx="613453" cy="606797"/>
              </a:xfrm>
              <a:prstGeom prst="ellipse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2221872" y="6763705"/>
                <a:ext cx="1142440" cy="369327"/>
              </a:xfrm>
              <a:prstGeom prst="rect">
                <a:avLst/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닉네임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5307183" y="6725042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4729293" y="6728166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5885037" y="6725041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noFill/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4155271" y="6726605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3581249" y="6726605"/>
                <a:ext cx="431078" cy="369331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AEABAB"/>
              </a:solidFill>
              <a:ln cap="flat" cmpd="sng" w="28575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11" name="Google Shape;811;p8"/>
          <p:cNvSpPr/>
          <p:nvPr/>
        </p:nvSpPr>
        <p:spPr>
          <a:xfrm>
            <a:off x="1058061" y="3299431"/>
            <a:ext cx="7371341" cy="3477521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8"/>
          <p:cNvSpPr/>
          <p:nvPr/>
        </p:nvSpPr>
        <p:spPr>
          <a:xfrm>
            <a:off x="7361507" y="3842684"/>
            <a:ext cx="829643" cy="7602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8"/>
          <p:cNvSpPr/>
          <p:nvPr/>
        </p:nvSpPr>
        <p:spPr>
          <a:xfrm>
            <a:off x="2890148" y="1916118"/>
            <a:ext cx="3906397" cy="137842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8"/>
          <p:cNvSpPr/>
          <p:nvPr/>
        </p:nvSpPr>
        <p:spPr>
          <a:xfrm>
            <a:off x="3487834" y="3428826"/>
            <a:ext cx="3877643" cy="133529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" name="Google Shape;819;p9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클릭 시 영화 상세 페이지로 돌아가기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클릭 시 리뷰 저장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1점부터 5점까지 선택할 수 있으며 선택한 평점이 아래에 보여짐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평점은 필수 입력이지만 코멘트는 필수가 아님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20" name="Google Shape;820;p9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MD-02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 페이지_리뷰하기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do_review.html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본 영화 리뷰하기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821" name="Google Shape;821;p9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2" name="Google Shape;822;p9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9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9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5" name="Google Shape;8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9"/>
          <p:cNvSpPr/>
          <p:nvPr/>
        </p:nvSpPr>
        <p:spPr>
          <a:xfrm>
            <a:off x="4181510" y="2982774"/>
            <a:ext cx="2307772" cy="1197410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상세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"/>
          <p:cNvSpPr/>
          <p:nvPr/>
        </p:nvSpPr>
        <p:spPr>
          <a:xfrm>
            <a:off x="5051372" y="4537441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9"/>
          <p:cNvSpPr/>
          <p:nvPr/>
        </p:nvSpPr>
        <p:spPr>
          <a:xfrm>
            <a:off x="1994725" y="5450299"/>
            <a:ext cx="4803815" cy="619433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코멘트를 남겨주세요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"/>
          <p:cNvSpPr/>
          <p:nvPr/>
        </p:nvSpPr>
        <p:spPr>
          <a:xfrm>
            <a:off x="6944966" y="5538298"/>
            <a:ext cx="718457" cy="44343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Submit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p9"/>
          <p:cNvSpPr/>
          <p:nvPr/>
        </p:nvSpPr>
        <p:spPr>
          <a:xfrm>
            <a:off x="4473482" y="4540565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9"/>
          <p:cNvSpPr/>
          <p:nvPr/>
        </p:nvSpPr>
        <p:spPr>
          <a:xfrm>
            <a:off x="5629226" y="453744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9"/>
          <p:cNvSpPr/>
          <p:nvPr/>
        </p:nvSpPr>
        <p:spPr>
          <a:xfrm>
            <a:off x="3899460" y="45390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9"/>
          <p:cNvSpPr/>
          <p:nvPr/>
        </p:nvSpPr>
        <p:spPr>
          <a:xfrm>
            <a:off x="3325438" y="45390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9"/>
          <p:cNvSpPr txBox="1"/>
          <p:nvPr/>
        </p:nvSpPr>
        <p:spPr>
          <a:xfrm>
            <a:off x="3448420" y="4991370"/>
            <a:ext cx="25877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4점을 주시겠습니까?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5" name="Google Shape;835;p9"/>
          <p:cNvGrpSpPr/>
          <p:nvPr/>
        </p:nvGrpSpPr>
        <p:grpSpPr>
          <a:xfrm>
            <a:off x="2956417" y="2978057"/>
            <a:ext cx="1067503" cy="1197409"/>
            <a:chOff x="4473762" y="2707336"/>
            <a:chExt cx="2199601" cy="1743254"/>
          </a:xfrm>
        </p:grpSpPr>
        <p:sp>
          <p:nvSpPr>
            <p:cNvPr id="836" name="Google Shape;836;p9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37" name="Google Shape;837;p9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9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39" name="Google Shape;839;p9"/>
          <p:cNvSpPr/>
          <p:nvPr/>
        </p:nvSpPr>
        <p:spPr>
          <a:xfrm>
            <a:off x="2672017" y="265169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9"/>
          <p:cNvSpPr/>
          <p:nvPr/>
        </p:nvSpPr>
        <p:spPr>
          <a:xfrm>
            <a:off x="6802766" y="541935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9"/>
          <p:cNvSpPr/>
          <p:nvPr/>
        </p:nvSpPr>
        <p:spPr>
          <a:xfrm>
            <a:off x="3075992" y="432617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9"/>
          <p:cNvSpPr/>
          <p:nvPr/>
        </p:nvSpPr>
        <p:spPr>
          <a:xfrm>
            <a:off x="1874429" y="531588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9"/>
          <p:cNvSpPr/>
          <p:nvPr/>
        </p:nvSpPr>
        <p:spPr>
          <a:xfrm>
            <a:off x="2818261" y="2778760"/>
            <a:ext cx="3834511" cy="155095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9"/>
          <p:cNvSpPr/>
          <p:nvPr/>
        </p:nvSpPr>
        <p:spPr>
          <a:xfrm>
            <a:off x="3214664" y="4435241"/>
            <a:ext cx="3043756" cy="93272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Google Shape;849;p10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클릭 시 마이페이지_취향 분석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영화 이미지 클릭 시 해당 영화 상세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해당 감독이 연출한 영화 슬라이더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0" name="Google Shape;850;p10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감독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director_detail.html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감독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851" name="Google Shape;851;p10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2" name="Google Shape;852;p10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10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10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5" name="Google Shape;8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6" name="Google Shape;856;p10"/>
          <p:cNvGrpSpPr/>
          <p:nvPr/>
        </p:nvGrpSpPr>
        <p:grpSpPr>
          <a:xfrm>
            <a:off x="708853" y="4590919"/>
            <a:ext cx="1067503" cy="1197409"/>
            <a:chOff x="4473762" y="2707336"/>
            <a:chExt cx="2199601" cy="1743254"/>
          </a:xfrm>
        </p:grpSpPr>
        <p:sp>
          <p:nvSpPr>
            <p:cNvPr id="857" name="Google Shape;857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58" name="Google Shape;858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60" name="Google Shape;860;p10"/>
          <p:cNvSpPr/>
          <p:nvPr/>
        </p:nvSpPr>
        <p:spPr>
          <a:xfrm>
            <a:off x="708853" y="5890871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0"/>
          <p:cNvSpPr/>
          <p:nvPr/>
        </p:nvSpPr>
        <p:spPr>
          <a:xfrm rot="5400000">
            <a:off x="8374696" y="5236691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2" name="Google Shape;862;p10"/>
          <p:cNvGrpSpPr/>
          <p:nvPr/>
        </p:nvGrpSpPr>
        <p:grpSpPr>
          <a:xfrm>
            <a:off x="2279868" y="4590919"/>
            <a:ext cx="1067503" cy="1197409"/>
            <a:chOff x="4473762" y="2707336"/>
            <a:chExt cx="2199601" cy="1743254"/>
          </a:xfrm>
        </p:grpSpPr>
        <p:sp>
          <p:nvSpPr>
            <p:cNvPr id="863" name="Google Shape;863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4" name="Google Shape;864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5" name="Google Shape;865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66" name="Google Shape;866;p10"/>
          <p:cNvSpPr/>
          <p:nvPr/>
        </p:nvSpPr>
        <p:spPr>
          <a:xfrm>
            <a:off x="2279867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10"/>
          <p:cNvGrpSpPr/>
          <p:nvPr/>
        </p:nvGrpSpPr>
        <p:grpSpPr>
          <a:xfrm>
            <a:off x="3850883" y="4590919"/>
            <a:ext cx="1067503" cy="1197409"/>
            <a:chOff x="4473762" y="2707336"/>
            <a:chExt cx="2199601" cy="1743254"/>
          </a:xfrm>
        </p:grpSpPr>
        <p:sp>
          <p:nvSpPr>
            <p:cNvPr id="868" name="Google Shape;868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9" name="Google Shape;869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1" name="Google Shape;871;p10"/>
          <p:cNvSpPr/>
          <p:nvPr/>
        </p:nvSpPr>
        <p:spPr>
          <a:xfrm>
            <a:off x="3850882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10"/>
          <p:cNvGrpSpPr/>
          <p:nvPr/>
        </p:nvGrpSpPr>
        <p:grpSpPr>
          <a:xfrm>
            <a:off x="5421898" y="4589763"/>
            <a:ext cx="1067503" cy="1197409"/>
            <a:chOff x="4473762" y="2707336"/>
            <a:chExt cx="2199601" cy="1743254"/>
          </a:xfrm>
        </p:grpSpPr>
        <p:sp>
          <p:nvSpPr>
            <p:cNvPr id="873" name="Google Shape;873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74" name="Google Shape;874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6" name="Google Shape;876;p10"/>
          <p:cNvSpPr/>
          <p:nvPr/>
        </p:nvSpPr>
        <p:spPr>
          <a:xfrm>
            <a:off x="5421898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10"/>
          <p:cNvGrpSpPr/>
          <p:nvPr/>
        </p:nvGrpSpPr>
        <p:grpSpPr>
          <a:xfrm>
            <a:off x="6992912" y="4590579"/>
            <a:ext cx="1067503" cy="1197409"/>
            <a:chOff x="4473762" y="2707336"/>
            <a:chExt cx="2199601" cy="1743254"/>
          </a:xfrm>
        </p:grpSpPr>
        <p:sp>
          <p:nvSpPr>
            <p:cNvPr id="878" name="Google Shape;878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79" name="Google Shape;879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1" name="Google Shape;881;p10"/>
          <p:cNvSpPr/>
          <p:nvPr/>
        </p:nvSpPr>
        <p:spPr>
          <a:xfrm>
            <a:off x="6992912" y="5890531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0"/>
          <p:cNvSpPr/>
          <p:nvPr/>
        </p:nvSpPr>
        <p:spPr>
          <a:xfrm>
            <a:off x="708853" y="4042162"/>
            <a:ext cx="872119" cy="35483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p10"/>
          <p:cNvSpPr/>
          <p:nvPr/>
        </p:nvSpPr>
        <p:spPr>
          <a:xfrm>
            <a:off x="556696" y="449954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10"/>
          <p:cNvSpPr/>
          <p:nvPr/>
        </p:nvSpPr>
        <p:spPr>
          <a:xfrm>
            <a:off x="475348" y="4431886"/>
            <a:ext cx="8361003" cy="214837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5" name="Google Shape;885;p10"/>
          <p:cNvSpPr/>
          <p:nvPr/>
        </p:nvSpPr>
        <p:spPr>
          <a:xfrm>
            <a:off x="299816" y="427805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6" name="Google Shape;886;p10"/>
          <p:cNvSpPr/>
          <p:nvPr/>
        </p:nvSpPr>
        <p:spPr>
          <a:xfrm>
            <a:off x="5004706" y="2715513"/>
            <a:ext cx="858020" cy="90648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선호도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10"/>
          <p:cNvGrpSpPr/>
          <p:nvPr/>
        </p:nvGrpSpPr>
        <p:grpSpPr>
          <a:xfrm>
            <a:off x="3420243" y="2058435"/>
            <a:ext cx="1387657" cy="1556524"/>
            <a:chOff x="4473762" y="2707336"/>
            <a:chExt cx="2199601" cy="1743254"/>
          </a:xfrm>
        </p:grpSpPr>
        <p:sp>
          <p:nvSpPr>
            <p:cNvPr id="888" name="Google Shape;888;p1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89" name="Google Shape;889;p1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1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91" name="Google Shape;891;p10"/>
          <p:cNvSpPr/>
          <p:nvPr/>
        </p:nvSpPr>
        <p:spPr>
          <a:xfrm>
            <a:off x="5004706" y="2066980"/>
            <a:ext cx="858020" cy="460525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 이름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"/>
          <p:cNvSpPr/>
          <p:nvPr/>
        </p:nvSpPr>
        <p:spPr>
          <a:xfrm>
            <a:off x="4874351" y="258097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" name="Google Shape;897;p11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클릭 시 마이페이지_취향 분석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영화 이미지 클릭 시 해당 영화 상세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해당 배우가 출연한 영화 슬라이더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8" name="Google Shape;898;p11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배우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actor_detail.html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배우 상세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899" name="Google Shape;899;p11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0" name="Google Shape;900;p11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11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11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3" name="Google Shape;9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1"/>
          <p:cNvSpPr/>
          <p:nvPr/>
        </p:nvSpPr>
        <p:spPr>
          <a:xfrm>
            <a:off x="5004706" y="2715513"/>
            <a:ext cx="858020" cy="90648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배우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5" name="Google Shape;905;p11"/>
          <p:cNvGrpSpPr/>
          <p:nvPr/>
        </p:nvGrpSpPr>
        <p:grpSpPr>
          <a:xfrm>
            <a:off x="3420241" y="2058434"/>
            <a:ext cx="1387657" cy="1556523"/>
            <a:chOff x="4473762" y="2707336"/>
            <a:chExt cx="2199601" cy="1743254"/>
          </a:xfrm>
        </p:grpSpPr>
        <p:sp>
          <p:nvSpPr>
            <p:cNvPr id="906" name="Google Shape;906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07" name="Google Shape;907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09" name="Google Shape;909;p11"/>
          <p:cNvSpPr/>
          <p:nvPr/>
        </p:nvSpPr>
        <p:spPr>
          <a:xfrm>
            <a:off x="5004706" y="2066980"/>
            <a:ext cx="858020" cy="460525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배우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11"/>
          <p:cNvGrpSpPr/>
          <p:nvPr/>
        </p:nvGrpSpPr>
        <p:grpSpPr>
          <a:xfrm>
            <a:off x="708853" y="4590919"/>
            <a:ext cx="1067503" cy="1197409"/>
            <a:chOff x="4473762" y="2707336"/>
            <a:chExt cx="2199601" cy="1743254"/>
          </a:xfrm>
        </p:grpSpPr>
        <p:sp>
          <p:nvSpPr>
            <p:cNvPr id="911" name="Google Shape;911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2" name="Google Shape;912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4" name="Google Shape;914;p11"/>
          <p:cNvSpPr/>
          <p:nvPr/>
        </p:nvSpPr>
        <p:spPr>
          <a:xfrm>
            <a:off x="708853" y="5890871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1"/>
          <p:cNvSpPr/>
          <p:nvPr/>
        </p:nvSpPr>
        <p:spPr>
          <a:xfrm rot="5400000">
            <a:off x="8374696" y="5236691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6" name="Google Shape;916;p11"/>
          <p:cNvGrpSpPr/>
          <p:nvPr/>
        </p:nvGrpSpPr>
        <p:grpSpPr>
          <a:xfrm>
            <a:off x="2279868" y="4590919"/>
            <a:ext cx="1067503" cy="1197409"/>
            <a:chOff x="4473762" y="2707336"/>
            <a:chExt cx="2199601" cy="1743254"/>
          </a:xfrm>
        </p:grpSpPr>
        <p:sp>
          <p:nvSpPr>
            <p:cNvPr id="917" name="Google Shape;917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8" name="Google Shape;918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0" name="Google Shape;920;p11"/>
          <p:cNvSpPr/>
          <p:nvPr/>
        </p:nvSpPr>
        <p:spPr>
          <a:xfrm>
            <a:off x="2279867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11"/>
          <p:cNvGrpSpPr/>
          <p:nvPr/>
        </p:nvGrpSpPr>
        <p:grpSpPr>
          <a:xfrm>
            <a:off x="3850883" y="4590919"/>
            <a:ext cx="1067503" cy="1197409"/>
            <a:chOff x="4473762" y="2707336"/>
            <a:chExt cx="2199601" cy="1743254"/>
          </a:xfrm>
        </p:grpSpPr>
        <p:sp>
          <p:nvSpPr>
            <p:cNvPr id="922" name="Google Shape;922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23" name="Google Shape;923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5" name="Google Shape;925;p11"/>
          <p:cNvSpPr/>
          <p:nvPr/>
        </p:nvSpPr>
        <p:spPr>
          <a:xfrm>
            <a:off x="3850882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11"/>
          <p:cNvGrpSpPr/>
          <p:nvPr/>
        </p:nvGrpSpPr>
        <p:grpSpPr>
          <a:xfrm>
            <a:off x="5421898" y="4589763"/>
            <a:ext cx="1067503" cy="1197409"/>
            <a:chOff x="4473762" y="2707336"/>
            <a:chExt cx="2199601" cy="1743254"/>
          </a:xfrm>
        </p:grpSpPr>
        <p:sp>
          <p:nvSpPr>
            <p:cNvPr id="927" name="Google Shape;927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28" name="Google Shape;928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0" name="Google Shape;930;p11"/>
          <p:cNvSpPr/>
          <p:nvPr/>
        </p:nvSpPr>
        <p:spPr>
          <a:xfrm>
            <a:off x="5421898" y="5887843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11"/>
          <p:cNvGrpSpPr/>
          <p:nvPr/>
        </p:nvGrpSpPr>
        <p:grpSpPr>
          <a:xfrm>
            <a:off x="6992912" y="4590579"/>
            <a:ext cx="1067503" cy="1197409"/>
            <a:chOff x="4473762" y="2707336"/>
            <a:chExt cx="2199601" cy="1743254"/>
          </a:xfrm>
        </p:grpSpPr>
        <p:sp>
          <p:nvSpPr>
            <p:cNvPr id="932" name="Google Shape;932;p11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33" name="Google Shape;933;p11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11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5" name="Google Shape;935;p11"/>
          <p:cNvSpPr/>
          <p:nvPr/>
        </p:nvSpPr>
        <p:spPr>
          <a:xfrm>
            <a:off x="6992912" y="5890531"/>
            <a:ext cx="1067503" cy="499144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간략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1"/>
          <p:cNvSpPr/>
          <p:nvPr/>
        </p:nvSpPr>
        <p:spPr>
          <a:xfrm>
            <a:off x="708853" y="4042162"/>
            <a:ext cx="872119" cy="35483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출연작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11"/>
          <p:cNvSpPr/>
          <p:nvPr/>
        </p:nvSpPr>
        <p:spPr>
          <a:xfrm>
            <a:off x="4874351" y="258097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11"/>
          <p:cNvSpPr/>
          <p:nvPr/>
        </p:nvSpPr>
        <p:spPr>
          <a:xfrm>
            <a:off x="556696" y="449954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11"/>
          <p:cNvSpPr/>
          <p:nvPr/>
        </p:nvSpPr>
        <p:spPr>
          <a:xfrm>
            <a:off x="475348" y="4431886"/>
            <a:ext cx="8361003" cy="214837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11"/>
          <p:cNvSpPr/>
          <p:nvPr/>
        </p:nvSpPr>
        <p:spPr>
          <a:xfrm>
            <a:off x="299816" y="427805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12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JO-00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회원가입 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/>
                        <a:t>join</a:t>
                      </a: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.html</a:t>
                      </a:r>
                      <a:endParaRPr i="0"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946" name="Google Shape;946;p12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 헤더(모든 페이지 공통)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1. 클릭 시 아이디 중복여부 알림 창 출력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 클릭 시 가입이 완료되며, 로그인 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 회원 정보 입력란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 성별을 선택을 위한 라디오버튼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7" name="Google Shape;947;p12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8" name="Google Shape;948;p12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12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p12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1" name="Google Shape;9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2" name="Google Shape;952;p12"/>
          <p:cNvGrpSpPr/>
          <p:nvPr/>
        </p:nvGrpSpPr>
        <p:grpSpPr>
          <a:xfrm>
            <a:off x="2323750" y="1680690"/>
            <a:ext cx="5301844" cy="5026330"/>
            <a:chOff x="2323750" y="1680690"/>
            <a:chExt cx="5301844" cy="5026330"/>
          </a:xfrm>
        </p:grpSpPr>
        <p:sp>
          <p:nvSpPr>
            <p:cNvPr id="953" name="Google Shape;953;p12"/>
            <p:cNvSpPr/>
            <p:nvPr/>
          </p:nvSpPr>
          <p:spPr>
            <a:xfrm>
              <a:off x="3392004" y="5045535"/>
              <a:ext cx="1937339" cy="267744"/>
            </a:xfrm>
            <a:prstGeom prst="rect">
              <a:avLst/>
            </a:prstGeom>
            <a:noFill/>
            <a:ln cap="flat" cmpd="sng" w="19050">
              <a:solidFill>
                <a:srgbClr val="4040F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4" name="Google Shape;954;p12"/>
            <p:cNvSpPr txBox="1"/>
            <p:nvPr/>
          </p:nvSpPr>
          <p:spPr>
            <a:xfrm>
              <a:off x="4362377" y="1680690"/>
              <a:ext cx="1115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12"/>
            <p:cNvGrpSpPr/>
            <p:nvPr/>
          </p:nvGrpSpPr>
          <p:grpSpPr>
            <a:xfrm>
              <a:off x="2323750" y="2000733"/>
              <a:ext cx="5301844" cy="233630"/>
              <a:chOff x="2323750" y="2000733"/>
              <a:chExt cx="4547930" cy="233630"/>
            </a:xfrm>
          </p:grpSpPr>
          <p:cxnSp>
            <p:nvCxnSpPr>
              <p:cNvPr id="956" name="Google Shape;956;p12"/>
              <p:cNvCxnSpPr/>
              <p:nvPr/>
            </p:nvCxnSpPr>
            <p:spPr>
              <a:xfrm>
                <a:off x="2323750" y="2234363"/>
                <a:ext cx="445455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57" name="Google Shape;957;p12"/>
              <p:cNvSpPr txBox="1"/>
              <p:nvPr/>
            </p:nvSpPr>
            <p:spPr>
              <a:xfrm>
                <a:off x="6029785" y="2000733"/>
                <a:ext cx="84189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* </a:t>
                </a: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필수 입력사항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8" name="Google Shape;958;p12"/>
            <p:cNvSpPr txBox="1"/>
            <p:nvPr/>
          </p:nvSpPr>
          <p:spPr>
            <a:xfrm>
              <a:off x="2382473" y="2477644"/>
              <a:ext cx="7059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p12"/>
            <p:cNvSpPr txBox="1"/>
            <p:nvPr/>
          </p:nvSpPr>
          <p:spPr>
            <a:xfrm>
              <a:off x="2382473" y="2908737"/>
              <a:ext cx="8053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0" name="Google Shape;960;p12"/>
            <p:cNvSpPr txBox="1"/>
            <p:nvPr/>
          </p:nvSpPr>
          <p:spPr>
            <a:xfrm>
              <a:off x="2382472" y="3339830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비밀번호확인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1" name="Google Shape;961;p12"/>
            <p:cNvSpPr txBox="1"/>
            <p:nvPr/>
          </p:nvSpPr>
          <p:spPr>
            <a:xfrm>
              <a:off x="2382472" y="3770923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2" name="Google Shape;962;p12"/>
            <p:cNvSpPr txBox="1"/>
            <p:nvPr/>
          </p:nvSpPr>
          <p:spPr>
            <a:xfrm>
              <a:off x="2382472" y="4200821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3" name="Google Shape;963;p12"/>
            <p:cNvSpPr txBox="1"/>
            <p:nvPr/>
          </p:nvSpPr>
          <p:spPr>
            <a:xfrm>
              <a:off x="2382472" y="4629524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휴대폰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p12"/>
            <p:cNvSpPr txBox="1"/>
            <p:nvPr/>
          </p:nvSpPr>
          <p:spPr>
            <a:xfrm>
              <a:off x="2382472" y="5057032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성별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5" name="Google Shape;965;p12"/>
            <p:cNvSpPr txBox="1"/>
            <p:nvPr/>
          </p:nvSpPr>
          <p:spPr>
            <a:xfrm>
              <a:off x="2382472" y="5483500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r>
                <a:rPr b="0" i="0" lang="ko-KR" sz="10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6" name="Google Shape;966;p12"/>
            <p:cNvSpPr txBox="1"/>
            <p:nvPr/>
          </p:nvSpPr>
          <p:spPr>
            <a:xfrm>
              <a:off x="2382473" y="5908774"/>
              <a:ext cx="7059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MBTI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7" name="Google Shape;967;p12"/>
            <p:cNvSpPr/>
            <p:nvPr/>
          </p:nvSpPr>
          <p:spPr>
            <a:xfrm>
              <a:off x="3534286" y="2418705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8" name="Google Shape;968;p12"/>
            <p:cNvSpPr/>
            <p:nvPr/>
          </p:nvSpPr>
          <p:spPr>
            <a:xfrm>
              <a:off x="6545681" y="2418704"/>
              <a:ext cx="747020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2"/>
            <p:cNvSpPr/>
            <p:nvPr/>
          </p:nvSpPr>
          <p:spPr>
            <a:xfrm>
              <a:off x="3534286" y="2849798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0" name="Google Shape;970;p12"/>
            <p:cNvSpPr/>
            <p:nvPr/>
          </p:nvSpPr>
          <p:spPr>
            <a:xfrm>
              <a:off x="3534286" y="3280891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1" name="Google Shape;971;p12"/>
            <p:cNvSpPr/>
            <p:nvPr/>
          </p:nvSpPr>
          <p:spPr>
            <a:xfrm>
              <a:off x="3534286" y="3711984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2" name="Google Shape;972;p12"/>
            <p:cNvSpPr/>
            <p:nvPr/>
          </p:nvSpPr>
          <p:spPr>
            <a:xfrm>
              <a:off x="3534286" y="4141882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3" name="Google Shape;973;p12"/>
            <p:cNvSpPr/>
            <p:nvPr/>
          </p:nvSpPr>
          <p:spPr>
            <a:xfrm>
              <a:off x="3534286" y="4570585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74" name="Google Shape;974;p12"/>
            <p:cNvGrpSpPr/>
            <p:nvPr/>
          </p:nvGrpSpPr>
          <p:grpSpPr>
            <a:xfrm>
              <a:off x="3534286" y="5067058"/>
              <a:ext cx="714590" cy="246221"/>
              <a:chOff x="3534286" y="5067058"/>
              <a:chExt cx="714590" cy="246221"/>
            </a:xfrm>
          </p:grpSpPr>
          <p:sp>
            <p:nvSpPr>
              <p:cNvPr id="975" name="Google Shape;975;p12"/>
              <p:cNvSpPr/>
              <p:nvPr/>
            </p:nvSpPr>
            <p:spPr>
              <a:xfrm>
                <a:off x="3534286" y="5067058"/>
                <a:ext cx="231832" cy="226168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2"/>
              <p:cNvSpPr txBox="1"/>
              <p:nvPr/>
            </p:nvSpPr>
            <p:spPr>
              <a:xfrm>
                <a:off x="3732562" y="5067058"/>
                <a:ext cx="5163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남자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" name="Google Shape;977;p12"/>
            <p:cNvGrpSpPr/>
            <p:nvPr/>
          </p:nvGrpSpPr>
          <p:grpSpPr>
            <a:xfrm>
              <a:off x="4614753" y="5067058"/>
              <a:ext cx="714590" cy="246221"/>
              <a:chOff x="4614753" y="5067058"/>
              <a:chExt cx="714590" cy="246221"/>
            </a:xfrm>
          </p:grpSpPr>
          <p:sp>
            <p:nvSpPr>
              <p:cNvPr id="978" name="Google Shape;978;p12"/>
              <p:cNvSpPr/>
              <p:nvPr/>
            </p:nvSpPr>
            <p:spPr>
              <a:xfrm>
                <a:off x="4614753" y="5067058"/>
                <a:ext cx="231832" cy="226168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2"/>
              <p:cNvSpPr txBox="1"/>
              <p:nvPr/>
            </p:nvSpPr>
            <p:spPr>
              <a:xfrm>
                <a:off x="4813029" y="5067058"/>
                <a:ext cx="5163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여자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0" name="Google Shape;980;p12"/>
            <p:cNvGrpSpPr/>
            <p:nvPr/>
          </p:nvGrpSpPr>
          <p:grpSpPr>
            <a:xfrm>
              <a:off x="3534286" y="5424561"/>
              <a:ext cx="918682" cy="303965"/>
              <a:chOff x="3534286" y="5424561"/>
              <a:chExt cx="918682" cy="303965"/>
            </a:xfrm>
          </p:grpSpPr>
          <p:sp>
            <p:nvSpPr>
              <p:cNvPr id="981" name="Google Shape;981;p12"/>
              <p:cNvSpPr/>
              <p:nvPr/>
            </p:nvSpPr>
            <p:spPr>
              <a:xfrm>
                <a:off x="3534286" y="5424561"/>
                <a:ext cx="580367" cy="30396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2" name="Google Shape;982;p12"/>
              <p:cNvSpPr txBox="1"/>
              <p:nvPr/>
            </p:nvSpPr>
            <p:spPr>
              <a:xfrm>
                <a:off x="4087091" y="5454405"/>
                <a:ext cx="36587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12"/>
            <p:cNvGrpSpPr/>
            <p:nvPr/>
          </p:nvGrpSpPr>
          <p:grpSpPr>
            <a:xfrm>
              <a:off x="4509166" y="5424561"/>
              <a:ext cx="918682" cy="303965"/>
              <a:chOff x="4509166" y="5424561"/>
              <a:chExt cx="918682" cy="303965"/>
            </a:xfrm>
          </p:grpSpPr>
          <p:sp>
            <p:nvSpPr>
              <p:cNvPr id="984" name="Google Shape;984;p12"/>
              <p:cNvSpPr/>
              <p:nvPr/>
            </p:nvSpPr>
            <p:spPr>
              <a:xfrm>
                <a:off x="4509166" y="5424561"/>
                <a:ext cx="580367" cy="30396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5" name="Google Shape;985;p12"/>
              <p:cNvSpPr txBox="1"/>
              <p:nvPr/>
            </p:nvSpPr>
            <p:spPr>
              <a:xfrm>
                <a:off x="5061971" y="5454405"/>
                <a:ext cx="36587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6" name="Google Shape;986;p12"/>
            <p:cNvGrpSpPr/>
            <p:nvPr/>
          </p:nvGrpSpPr>
          <p:grpSpPr>
            <a:xfrm>
              <a:off x="5521020" y="5424561"/>
              <a:ext cx="918682" cy="303965"/>
              <a:chOff x="5521020" y="5424561"/>
              <a:chExt cx="918682" cy="303965"/>
            </a:xfrm>
          </p:grpSpPr>
          <p:sp>
            <p:nvSpPr>
              <p:cNvPr id="987" name="Google Shape;987;p12"/>
              <p:cNvSpPr/>
              <p:nvPr/>
            </p:nvSpPr>
            <p:spPr>
              <a:xfrm>
                <a:off x="5521020" y="5424561"/>
                <a:ext cx="580367" cy="30396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8" name="Google Shape;988;p12"/>
              <p:cNvSpPr txBox="1"/>
              <p:nvPr/>
            </p:nvSpPr>
            <p:spPr>
              <a:xfrm>
                <a:off x="6073825" y="5454405"/>
                <a:ext cx="36587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일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9" name="Google Shape;989;p12"/>
            <p:cNvSpPr/>
            <p:nvPr/>
          </p:nvSpPr>
          <p:spPr>
            <a:xfrm>
              <a:off x="3534286" y="5849835"/>
              <a:ext cx="2875524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0" name="Google Shape;990;p12"/>
            <p:cNvSpPr/>
            <p:nvPr/>
          </p:nvSpPr>
          <p:spPr>
            <a:xfrm>
              <a:off x="4226097" y="6403055"/>
              <a:ext cx="1388295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2"/>
            <p:cNvSpPr/>
            <p:nvPr/>
          </p:nvSpPr>
          <p:spPr>
            <a:xfrm>
              <a:off x="3398415" y="2302385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404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2"/>
            <p:cNvSpPr/>
            <p:nvPr/>
          </p:nvSpPr>
          <p:spPr>
            <a:xfrm>
              <a:off x="3249804" y="4926593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404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6409810" y="2312337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4083897" y="6288564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/>
          <p:nvPr/>
        </p:nvSpPr>
        <p:spPr>
          <a:xfrm>
            <a:off x="132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 History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132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2"/>
          <p:cNvGraphicFramePr/>
          <p:nvPr/>
        </p:nvGraphicFramePr>
        <p:xfrm>
          <a:off x="925300" y="771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{29A530C9-E344-4CE6-A160-30D0E3A32579}</a:tableStyleId>
              </a:tblPr>
              <a:tblGrid>
                <a:gridCol w="1268700"/>
                <a:gridCol w="1709800"/>
                <a:gridCol w="1617775"/>
                <a:gridCol w="4220300"/>
                <a:gridCol w="1524825"/>
              </a:tblGrid>
              <a:tr h="438900">
                <a:tc>
                  <a:txBody>
                    <a:bodyPr/>
                    <a:lstStyle/>
                    <a:p>
                      <a:pPr indent="0" lvl="0" marL="88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6050" marB="0" marR="0" marL="0"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6050" marB="0" marR="0" marL="0"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b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6050" marB="0" marR="0" marL="0"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6050" marB="0" marR="0" marL="0"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6050" marB="0" marR="0" marL="0">
                    <a:solidFill>
                      <a:srgbClr val="3A3838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2021.08.05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초안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2021.08.06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 수정, 규칙 적용 및 양식 통일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2021.08.09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추가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400" u="none" cap="none" strike="noStrike"/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2021.08.12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 추가 및 페이지 번호 규칙 수정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2021.08.16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시청한 영화 페이지 및 팔로잉 페이지 수정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2021.08.16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 페이지 수정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2021.08.17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 수정 및 영화 등록 관련 팝업창 추가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2021.08.17</a:t>
                      </a:r>
                      <a:endParaRPr sz="1400" u="none" cap="none" strike="noStrike"/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찾기, 정보 수정, 탈퇴 페이지 추가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2.6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2021.08.17.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수정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2.7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2021.08.17.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ko-KR" sz="15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상세, 취향 분석, 관리자 뉴스게시판 수정 및 페이지 번호 수정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ko-KR" sz="15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 anchorCtr="1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gea998784e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0" name="Google Shape;1000;gea998784ec_0_0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회원DB에 존재하는 ID일 경우, '사용 불가능한 아이디 입니다' 출력.                         회원DB에 존재하지 않은 ID일 경우, '사용 가능한 아이디 입니다' 출력.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시, '회원가입' 페이지로 이동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1" name="Google Shape;1001;gea998784ec_0_0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아이디</a:t>
                      </a:r>
                      <a:r>
                        <a:rPr b="1" i="0" lang="ko-KR" sz="1400" u="none" cap="none" strike="noStrike"/>
                        <a:t> 중복</a:t>
                      </a:r>
                      <a:r>
                        <a:rPr b="1" lang="ko-KR" sz="1400" u="none" cap="none" strike="noStrike"/>
                        <a:t>체크 알림창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</a:t>
                      </a:r>
                      <a:r>
                        <a:rPr b="1" lang="ko-KR" sz="1400" u="none" cap="none" strike="noStrike"/>
                        <a:t>id</a:t>
                      </a:r>
                      <a:r>
                        <a:rPr b="1" i="0" lang="ko-KR" sz="1400" u="none" cap="none" strike="noStrike"/>
                        <a:t>_</a:t>
                      </a:r>
                      <a:r>
                        <a:rPr b="1" lang="ko-KR" sz="1400" u="none" cap="none" strike="noStrike"/>
                        <a:t>user</a:t>
                      </a:r>
                      <a:r>
                        <a:rPr b="1" i="0" lang="ko-KR" sz="1400" u="none" cap="none" strike="noStrike"/>
                        <a:t>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주희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회원가입 시,  아이디 중복 여부 체크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pSp>
        <p:nvGrpSpPr>
          <p:cNvPr id="1002" name="Google Shape;1002;gea998784ec_0_0"/>
          <p:cNvGrpSpPr/>
          <p:nvPr/>
        </p:nvGrpSpPr>
        <p:grpSpPr>
          <a:xfrm>
            <a:off x="2054202" y="2075224"/>
            <a:ext cx="5337599" cy="3526414"/>
            <a:chOff x="2470484" y="978568"/>
            <a:chExt cx="5871300" cy="4267200"/>
          </a:xfrm>
        </p:grpSpPr>
        <p:sp>
          <p:nvSpPr>
            <p:cNvPr id="1003" name="Google Shape;1003;gea998784ec_0_0"/>
            <p:cNvSpPr/>
            <p:nvPr/>
          </p:nvSpPr>
          <p:spPr>
            <a:xfrm>
              <a:off x="2470484" y="978568"/>
              <a:ext cx="5871300" cy="42672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4" name="Google Shape;1004;gea998784ec_0_0"/>
            <p:cNvPicPr preferRelativeResize="0"/>
            <p:nvPr/>
          </p:nvPicPr>
          <p:blipFill rotWithShape="1">
            <a:blip r:embed="rId4">
              <a:alphaModFix/>
            </a:blip>
            <a:srcRect b="17918" l="2453" r="3850" t="0"/>
            <a:stretch/>
          </p:blipFill>
          <p:spPr>
            <a:xfrm>
              <a:off x="6824663" y="978568"/>
              <a:ext cx="1457326" cy="307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gea998784ec_0_0"/>
            <p:cNvSpPr txBox="1"/>
            <p:nvPr/>
          </p:nvSpPr>
          <p:spPr>
            <a:xfrm>
              <a:off x="2594079" y="1078846"/>
              <a:ext cx="25032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아이디 중복 체크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ea998784ec_0_0"/>
            <p:cNvSpPr txBox="1"/>
            <p:nvPr/>
          </p:nvSpPr>
          <p:spPr>
            <a:xfrm>
              <a:off x="4386009" y="1639657"/>
              <a:ext cx="3042547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아이디 중복 체크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7" name="Google Shape;1007;gea998784ec_0_0"/>
            <p:cNvCxnSpPr/>
            <p:nvPr/>
          </p:nvCxnSpPr>
          <p:spPr>
            <a:xfrm>
              <a:off x="2933700" y="2114046"/>
              <a:ext cx="4953000" cy="0"/>
            </a:xfrm>
            <a:prstGeom prst="straightConnector1">
              <a:avLst/>
            </a:prstGeom>
            <a:noFill/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8" name="Google Shape;1008;gea998784ec_0_0"/>
            <p:cNvSpPr/>
            <p:nvPr/>
          </p:nvSpPr>
          <p:spPr>
            <a:xfrm>
              <a:off x="4904983" y="3960778"/>
              <a:ext cx="1002300" cy="3420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ea998784ec_0_0"/>
            <p:cNvSpPr/>
            <p:nvPr/>
          </p:nvSpPr>
          <p:spPr>
            <a:xfrm>
              <a:off x="2614863" y="1419726"/>
              <a:ext cx="5598600" cy="36657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gea998784ec_0_0"/>
          <p:cNvSpPr txBox="1"/>
          <p:nvPr/>
        </p:nvSpPr>
        <p:spPr>
          <a:xfrm>
            <a:off x="2840206" y="3681714"/>
            <a:ext cx="399998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‘user12’ 사용 가능한 아이디 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ea998784ec_0_0"/>
          <p:cNvSpPr/>
          <p:nvPr/>
        </p:nvSpPr>
        <p:spPr>
          <a:xfrm>
            <a:off x="4072505" y="4376480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gea998784ec_0_0"/>
          <p:cNvSpPr/>
          <p:nvPr/>
        </p:nvSpPr>
        <p:spPr>
          <a:xfrm>
            <a:off x="2633862" y="3409727"/>
            <a:ext cx="281436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gea998784ec_0_0"/>
          <p:cNvSpPr/>
          <p:nvPr/>
        </p:nvSpPr>
        <p:spPr>
          <a:xfrm>
            <a:off x="2840207" y="3647611"/>
            <a:ext cx="3812191" cy="45489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" name="Google Shape;1018;p13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 클릭 시 1점~5점 중 선택한 평점 부여하며, 한번 더 같은 평점 클릭 시 부여한 평점이 취소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 평가한 영화 수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 영화 이미지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D. 영화제목, 개봉 년도, 국가 순의 영화정보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19" name="Google Shape;1019;p13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JO-01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회원가입-최초영화평가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first_review.html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후, 취향분석을 위한</a:t>
                      </a:r>
                      <a:b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영화평가 페이지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020" name="Google Shape;1020;p13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1" name="Google Shape;1021;p13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13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p13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4" name="Google Shape;10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3"/>
          <p:cNvSpPr txBox="1"/>
          <p:nvPr/>
        </p:nvSpPr>
        <p:spPr>
          <a:xfrm>
            <a:off x="4657201" y="1767890"/>
            <a:ext cx="526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65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6" name="Google Shape;1026;p13"/>
          <p:cNvCxnSpPr/>
          <p:nvPr/>
        </p:nvCxnSpPr>
        <p:spPr>
          <a:xfrm>
            <a:off x="3020037" y="2234363"/>
            <a:ext cx="385893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27" name="Google Shape;1027;p13"/>
          <p:cNvGrpSpPr/>
          <p:nvPr/>
        </p:nvGrpSpPr>
        <p:grpSpPr>
          <a:xfrm>
            <a:off x="3638038" y="2639984"/>
            <a:ext cx="2564413" cy="3198996"/>
            <a:chOff x="3638038" y="2639984"/>
            <a:chExt cx="2564413" cy="3198996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3638038" y="2639984"/>
              <a:ext cx="2564413" cy="858223"/>
              <a:chOff x="3638038" y="2639984"/>
              <a:chExt cx="2564413" cy="858223"/>
            </a:xfrm>
          </p:grpSpPr>
          <p:grpSp>
            <p:nvGrpSpPr>
              <p:cNvPr id="1029" name="Google Shape;1029;p13"/>
              <p:cNvGrpSpPr/>
              <p:nvPr/>
            </p:nvGrpSpPr>
            <p:grpSpPr>
              <a:xfrm>
                <a:off x="3638038" y="2672383"/>
                <a:ext cx="602577" cy="825824"/>
                <a:chOff x="3638038" y="2672384"/>
                <a:chExt cx="2199600" cy="1743254"/>
              </a:xfrm>
            </p:grpSpPr>
            <p:sp>
              <p:nvSpPr>
                <p:cNvPr id="1030" name="Google Shape;1030;p13"/>
                <p:cNvSpPr/>
                <p:nvPr/>
              </p:nvSpPr>
              <p:spPr>
                <a:xfrm>
                  <a:off x="3639561" y="2673079"/>
                  <a:ext cx="2198077" cy="1740876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031" name="Google Shape;1031;p13"/>
                <p:cNvCxnSpPr/>
                <p:nvPr/>
              </p:nvCxnSpPr>
              <p:spPr>
                <a:xfrm>
                  <a:off x="3638038" y="2673079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32" name="Google Shape;1032;p13"/>
                <p:cNvCxnSpPr/>
                <p:nvPr/>
              </p:nvCxnSpPr>
              <p:spPr>
                <a:xfrm flipH="1">
                  <a:off x="3638038" y="2672384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33" name="Google Shape;1033;p13"/>
              <p:cNvGrpSpPr/>
              <p:nvPr/>
            </p:nvGrpSpPr>
            <p:grpSpPr>
              <a:xfrm>
                <a:off x="4475355" y="3228847"/>
                <a:ext cx="1727096" cy="211602"/>
                <a:chOff x="4475355" y="3228847"/>
                <a:chExt cx="1727096" cy="211602"/>
              </a:xfrm>
            </p:grpSpPr>
            <p:sp>
              <p:nvSpPr>
                <p:cNvPr id="1034" name="Google Shape;1034;p13"/>
                <p:cNvSpPr/>
                <p:nvPr/>
              </p:nvSpPr>
              <p:spPr>
                <a:xfrm>
                  <a:off x="5588178" y="3228848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5217237" y="3231972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5959119" y="3228847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noFill/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4846296" y="3230411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4475355" y="3230411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039" name="Google Shape;1039;p13"/>
              <p:cNvSpPr txBox="1"/>
              <p:nvPr/>
            </p:nvSpPr>
            <p:spPr>
              <a:xfrm>
                <a:off x="4341416" y="2639984"/>
                <a:ext cx="939681" cy="478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어바웃 타임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2013 영국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0" name="Google Shape;1040;p13"/>
            <p:cNvGrpSpPr/>
            <p:nvPr/>
          </p:nvGrpSpPr>
          <p:grpSpPr>
            <a:xfrm>
              <a:off x="3638038" y="3794336"/>
              <a:ext cx="2564413" cy="858221"/>
              <a:chOff x="3638038" y="3794336"/>
              <a:chExt cx="2564413" cy="858221"/>
            </a:xfrm>
          </p:grpSpPr>
          <p:grpSp>
            <p:nvGrpSpPr>
              <p:cNvPr id="1041" name="Google Shape;1041;p13"/>
              <p:cNvGrpSpPr/>
              <p:nvPr/>
            </p:nvGrpSpPr>
            <p:grpSpPr>
              <a:xfrm>
                <a:off x="3638038" y="3826733"/>
                <a:ext cx="602577" cy="825824"/>
                <a:chOff x="3638038" y="3826736"/>
                <a:chExt cx="2199600" cy="1743254"/>
              </a:xfrm>
            </p:grpSpPr>
            <p:sp>
              <p:nvSpPr>
                <p:cNvPr id="1042" name="Google Shape;1042;p13"/>
                <p:cNvSpPr/>
                <p:nvPr/>
              </p:nvSpPr>
              <p:spPr>
                <a:xfrm>
                  <a:off x="3639561" y="3827431"/>
                  <a:ext cx="2198077" cy="1740876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043" name="Google Shape;1043;p13"/>
                <p:cNvCxnSpPr/>
                <p:nvPr/>
              </p:nvCxnSpPr>
              <p:spPr>
                <a:xfrm>
                  <a:off x="3638038" y="3827431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4" name="Google Shape;1044;p13"/>
                <p:cNvCxnSpPr/>
                <p:nvPr/>
              </p:nvCxnSpPr>
              <p:spPr>
                <a:xfrm flipH="1">
                  <a:off x="3638038" y="3826736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45" name="Google Shape;1045;p13"/>
              <p:cNvGrpSpPr/>
              <p:nvPr/>
            </p:nvGrpSpPr>
            <p:grpSpPr>
              <a:xfrm>
                <a:off x="4475355" y="4383199"/>
                <a:ext cx="1727096" cy="211602"/>
                <a:chOff x="4475355" y="4383199"/>
                <a:chExt cx="1727096" cy="211602"/>
              </a:xfrm>
            </p:grpSpPr>
            <p:sp>
              <p:nvSpPr>
                <p:cNvPr id="1046" name="Google Shape;1046;p13"/>
                <p:cNvSpPr/>
                <p:nvPr/>
              </p:nvSpPr>
              <p:spPr>
                <a:xfrm>
                  <a:off x="5588178" y="4383200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5217237" y="4386324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5959119" y="4383199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noFill/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4846296" y="4384763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0" name="Google Shape;1050;p13"/>
                <p:cNvSpPr/>
                <p:nvPr/>
              </p:nvSpPr>
              <p:spPr>
                <a:xfrm>
                  <a:off x="4475355" y="4384763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051" name="Google Shape;1051;p13"/>
              <p:cNvSpPr txBox="1"/>
              <p:nvPr/>
            </p:nvSpPr>
            <p:spPr>
              <a:xfrm>
                <a:off x="4341416" y="3794336"/>
                <a:ext cx="939681" cy="478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어바웃 타임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2013 영국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2" name="Google Shape;1052;p13"/>
            <p:cNvGrpSpPr/>
            <p:nvPr/>
          </p:nvGrpSpPr>
          <p:grpSpPr>
            <a:xfrm>
              <a:off x="3638038" y="4980759"/>
              <a:ext cx="2564413" cy="858221"/>
              <a:chOff x="3638038" y="4980759"/>
              <a:chExt cx="2564413" cy="858221"/>
            </a:xfrm>
          </p:grpSpPr>
          <p:grpSp>
            <p:nvGrpSpPr>
              <p:cNvPr id="1053" name="Google Shape;1053;p13"/>
              <p:cNvGrpSpPr/>
              <p:nvPr/>
            </p:nvGrpSpPr>
            <p:grpSpPr>
              <a:xfrm>
                <a:off x="3638038" y="5013156"/>
                <a:ext cx="602577" cy="825824"/>
                <a:chOff x="3638038" y="5013159"/>
                <a:chExt cx="2199600" cy="1743254"/>
              </a:xfrm>
            </p:grpSpPr>
            <p:sp>
              <p:nvSpPr>
                <p:cNvPr id="1054" name="Google Shape;1054;p13"/>
                <p:cNvSpPr/>
                <p:nvPr/>
              </p:nvSpPr>
              <p:spPr>
                <a:xfrm>
                  <a:off x="3639561" y="5013854"/>
                  <a:ext cx="2198077" cy="1740876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055" name="Google Shape;1055;p13"/>
                <p:cNvCxnSpPr/>
                <p:nvPr/>
              </p:nvCxnSpPr>
              <p:spPr>
                <a:xfrm>
                  <a:off x="3638038" y="5013854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6" name="Google Shape;1056;p13"/>
                <p:cNvCxnSpPr/>
                <p:nvPr/>
              </p:nvCxnSpPr>
              <p:spPr>
                <a:xfrm flipH="1">
                  <a:off x="3638038" y="5013159"/>
                  <a:ext cx="2199600" cy="174255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7" name="Google Shape;1057;p13"/>
              <p:cNvGrpSpPr/>
              <p:nvPr/>
            </p:nvGrpSpPr>
            <p:grpSpPr>
              <a:xfrm>
                <a:off x="4475355" y="5569622"/>
                <a:ext cx="1727096" cy="211602"/>
                <a:chOff x="4475355" y="5569622"/>
                <a:chExt cx="1727096" cy="211602"/>
              </a:xfrm>
            </p:grpSpPr>
            <p:sp>
              <p:nvSpPr>
                <p:cNvPr id="1058" name="Google Shape;1058;p13"/>
                <p:cNvSpPr/>
                <p:nvPr/>
              </p:nvSpPr>
              <p:spPr>
                <a:xfrm>
                  <a:off x="5588178" y="5569623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>
                  <a:off x="5217237" y="5572747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0" name="Google Shape;1060;p13"/>
                <p:cNvSpPr/>
                <p:nvPr/>
              </p:nvSpPr>
              <p:spPr>
                <a:xfrm>
                  <a:off x="5959119" y="5569622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noFill/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1" name="Google Shape;1061;p13"/>
                <p:cNvSpPr/>
                <p:nvPr/>
              </p:nvSpPr>
              <p:spPr>
                <a:xfrm>
                  <a:off x="4846296" y="5571186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4475355" y="5571186"/>
                  <a:ext cx="243332" cy="208477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AEABAB"/>
                </a:solidFill>
                <a:ln cap="flat" cmpd="sng" w="28575">
                  <a:solidFill>
                    <a:srgbClr val="75707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063" name="Google Shape;1063;p13"/>
              <p:cNvSpPr txBox="1"/>
              <p:nvPr/>
            </p:nvSpPr>
            <p:spPr>
              <a:xfrm>
                <a:off x="4341416" y="4980759"/>
                <a:ext cx="939681" cy="478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어바웃 타임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2013 영국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4" name="Google Shape;1064;p13"/>
          <p:cNvSpPr/>
          <p:nvPr/>
        </p:nvSpPr>
        <p:spPr>
          <a:xfrm>
            <a:off x="4269351" y="422344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p13"/>
          <p:cNvSpPr/>
          <p:nvPr/>
        </p:nvSpPr>
        <p:spPr>
          <a:xfrm>
            <a:off x="3487998" y="251251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p13"/>
          <p:cNvSpPr/>
          <p:nvPr/>
        </p:nvSpPr>
        <p:spPr>
          <a:xfrm>
            <a:off x="4215785" y="250710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1067;p13"/>
          <p:cNvSpPr/>
          <p:nvPr/>
        </p:nvSpPr>
        <p:spPr>
          <a:xfrm>
            <a:off x="4398889" y="170211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068;p13"/>
          <p:cNvSpPr/>
          <p:nvPr/>
        </p:nvSpPr>
        <p:spPr>
          <a:xfrm>
            <a:off x="4399771" y="4331514"/>
            <a:ext cx="1907944" cy="37201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069;p13"/>
          <p:cNvSpPr/>
          <p:nvPr/>
        </p:nvSpPr>
        <p:spPr>
          <a:xfrm>
            <a:off x="4393607" y="2623694"/>
            <a:ext cx="973417" cy="558918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Google Shape;1074;p55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1. 로그인 버튼 클릭 시 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DB와 일치하는 데이터가 있는지 체크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데이터가 있으면 메인페이지(MA-00)로 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페이지 이동,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 데이터가 없으면 로그인 페이지 redirect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 아이디 찾기 글자 클릭 시 아이디 찾기 페이지(LO-01)로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3. 비밀번호 찾기 글자 클릭 시 비밀번호 찾기 페이지(LO-03)로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4.  회원가입 글자 클릭시 회원가입 페이지(JO-00)로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아이디, 비밀번호 입력 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75" name="Google Shape;1075;p55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LO-00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로그인을 하기 위한 페이지</a:t>
                      </a:r>
                      <a:endParaRPr b="0" i="0"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076" name="Google Shape;1076;p55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7" name="Google Shape;1077;p55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55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55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0" name="Google Shape;108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55"/>
          <p:cNvSpPr txBox="1"/>
          <p:nvPr/>
        </p:nvSpPr>
        <p:spPr>
          <a:xfrm>
            <a:off x="3116089" y="4377152"/>
            <a:ext cx="296733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55"/>
          <p:cNvSpPr/>
          <p:nvPr/>
        </p:nvSpPr>
        <p:spPr>
          <a:xfrm>
            <a:off x="2842844" y="259031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55"/>
          <p:cNvSpPr/>
          <p:nvPr/>
        </p:nvSpPr>
        <p:spPr>
          <a:xfrm>
            <a:off x="4094161" y="1996463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3157500" y="5884610"/>
            <a:ext cx="2653018" cy="44623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계정이 없으신가요?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5"/>
          <p:cNvSpPr txBox="1"/>
          <p:nvPr/>
        </p:nvSpPr>
        <p:spPr>
          <a:xfrm>
            <a:off x="3084338" y="2821400"/>
            <a:ext cx="299908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55"/>
          <p:cNvSpPr txBox="1"/>
          <p:nvPr/>
        </p:nvSpPr>
        <p:spPr>
          <a:xfrm>
            <a:off x="3084337" y="3435232"/>
            <a:ext cx="299908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p55"/>
          <p:cNvSpPr/>
          <p:nvPr/>
        </p:nvSpPr>
        <p:spPr>
          <a:xfrm>
            <a:off x="2873100" y="419685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8" name="Google Shape;1088;p55"/>
          <p:cNvSpPr/>
          <p:nvPr/>
        </p:nvSpPr>
        <p:spPr>
          <a:xfrm>
            <a:off x="4697920" y="576566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5"/>
          <p:cNvSpPr txBox="1"/>
          <p:nvPr/>
        </p:nvSpPr>
        <p:spPr>
          <a:xfrm>
            <a:off x="3257369" y="5219004"/>
            <a:ext cx="2653018" cy="43084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/ 비밀번호 찾기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5"/>
          <p:cNvSpPr/>
          <p:nvPr/>
        </p:nvSpPr>
        <p:spPr>
          <a:xfrm>
            <a:off x="4423706" y="510006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5"/>
          <p:cNvSpPr/>
          <p:nvPr/>
        </p:nvSpPr>
        <p:spPr>
          <a:xfrm>
            <a:off x="3344899" y="510006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5"/>
          <p:cNvSpPr/>
          <p:nvPr/>
        </p:nvSpPr>
        <p:spPr>
          <a:xfrm>
            <a:off x="3048298" y="4302759"/>
            <a:ext cx="3115643" cy="63080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55"/>
          <p:cNvSpPr/>
          <p:nvPr/>
        </p:nvSpPr>
        <p:spPr>
          <a:xfrm>
            <a:off x="2984626" y="2709958"/>
            <a:ext cx="3187531" cy="133529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p55"/>
          <p:cNvSpPr/>
          <p:nvPr/>
        </p:nvSpPr>
        <p:spPr>
          <a:xfrm>
            <a:off x="4845468" y="5884268"/>
            <a:ext cx="714625" cy="42952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55"/>
          <p:cNvSpPr/>
          <p:nvPr/>
        </p:nvSpPr>
        <p:spPr>
          <a:xfrm>
            <a:off x="3479618" y="5222909"/>
            <a:ext cx="1002172" cy="37201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55"/>
          <p:cNvSpPr/>
          <p:nvPr/>
        </p:nvSpPr>
        <p:spPr>
          <a:xfrm>
            <a:off x="4557919" y="5222908"/>
            <a:ext cx="1002172" cy="37201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Google Shape;1101;p56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확인 버튼 클릭 시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이름과 이메일이 일치하는 아이디 일부가 출력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이름, 이메일 입력 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2" name="Google Shape;1102;p56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LO-01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/>
                        <a:t>아이디 찾기 페이지</a:t>
                      </a:r>
                      <a:endParaRPr b="1" i="0"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103" name="Google Shape;1103;p56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p56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p56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56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7" name="Google Shape;11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56"/>
          <p:cNvSpPr txBox="1"/>
          <p:nvPr/>
        </p:nvSpPr>
        <p:spPr>
          <a:xfrm>
            <a:off x="3116089" y="4861178"/>
            <a:ext cx="296733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p56"/>
          <p:cNvSpPr/>
          <p:nvPr/>
        </p:nvSpPr>
        <p:spPr>
          <a:xfrm>
            <a:off x="2842844" y="307434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0" name="Google Shape;1110;p56"/>
          <p:cNvSpPr/>
          <p:nvPr/>
        </p:nvSpPr>
        <p:spPr>
          <a:xfrm>
            <a:off x="3247690" y="2334715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1" name="Google Shape;1111;p56"/>
          <p:cNvSpPr txBox="1"/>
          <p:nvPr/>
        </p:nvSpPr>
        <p:spPr>
          <a:xfrm>
            <a:off x="3084338" y="3305426"/>
            <a:ext cx="299908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56"/>
          <p:cNvSpPr txBox="1"/>
          <p:nvPr/>
        </p:nvSpPr>
        <p:spPr>
          <a:xfrm>
            <a:off x="3084337" y="3919258"/>
            <a:ext cx="2999082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56"/>
          <p:cNvSpPr/>
          <p:nvPr/>
        </p:nvSpPr>
        <p:spPr>
          <a:xfrm>
            <a:off x="2873100" y="468088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56"/>
          <p:cNvSpPr txBox="1"/>
          <p:nvPr/>
        </p:nvSpPr>
        <p:spPr>
          <a:xfrm>
            <a:off x="4380781" y="2328564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56"/>
          <p:cNvSpPr/>
          <p:nvPr/>
        </p:nvSpPr>
        <p:spPr>
          <a:xfrm>
            <a:off x="3033920" y="4791589"/>
            <a:ext cx="3115643" cy="63080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56"/>
          <p:cNvSpPr/>
          <p:nvPr/>
        </p:nvSpPr>
        <p:spPr>
          <a:xfrm>
            <a:off x="3013380" y="3184411"/>
            <a:ext cx="3187531" cy="133529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1" name="Google Shape;1121;p57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로그인 버튼 클릭 시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로그인 페이지(LO-00)로 이동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2. 비밀번호 찾기 버튼 클릭 시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비밀번호 찾기 페이지(LO-03)로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아이디 찾기 결과와 가입 날짜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2" name="Google Shape;1122;p57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LO-02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결과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find_id_result.html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/>
                        <a:t>아이디 찾기 결과 페이지</a:t>
                      </a:r>
                      <a:endParaRPr b="1" i="0"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123" name="Google Shape;1123;p57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4" name="Google Shape;1124;p57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57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57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7" name="Google Shape;11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57"/>
          <p:cNvSpPr txBox="1"/>
          <p:nvPr/>
        </p:nvSpPr>
        <p:spPr>
          <a:xfrm>
            <a:off x="3116089" y="5041299"/>
            <a:ext cx="1348907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57"/>
          <p:cNvSpPr/>
          <p:nvPr/>
        </p:nvSpPr>
        <p:spPr>
          <a:xfrm>
            <a:off x="2842844" y="32544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57"/>
          <p:cNvSpPr/>
          <p:nvPr/>
        </p:nvSpPr>
        <p:spPr>
          <a:xfrm>
            <a:off x="2985044" y="2444173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p57"/>
          <p:cNvSpPr txBox="1"/>
          <p:nvPr/>
        </p:nvSpPr>
        <p:spPr>
          <a:xfrm>
            <a:off x="3127244" y="3561350"/>
            <a:ext cx="299908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moview***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2" name="Google Shape;1132;p57"/>
          <p:cNvSpPr txBox="1"/>
          <p:nvPr/>
        </p:nvSpPr>
        <p:spPr>
          <a:xfrm>
            <a:off x="3127244" y="4007586"/>
            <a:ext cx="2999082" cy="4462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7월 10일 가입 </a:t>
            </a:r>
            <a:endParaRPr b="0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57"/>
          <p:cNvSpPr/>
          <p:nvPr/>
        </p:nvSpPr>
        <p:spPr>
          <a:xfrm>
            <a:off x="2903525" y="48309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1134;p57"/>
          <p:cNvSpPr txBox="1"/>
          <p:nvPr/>
        </p:nvSpPr>
        <p:spPr>
          <a:xfrm>
            <a:off x="4118135" y="2438022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결과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57"/>
          <p:cNvSpPr txBox="1"/>
          <p:nvPr/>
        </p:nvSpPr>
        <p:spPr>
          <a:xfrm>
            <a:off x="4734513" y="5041150"/>
            <a:ext cx="1348907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57"/>
          <p:cNvSpPr/>
          <p:nvPr/>
        </p:nvSpPr>
        <p:spPr>
          <a:xfrm>
            <a:off x="4532300" y="48309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57"/>
          <p:cNvSpPr/>
          <p:nvPr/>
        </p:nvSpPr>
        <p:spPr>
          <a:xfrm>
            <a:off x="3048299" y="4949740"/>
            <a:ext cx="1562888" cy="60205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57"/>
          <p:cNvSpPr/>
          <p:nvPr/>
        </p:nvSpPr>
        <p:spPr>
          <a:xfrm>
            <a:off x="3027758" y="3371316"/>
            <a:ext cx="3187531" cy="133529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57"/>
          <p:cNvSpPr/>
          <p:nvPr/>
        </p:nvSpPr>
        <p:spPr>
          <a:xfrm>
            <a:off x="4672940" y="4949739"/>
            <a:ext cx="1562888" cy="60205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" name="Google Shape;1144;p58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확인 버튼 클릭 시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아이디 존재 여부 확인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2. 인증번호 전송 버튼 클릭 시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입력한 이메일로 인증번호 전송 후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해당 버튼은 3분 타이머로 변경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3. 확인 버튼 클릭 시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로그인</a:t>
                      </a:r>
                      <a:r>
                        <a:rPr b="0" i="0" lang="ko-KR" sz="1200" u="none" cap="none" strike="noStrike"/>
                        <a:t> 페이지(LO-0</a:t>
                      </a:r>
                      <a:r>
                        <a:rPr lang="ko-KR" sz="1200"/>
                        <a:t>0</a:t>
                      </a:r>
                      <a:r>
                        <a:rPr b="0" i="0" lang="ko-KR" sz="1200" u="none" cap="none" strike="noStrike"/>
                        <a:t>)로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아이디, 이름, 이메일, 인증번호 입력 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5" name="Google Shape;1145;p58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LO-03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find_pw.html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/>
                        <a:t>비밀번호 찾기 페이지</a:t>
                      </a:r>
                      <a:endParaRPr b="1" i="0"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146" name="Google Shape;1146;p58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7" name="Google Shape;1147;p58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1148;p58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0" name="Google Shape;11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58"/>
          <p:cNvSpPr txBox="1"/>
          <p:nvPr/>
        </p:nvSpPr>
        <p:spPr>
          <a:xfrm>
            <a:off x="2735546" y="5585001"/>
            <a:ext cx="3839585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1152;p58"/>
          <p:cNvSpPr/>
          <p:nvPr/>
        </p:nvSpPr>
        <p:spPr>
          <a:xfrm>
            <a:off x="2455507" y="269996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p58"/>
          <p:cNvSpPr/>
          <p:nvPr/>
        </p:nvSpPr>
        <p:spPr>
          <a:xfrm>
            <a:off x="3252971" y="2100098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97000" y="2931045"/>
            <a:ext cx="3880668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5" name="Google Shape;1155;p58"/>
          <p:cNvSpPr txBox="1"/>
          <p:nvPr/>
        </p:nvSpPr>
        <p:spPr>
          <a:xfrm>
            <a:off x="2696999" y="3544877"/>
            <a:ext cx="3880668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156;p58"/>
          <p:cNvSpPr txBox="1"/>
          <p:nvPr/>
        </p:nvSpPr>
        <p:spPr>
          <a:xfrm>
            <a:off x="4386062" y="2093947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157;p58"/>
          <p:cNvSpPr txBox="1"/>
          <p:nvPr/>
        </p:nvSpPr>
        <p:spPr>
          <a:xfrm>
            <a:off x="2696999" y="4143513"/>
            <a:ext cx="3880668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158;p58"/>
          <p:cNvSpPr txBox="1"/>
          <p:nvPr/>
        </p:nvSpPr>
        <p:spPr>
          <a:xfrm>
            <a:off x="2696999" y="4742149"/>
            <a:ext cx="3880668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</a:t>
            </a:r>
            <a:endParaRPr b="0" i="0" sz="18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159;p58"/>
          <p:cNvSpPr/>
          <p:nvPr/>
        </p:nvSpPr>
        <p:spPr>
          <a:xfrm>
            <a:off x="5885603" y="2996060"/>
            <a:ext cx="626202" cy="3162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8"/>
          <p:cNvSpPr/>
          <p:nvPr/>
        </p:nvSpPr>
        <p:spPr>
          <a:xfrm>
            <a:off x="5393125" y="4208528"/>
            <a:ext cx="1118680" cy="3162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인증번호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58"/>
          <p:cNvSpPr/>
          <p:nvPr/>
        </p:nvSpPr>
        <p:spPr>
          <a:xfrm>
            <a:off x="5743403" y="286256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58"/>
          <p:cNvSpPr/>
          <p:nvPr/>
        </p:nvSpPr>
        <p:spPr>
          <a:xfrm>
            <a:off x="5250925" y="404757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58"/>
          <p:cNvSpPr/>
          <p:nvPr/>
        </p:nvSpPr>
        <p:spPr>
          <a:xfrm>
            <a:off x="2482881" y="539946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58"/>
          <p:cNvSpPr/>
          <p:nvPr/>
        </p:nvSpPr>
        <p:spPr>
          <a:xfrm>
            <a:off x="2625192" y="2810599"/>
            <a:ext cx="4050173" cy="2485483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58"/>
          <p:cNvSpPr/>
          <p:nvPr/>
        </p:nvSpPr>
        <p:spPr>
          <a:xfrm>
            <a:off x="2602601" y="5510456"/>
            <a:ext cx="4107680" cy="60205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" name="Google Shape;1170;p59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비밀번호 변경 버튼 클릭 시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‘비밀번호가 변경되었습니다’ 메시지 출력 후 로그인 페이지(LO-00)로 이동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새 비밀번호, 새 비밀번호 확인 입력 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1" name="Google Shape;1171;p59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LO-04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change_pw.html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</a:t>
                      </a:r>
                      <a:r>
                        <a:rPr b="1" i="0" lang="ko-KR" sz="1200" u="none" cap="none" strike="noStrike"/>
                        <a:t>페이지</a:t>
                      </a:r>
                      <a:endParaRPr b="1" i="0"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172" name="Google Shape;1172;p59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3" name="Google Shape;1173;p59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59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p59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6" name="Google Shape;117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59"/>
          <p:cNvSpPr txBox="1"/>
          <p:nvPr/>
        </p:nvSpPr>
        <p:spPr>
          <a:xfrm>
            <a:off x="3065621" y="5401821"/>
            <a:ext cx="3307797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59"/>
          <p:cNvSpPr/>
          <p:nvPr/>
        </p:nvSpPr>
        <p:spPr>
          <a:xfrm>
            <a:off x="2805735" y="275735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59"/>
          <p:cNvSpPr/>
          <p:nvPr/>
        </p:nvSpPr>
        <p:spPr>
          <a:xfrm>
            <a:off x="3357611" y="2135222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59"/>
          <p:cNvSpPr txBox="1"/>
          <p:nvPr/>
        </p:nvSpPr>
        <p:spPr>
          <a:xfrm>
            <a:off x="3047229" y="2988438"/>
            <a:ext cx="3343190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  moviewiki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59"/>
          <p:cNvSpPr txBox="1"/>
          <p:nvPr/>
        </p:nvSpPr>
        <p:spPr>
          <a:xfrm>
            <a:off x="3047228" y="3602270"/>
            <a:ext cx="3343190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59"/>
          <p:cNvSpPr/>
          <p:nvPr/>
        </p:nvSpPr>
        <p:spPr>
          <a:xfrm>
            <a:off x="2822633" y="522152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59"/>
          <p:cNvSpPr txBox="1"/>
          <p:nvPr/>
        </p:nvSpPr>
        <p:spPr>
          <a:xfrm>
            <a:off x="4474850" y="2129071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59"/>
          <p:cNvSpPr txBox="1"/>
          <p:nvPr/>
        </p:nvSpPr>
        <p:spPr>
          <a:xfrm>
            <a:off x="3047228" y="4412510"/>
            <a:ext cx="3343190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59"/>
          <p:cNvSpPr txBox="1"/>
          <p:nvPr/>
        </p:nvSpPr>
        <p:spPr>
          <a:xfrm>
            <a:off x="2975309" y="4022667"/>
            <a:ext cx="2999082" cy="41545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영문소문자, 숫자만 가능, 6-10글자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9"/>
          <p:cNvSpPr/>
          <p:nvPr/>
        </p:nvSpPr>
        <p:spPr>
          <a:xfrm>
            <a:off x="2970249" y="2868109"/>
            <a:ext cx="3503834" cy="2169182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59"/>
          <p:cNvSpPr/>
          <p:nvPr/>
        </p:nvSpPr>
        <p:spPr>
          <a:xfrm>
            <a:off x="2962036" y="5337928"/>
            <a:ext cx="3489454" cy="5876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2" name="Google Shape;1192;p15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 헤더(모든 페이지 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 로고 클릭 시, 설정 페이지로 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 클릭 시, </a:t>
                      </a: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시청한 영화 페이지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 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 클릭 시, 팔로워 페이지로 이동</a:t>
                      </a:r>
                      <a:b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 클릭 시, 팔로잉 페이지로 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 클릭 시, 취향 분석 페이지로 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 박스 클릭 시, 시청한 영화 페이지로 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 박스 클릭 시, 관심 영화 페이지로 이동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 유저의 프로필 사진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 유저 등급과 닉네임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D. 시청한 영화 수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E. 관심(찜) 영화 수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3" name="Google Shape;1193;p15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MP-00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mypage.html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/>
                        <a:t>나의 </a:t>
                      </a:r>
                      <a:r>
                        <a:rPr b="1" i="0" lang="ko-KR" sz="1400" u="none" cap="none" strike="noStrike"/>
                        <a:t>마이페이지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194" name="Google Shape;1194;p15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5" name="Google Shape;1195;p15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6" name="Google Shape;1196;p15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15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8" name="Google Shape;1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5"/>
          <p:cNvSpPr/>
          <p:nvPr/>
        </p:nvSpPr>
        <p:spPr>
          <a:xfrm>
            <a:off x="2505966" y="1661751"/>
            <a:ext cx="4464496" cy="50851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0" name="Google Shape;1200;p15"/>
          <p:cNvSpPr/>
          <p:nvPr/>
        </p:nvSpPr>
        <p:spPr>
          <a:xfrm>
            <a:off x="3136694" y="2156494"/>
            <a:ext cx="734687" cy="732882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15"/>
          <p:cNvSpPr txBox="1"/>
          <p:nvPr/>
        </p:nvSpPr>
        <p:spPr>
          <a:xfrm>
            <a:off x="5049661" y="2362238"/>
            <a:ext cx="6463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15"/>
          <p:cNvSpPr txBox="1"/>
          <p:nvPr/>
        </p:nvSpPr>
        <p:spPr>
          <a:xfrm>
            <a:off x="5784596" y="2362236"/>
            <a:ext cx="67037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181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3" name="Google Shape;1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931" y="2953559"/>
            <a:ext cx="289677" cy="28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15"/>
          <p:cNvSpPr txBox="1"/>
          <p:nvPr/>
        </p:nvSpPr>
        <p:spPr>
          <a:xfrm>
            <a:off x="4483148" y="2362238"/>
            <a:ext cx="4924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5"/>
          <p:cNvSpPr/>
          <p:nvPr/>
        </p:nvSpPr>
        <p:spPr>
          <a:xfrm>
            <a:off x="3033931" y="4473552"/>
            <a:ext cx="1585799" cy="1709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시청한 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Google Shape;12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611940" y="1786147"/>
            <a:ext cx="259483" cy="25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5"/>
          <p:cNvSpPr/>
          <p:nvPr/>
        </p:nvSpPr>
        <p:spPr>
          <a:xfrm>
            <a:off x="4906237" y="4473552"/>
            <a:ext cx="1585799" cy="1709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8" name="Google Shape;1208;p15"/>
          <p:cNvCxnSpPr/>
          <p:nvPr/>
        </p:nvCxnSpPr>
        <p:spPr>
          <a:xfrm>
            <a:off x="2716126" y="3393432"/>
            <a:ext cx="4044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9" name="Google Shape;12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2481" y="3765349"/>
            <a:ext cx="288032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15"/>
          <p:cNvSpPr txBox="1"/>
          <p:nvPr/>
        </p:nvSpPr>
        <p:spPr>
          <a:xfrm>
            <a:off x="3406399" y="3765349"/>
            <a:ext cx="20088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‘닉네임’님의 취향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5"/>
          <p:cNvSpPr txBox="1"/>
          <p:nvPr/>
        </p:nvSpPr>
        <p:spPr>
          <a:xfrm>
            <a:off x="3795553" y="5712091"/>
            <a:ext cx="724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275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15"/>
          <p:cNvSpPr txBox="1"/>
          <p:nvPr/>
        </p:nvSpPr>
        <p:spPr>
          <a:xfrm>
            <a:off x="5721545" y="5706414"/>
            <a:ext cx="724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317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p15"/>
          <p:cNvSpPr txBox="1"/>
          <p:nvPr/>
        </p:nvSpPr>
        <p:spPr>
          <a:xfrm>
            <a:off x="3283474" y="295728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4" name="Google Shape;1214;p15"/>
          <p:cNvCxnSpPr/>
          <p:nvPr/>
        </p:nvCxnSpPr>
        <p:spPr>
          <a:xfrm flipH="1">
            <a:off x="3244286" y="2263821"/>
            <a:ext cx="519503" cy="5182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5" name="Google Shape;1215;p15"/>
          <p:cNvCxnSpPr/>
          <p:nvPr/>
        </p:nvCxnSpPr>
        <p:spPr>
          <a:xfrm>
            <a:off x="3244286" y="2263821"/>
            <a:ext cx="519503" cy="5182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6" name="Google Shape;1216;p15"/>
          <p:cNvSpPr/>
          <p:nvPr/>
        </p:nvSpPr>
        <p:spPr>
          <a:xfrm>
            <a:off x="6426022" y="164197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217;p15"/>
          <p:cNvSpPr/>
          <p:nvPr/>
        </p:nvSpPr>
        <p:spPr>
          <a:xfrm>
            <a:off x="4335330" y="215649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15"/>
          <p:cNvSpPr/>
          <p:nvPr/>
        </p:nvSpPr>
        <p:spPr>
          <a:xfrm>
            <a:off x="5088426" y="215649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219;p15"/>
          <p:cNvSpPr/>
          <p:nvPr/>
        </p:nvSpPr>
        <p:spPr>
          <a:xfrm>
            <a:off x="3271162" y="357706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15"/>
          <p:cNvSpPr/>
          <p:nvPr/>
        </p:nvSpPr>
        <p:spPr>
          <a:xfrm>
            <a:off x="5784596" y="215649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15"/>
          <p:cNvSpPr/>
          <p:nvPr/>
        </p:nvSpPr>
        <p:spPr>
          <a:xfrm>
            <a:off x="2914408" y="199149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15"/>
          <p:cNvSpPr/>
          <p:nvPr/>
        </p:nvSpPr>
        <p:spPr>
          <a:xfrm>
            <a:off x="2806448" y="28346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15"/>
          <p:cNvSpPr/>
          <p:nvPr/>
        </p:nvSpPr>
        <p:spPr>
          <a:xfrm>
            <a:off x="2806448" y="424897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15"/>
          <p:cNvSpPr/>
          <p:nvPr/>
        </p:nvSpPr>
        <p:spPr>
          <a:xfrm>
            <a:off x="4764038" y="424897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15"/>
          <p:cNvSpPr/>
          <p:nvPr/>
        </p:nvSpPr>
        <p:spPr>
          <a:xfrm>
            <a:off x="3754760" y="5706414"/>
            <a:ext cx="765671" cy="305784"/>
          </a:xfrm>
          <a:prstGeom prst="rect">
            <a:avLst/>
          </a:prstGeom>
          <a:noFill/>
          <a:ln cap="flat" cmpd="sng" w="1270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15"/>
          <p:cNvSpPr/>
          <p:nvPr/>
        </p:nvSpPr>
        <p:spPr>
          <a:xfrm>
            <a:off x="5660351" y="5708407"/>
            <a:ext cx="765671" cy="305784"/>
          </a:xfrm>
          <a:prstGeom prst="rect">
            <a:avLst/>
          </a:prstGeom>
          <a:noFill/>
          <a:ln cap="flat" cmpd="sng" w="1270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227;p15"/>
          <p:cNvSpPr/>
          <p:nvPr/>
        </p:nvSpPr>
        <p:spPr>
          <a:xfrm>
            <a:off x="3606639" y="561186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p15"/>
          <p:cNvSpPr/>
          <p:nvPr/>
        </p:nvSpPr>
        <p:spPr>
          <a:xfrm>
            <a:off x="5518151" y="560714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15"/>
          <p:cNvSpPr/>
          <p:nvPr/>
        </p:nvSpPr>
        <p:spPr>
          <a:xfrm>
            <a:off x="3042135" y="2106108"/>
            <a:ext cx="915909" cy="87522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p15"/>
          <p:cNvSpPr/>
          <p:nvPr/>
        </p:nvSpPr>
        <p:spPr>
          <a:xfrm>
            <a:off x="3407732" y="3698909"/>
            <a:ext cx="2008586" cy="41514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15"/>
          <p:cNvSpPr/>
          <p:nvPr/>
        </p:nvSpPr>
        <p:spPr>
          <a:xfrm>
            <a:off x="3042134" y="2954372"/>
            <a:ext cx="901532" cy="285748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15"/>
          <p:cNvSpPr/>
          <p:nvPr/>
        </p:nvSpPr>
        <p:spPr>
          <a:xfrm>
            <a:off x="4471657" y="2275550"/>
            <a:ext cx="498963" cy="7026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3" name="Google Shape;1233;p15"/>
          <p:cNvSpPr/>
          <p:nvPr/>
        </p:nvSpPr>
        <p:spPr>
          <a:xfrm>
            <a:off x="5161770" y="2275549"/>
            <a:ext cx="498963" cy="7026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4" name="Google Shape;1234;p15"/>
          <p:cNvSpPr/>
          <p:nvPr/>
        </p:nvSpPr>
        <p:spPr>
          <a:xfrm>
            <a:off x="5866260" y="2275549"/>
            <a:ext cx="498963" cy="7026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15"/>
          <p:cNvSpPr/>
          <p:nvPr/>
        </p:nvSpPr>
        <p:spPr>
          <a:xfrm>
            <a:off x="2918902" y="4360267"/>
            <a:ext cx="1792925" cy="192476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p15"/>
          <p:cNvSpPr/>
          <p:nvPr/>
        </p:nvSpPr>
        <p:spPr>
          <a:xfrm>
            <a:off x="4888599" y="4360266"/>
            <a:ext cx="1792925" cy="192476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1" name="Google Shape;1241;p17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1219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219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회원등급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접속한 유저의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D. 리뷰 남긴 작품 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E. 내가 선호하는 배우, 감독, 장르, 국가 분석 결과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F. 시청한 영화의 총 감상시간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42" name="Google Shape;1242;p17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취향분석 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pref.html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/>
                        <a:t>마이페이지/유저페이지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취향 분석 페이지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243" name="Google Shape;1243;p17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4" name="Google Shape;1244;p17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17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17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7" name="Google Shape;1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7"/>
          <p:cNvSpPr/>
          <p:nvPr/>
        </p:nvSpPr>
        <p:spPr>
          <a:xfrm>
            <a:off x="981605" y="2527111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선호배우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브래드 피트	85점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로버트 다우니 주니어	81점    8편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엠마 스톤		80점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17"/>
          <p:cNvSpPr/>
          <p:nvPr/>
        </p:nvSpPr>
        <p:spPr>
          <a:xfrm>
            <a:off x="4768162" y="2527111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선호감독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크리스토퍼 놀란	85점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쿠엔틴 타란티노	81점    8편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제임스 건		80점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0" name="Google Shape;1250;p17"/>
          <p:cNvSpPr/>
          <p:nvPr/>
        </p:nvSpPr>
        <p:spPr>
          <a:xfrm>
            <a:off x="4768162" y="4014704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선호국가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 		85점    90편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		81점    82편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영국		80점    70편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1251;p17"/>
          <p:cNvSpPr/>
          <p:nvPr/>
        </p:nvSpPr>
        <p:spPr>
          <a:xfrm>
            <a:off x="981605" y="4022547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선호장르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액션	   	85점    147편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SF		81점      96편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스릴러		80점      89편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p17"/>
          <p:cNvSpPr/>
          <p:nvPr/>
        </p:nvSpPr>
        <p:spPr>
          <a:xfrm>
            <a:off x="981604" y="5543182"/>
            <a:ext cx="7319757" cy="9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감상 시간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454시간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인생의 3주는 순수하게 영화 본 시간, 대단합니다.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17"/>
          <p:cNvSpPr txBox="1"/>
          <p:nvPr/>
        </p:nvSpPr>
        <p:spPr>
          <a:xfrm>
            <a:off x="6170628" y="1926373"/>
            <a:ext cx="2130734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평가한 영화 작품 200건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1254;p17"/>
          <p:cNvSpPr txBox="1"/>
          <p:nvPr/>
        </p:nvSpPr>
        <p:spPr>
          <a:xfrm>
            <a:off x="981605" y="1926373"/>
            <a:ext cx="1316332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영화고수(뱃지)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1255;p17"/>
          <p:cNvSpPr/>
          <p:nvPr/>
        </p:nvSpPr>
        <p:spPr>
          <a:xfrm>
            <a:off x="839404" y="179656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17"/>
          <p:cNvSpPr/>
          <p:nvPr/>
        </p:nvSpPr>
        <p:spPr>
          <a:xfrm>
            <a:off x="6028428" y="179656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17"/>
          <p:cNvSpPr/>
          <p:nvPr/>
        </p:nvSpPr>
        <p:spPr>
          <a:xfrm>
            <a:off x="696983" y="233345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1258;p17"/>
          <p:cNvSpPr/>
          <p:nvPr/>
        </p:nvSpPr>
        <p:spPr>
          <a:xfrm>
            <a:off x="839404" y="2435190"/>
            <a:ext cx="7604380" cy="3034734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p17"/>
          <p:cNvSpPr/>
          <p:nvPr/>
        </p:nvSpPr>
        <p:spPr>
          <a:xfrm>
            <a:off x="839404" y="54699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17"/>
          <p:cNvSpPr txBox="1"/>
          <p:nvPr/>
        </p:nvSpPr>
        <p:spPr>
          <a:xfrm>
            <a:off x="2499881" y="2004867"/>
            <a:ext cx="20088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‘닉네임’님의 취향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7"/>
          <p:cNvSpPr/>
          <p:nvPr/>
        </p:nvSpPr>
        <p:spPr>
          <a:xfrm flipH="1" rot="10800000">
            <a:off x="2560959" y="1913925"/>
            <a:ext cx="1959937" cy="43659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17"/>
          <p:cNvSpPr/>
          <p:nvPr/>
        </p:nvSpPr>
        <p:spPr>
          <a:xfrm>
            <a:off x="2405737" y="176834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7" name="Google Shape;1267;p18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8" name="Google Shape;1268;p18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18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0" name="Google Shape;1270;p18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1" name="Google Shape;1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2" name="Google Shape;1272;p18"/>
          <p:cNvGrpSpPr/>
          <p:nvPr/>
        </p:nvGrpSpPr>
        <p:grpSpPr>
          <a:xfrm>
            <a:off x="441673" y="2322157"/>
            <a:ext cx="809280" cy="276999"/>
            <a:chOff x="441673" y="2322157"/>
            <a:chExt cx="809280" cy="276999"/>
          </a:xfrm>
        </p:grpSpPr>
        <p:sp>
          <p:nvSpPr>
            <p:cNvPr id="1273" name="Google Shape;1273;p18"/>
            <p:cNvSpPr/>
            <p:nvPr/>
          </p:nvSpPr>
          <p:spPr>
            <a:xfrm>
              <a:off x="1040267" y="2353508"/>
              <a:ext cx="210686" cy="21429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4" name="Google Shape;1274;p18"/>
            <p:cNvSpPr txBox="1"/>
            <p:nvPr/>
          </p:nvSpPr>
          <p:spPr>
            <a:xfrm>
              <a:off x="441673" y="2322157"/>
              <a:ext cx="7008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담은순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5" name="Google Shape;1275;p18"/>
          <p:cNvGrpSpPr/>
          <p:nvPr/>
        </p:nvGrpSpPr>
        <p:grpSpPr>
          <a:xfrm>
            <a:off x="934041" y="3142992"/>
            <a:ext cx="998135" cy="1030698"/>
            <a:chOff x="934041" y="3142992"/>
            <a:chExt cx="2199600" cy="1743254"/>
          </a:xfrm>
        </p:grpSpPr>
        <p:sp>
          <p:nvSpPr>
            <p:cNvPr id="1276" name="Google Shape;1276;p18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77" name="Google Shape;1277;p18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18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79" name="Google Shape;1279;p18"/>
          <p:cNvGrpSpPr/>
          <p:nvPr/>
        </p:nvGrpSpPr>
        <p:grpSpPr>
          <a:xfrm>
            <a:off x="2567718" y="3142992"/>
            <a:ext cx="998135" cy="1030698"/>
            <a:chOff x="2567718" y="3142992"/>
            <a:chExt cx="2199600" cy="1743254"/>
          </a:xfrm>
        </p:grpSpPr>
        <p:sp>
          <p:nvSpPr>
            <p:cNvPr id="1280" name="Google Shape;1280;p18"/>
            <p:cNvSpPr/>
            <p:nvPr/>
          </p:nvSpPr>
          <p:spPr>
            <a:xfrm>
              <a:off x="2569241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81" name="Google Shape;1281;p18"/>
            <p:cNvCxnSpPr/>
            <p:nvPr/>
          </p:nvCxnSpPr>
          <p:spPr>
            <a:xfrm>
              <a:off x="2567718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18"/>
            <p:cNvCxnSpPr/>
            <p:nvPr/>
          </p:nvCxnSpPr>
          <p:spPr>
            <a:xfrm flipH="1">
              <a:off x="2567718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83" name="Google Shape;1283;p18"/>
          <p:cNvGrpSpPr/>
          <p:nvPr/>
        </p:nvGrpSpPr>
        <p:grpSpPr>
          <a:xfrm>
            <a:off x="4201394" y="3142992"/>
            <a:ext cx="998135" cy="1030698"/>
            <a:chOff x="4201395" y="3142992"/>
            <a:chExt cx="2199600" cy="1743254"/>
          </a:xfrm>
        </p:grpSpPr>
        <p:sp>
          <p:nvSpPr>
            <p:cNvPr id="1284" name="Google Shape;1284;p18"/>
            <p:cNvSpPr/>
            <p:nvPr/>
          </p:nvSpPr>
          <p:spPr>
            <a:xfrm>
              <a:off x="4202918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85" name="Google Shape;1285;p18"/>
            <p:cNvCxnSpPr/>
            <p:nvPr/>
          </p:nvCxnSpPr>
          <p:spPr>
            <a:xfrm>
              <a:off x="4201395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18"/>
            <p:cNvCxnSpPr/>
            <p:nvPr/>
          </p:nvCxnSpPr>
          <p:spPr>
            <a:xfrm flipH="1">
              <a:off x="4201395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87" name="Google Shape;1287;p18"/>
          <p:cNvGrpSpPr/>
          <p:nvPr/>
        </p:nvGrpSpPr>
        <p:grpSpPr>
          <a:xfrm>
            <a:off x="5835071" y="3142992"/>
            <a:ext cx="998135" cy="1030698"/>
            <a:chOff x="5835072" y="3142992"/>
            <a:chExt cx="2199600" cy="1743254"/>
          </a:xfrm>
        </p:grpSpPr>
        <p:sp>
          <p:nvSpPr>
            <p:cNvPr id="1288" name="Google Shape;1288;p18"/>
            <p:cNvSpPr/>
            <p:nvPr/>
          </p:nvSpPr>
          <p:spPr>
            <a:xfrm>
              <a:off x="5836595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89" name="Google Shape;1289;p18"/>
            <p:cNvCxnSpPr/>
            <p:nvPr/>
          </p:nvCxnSpPr>
          <p:spPr>
            <a:xfrm>
              <a:off x="5835072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18"/>
            <p:cNvCxnSpPr/>
            <p:nvPr/>
          </p:nvCxnSpPr>
          <p:spPr>
            <a:xfrm flipH="1">
              <a:off x="5835072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91" name="Google Shape;1291;p18"/>
          <p:cNvGrpSpPr/>
          <p:nvPr/>
        </p:nvGrpSpPr>
        <p:grpSpPr>
          <a:xfrm>
            <a:off x="7468748" y="3142992"/>
            <a:ext cx="998135" cy="1030698"/>
            <a:chOff x="7468749" y="3142992"/>
            <a:chExt cx="2199600" cy="1743254"/>
          </a:xfrm>
        </p:grpSpPr>
        <p:sp>
          <p:nvSpPr>
            <p:cNvPr id="1292" name="Google Shape;1292;p18"/>
            <p:cNvSpPr/>
            <p:nvPr/>
          </p:nvSpPr>
          <p:spPr>
            <a:xfrm>
              <a:off x="7470272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3" name="Google Shape;1293;p18"/>
            <p:cNvCxnSpPr/>
            <p:nvPr/>
          </p:nvCxnSpPr>
          <p:spPr>
            <a:xfrm>
              <a:off x="7468749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18"/>
            <p:cNvCxnSpPr/>
            <p:nvPr/>
          </p:nvCxnSpPr>
          <p:spPr>
            <a:xfrm flipH="1">
              <a:off x="7468749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5" name="Google Shape;1295;p18"/>
          <p:cNvSpPr txBox="1"/>
          <p:nvPr/>
        </p:nvSpPr>
        <p:spPr>
          <a:xfrm>
            <a:off x="656295" y="4233077"/>
            <a:ext cx="155363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악에서 구하소서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18"/>
          <p:cNvSpPr txBox="1"/>
          <p:nvPr/>
        </p:nvSpPr>
        <p:spPr>
          <a:xfrm>
            <a:off x="2359054" y="4222179"/>
            <a:ext cx="1412566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해리포터 비밀의 방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18"/>
          <p:cNvSpPr txBox="1"/>
          <p:nvPr/>
        </p:nvSpPr>
        <p:spPr>
          <a:xfrm>
            <a:off x="7546414" y="42289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베를린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18"/>
          <p:cNvSpPr txBox="1"/>
          <p:nvPr/>
        </p:nvSpPr>
        <p:spPr>
          <a:xfrm>
            <a:off x="5918204" y="42289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군함도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★3.9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18"/>
          <p:cNvSpPr txBox="1"/>
          <p:nvPr/>
        </p:nvSpPr>
        <p:spPr>
          <a:xfrm>
            <a:off x="4227117" y="4228941"/>
            <a:ext cx="93968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베이비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0" name="Google Shape;1300;p18"/>
          <p:cNvGrpSpPr/>
          <p:nvPr/>
        </p:nvGrpSpPr>
        <p:grpSpPr>
          <a:xfrm>
            <a:off x="934041" y="5124192"/>
            <a:ext cx="998135" cy="1030698"/>
            <a:chOff x="934041" y="5124192"/>
            <a:chExt cx="2199600" cy="1743254"/>
          </a:xfrm>
        </p:grpSpPr>
        <p:sp>
          <p:nvSpPr>
            <p:cNvPr id="1301" name="Google Shape;1301;p18"/>
            <p:cNvSpPr/>
            <p:nvPr/>
          </p:nvSpPr>
          <p:spPr>
            <a:xfrm>
              <a:off x="935564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02" name="Google Shape;1302;p18"/>
            <p:cNvCxnSpPr/>
            <p:nvPr/>
          </p:nvCxnSpPr>
          <p:spPr>
            <a:xfrm>
              <a:off x="934041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18"/>
            <p:cNvCxnSpPr/>
            <p:nvPr/>
          </p:nvCxnSpPr>
          <p:spPr>
            <a:xfrm flipH="1">
              <a:off x="934041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04" name="Google Shape;1304;p18"/>
          <p:cNvGrpSpPr/>
          <p:nvPr/>
        </p:nvGrpSpPr>
        <p:grpSpPr>
          <a:xfrm>
            <a:off x="2567718" y="5124192"/>
            <a:ext cx="998135" cy="1030698"/>
            <a:chOff x="2567718" y="5124192"/>
            <a:chExt cx="2199600" cy="1743254"/>
          </a:xfrm>
        </p:grpSpPr>
        <p:sp>
          <p:nvSpPr>
            <p:cNvPr id="1305" name="Google Shape;1305;p18"/>
            <p:cNvSpPr/>
            <p:nvPr/>
          </p:nvSpPr>
          <p:spPr>
            <a:xfrm>
              <a:off x="2569241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06" name="Google Shape;1306;p18"/>
            <p:cNvCxnSpPr/>
            <p:nvPr/>
          </p:nvCxnSpPr>
          <p:spPr>
            <a:xfrm>
              <a:off x="2567718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7" name="Google Shape;1307;p18"/>
            <p:cNvCxnSpPr/>
            <p:nvPr/>
          </p:nvCxnSpPr>
          <p:spPr>
            <a:xfrm flipH="1">
              <a:off x="2567718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08" name="Google Shape;1308;p18"/>
          <p:cNvGrpSpPr/>
          <p:nvPr/>
        </p:nvGrpSpPr>
        <p:grpSpPr>
          <a:xfrm>
            <a:off x="4201394" y="5124192"/>
            <a:ext cx="998135" cy="1030698"/>
            <a:chOff x="4201395" y="5124192"/>
            <a:chExt cx="2199600" cy="1743254"/>
          </a:xfrm>
        </p:grpSpPr>
        <p:sp>
          <p:nvSpPr>
            <p:cNvPr id="1309" name="Google Shape;1309;p18"/>
            <p:cNvSpPr/>
            <p:nvPr/>
          </p:nvSpPr>
          <p:spPr>
            <a:xfrm>
              <a:off x="4202918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10" name="Google Shape;1310;p18"/>
            <p:cNvCxnSpPr/>
            <p:nvPr/>
          </p:nvCxnSpPr>
          <p:spPr>
            <a:xfrm>
              <a:off x="4201395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18"/>
            <p:cNvCxnSpPr/>
            <p:nvPr/>
          </p:nvCxnSpPr>
          <p:spPr>
            <a:xfrm flipH="1">
              <a:off x="4201395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2" name="Google Shape;1312;p18"/>
          <p:cNvGrpSpPr/>
          <p:nvPr/>
        </p:nvGrpSpPr>
        <p:grpSpPr>
          <a:xfrm>
            <a:off x="5835071" y="5124192"/>
            <a:ext cx="998135" cy="1030698"/>
            <a:chOff x="5835072" y="5124192"/>
            <a:chExt cx="2199600" cy="1743254"/>
          </a:xfrm>
        </p:grpSpPr>
        <p:sp>
          <p:nvSpPr>
            <p:cNvPr id="1313" name="Google Shape;1313;p18"/>
            <p:cNvSpPr/>
            <p:nvPr/>
          </p:nvSpPr>
          <p:spPr>
            <a:xfrm>
              <a:off x="5836595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14" name="Google Shape;1314;p18"/>
            <p:cNvCxnSpPr/>
            <p:nvPr/>
          </p:nvCxnSpPr>
          <p:spPr>
            <a:xfrm>
              <a:off x="5835072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5" name="Google Shape;1315;p18"/>
            <p:cNvCxnSpPr/>
            <p:nvPr/>
          </p:nvCxnSpPr>
          <p:spPr>
            <a:xfrm flipH="1">
              <a:off x="5835072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6" name="Google Shape;1316;p18"/>
          <p:cNvGrpSpPr/>
          <p:nvPr/>
        </p:nvGrpSpPr>
        <p:grpSpPr>
          <a:xfrm>
            <a:off x="7468748" y="5124192"/>
            <a:ext cx="998135" cy="1030698"/>
            <a:chOff x="7468749" y="5124192"/>
            <a:chExt cx="2199600" cy="1743254"/>
          </a:xfrm>
        </p:grpSpPr>
        <p:sp>
          <p:nvSpPr>
            <p:cNvPr id="1317" name="Google Shape;1317;p18"/>
            <p:cNvSpPr/>
            <p:nvPr/>
          </p:nvSpPr>
          <p:spPr>
            <a:xfrm>
              <a:off x="7470272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18" name="Google Shape;1318;p18"/>
            <p:cNvCxnSpPr/>
            <p:nvPr/>
          </p:nvCxnSpPr>
          <p:spPr>
            <a:xfrm>
              <a:off x="7468749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9" name="Google Shape;1319;p18"/>
            <p:cNvCxnSpPr/>
            <p:nvPr/>
          </p:nvCxnSpPr>
          <p:spPr>
            <a:xfrm flipH="1">
              <a:off x="7468749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20" name="Google Shape;1320;p18"/>
          <p:cNvSpPr txBox="1"/>
          <p:nvPr/>
        </p:nvSpPr>
        <p:spPr>
          <a:xfrm>
            <a:off x="963270" y="6214277"/>
            <a:ext cx="93968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잔혹한 출근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18"/>
          <p:cNvSpPr txBox="1"/>
          <p:nvPr/>
        </p:nvSpPr>
        <p:spPr>
          <a:xfrm>
            <a:off x="2595496" y="6203379"/>
            <a:ext cx="9396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만남의 광장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2" name="Google Shape;1322;p18"/>
          <p:cNvSpPr txBox="1"/>
          <p:nvPr/>
        </p:nvSpPr>
        <p:spPr>
          <a:xfrm>
            <a:off x="7546414" y="62101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쉬리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3" name="Google Shape;1323;p18"/>
          <p:cNvSpPr txBox="1"/>
          <p:nvPr/>
        </p:nvSpPr>
        <p:spPr>
          <a:xfrm>
            <a:off x="5728249" y="6210141"/>
            <a:ext cx="1221809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시체가 돌아왔다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★3.9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4" name="Google Shape;1324;p18"/>
          <p:cNvSpPr txBox="1"/>
          <p:nvPr/>
        </p:nvSpPr>
        <p:spPr>
          <a:xfrm>
            <a:off x="4276008" y="62101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의형제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18"/>
          <p:cNvSpPr/>
          <p:nvPr/>
        </p:nvSpPr>
        <p:spPr>
          <a:xfrm>
            <a:off x="254923" y="216357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18"/>
          <p:cNvSpPr/>
          <p:nvPr/>
        </p:nvSpPr>
        <p:spPr>
          <a:xfrm>
            <a:off x="450301" y="30288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18"/>
          <p:cNvSpPr/>
          <p:nvPr/>
        </p:nvSpPr>
        <p:spPr>
          <a:xfrm>
            <a:off x="458838" y="2306212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1328;p18"/>
          <p:cNvSpPr/>
          <p:nvPr/>
        </p:nvSpPr>
        <p:spPr>
          <a:xfrm>
            <a:off x="656296" y="2930509"/>
            <a:ext cx="8078401" cy="385346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9" name="Google Shape;1329;p18"/>
          <p:cNvSpPr/>
          <p:nvPr/>
        </p:nvSpPr>
        <p:spPr>
          <a:xfrm>
            <a:off x="254923" y="154640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0" name="Google Shape;1330;p18"/>
          <p:cNvSpPr/>
          <p:nvPr/>
        </p:nvSpPr>
        <p:spPr>
          <a:xfrm>
            <a:off x="458838" y="27566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18"/>
          <p:cNvSpPr txBox="1"/>
          <p:nvPr/>
        </p:nvSpPr>
        <p:spPr>
          <a:xfrm>
            <a:off x="458838" y="1664594"/>
            <a:ext cx="1473339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영화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2" name="Google Shape;1332;p18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영화 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want_to_see</a:t>
                      </a: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마이페이지/유저페이지_관심 영화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333" name="Google Shape;1333;p18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1. 담은 순, 평점 순, 가나다순으로 선택해서 영화 나열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 영화 상세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 유저가 영화 상세 페이지에서 보고  싶어요 버튼을 누른 영화가 관심 목록에 추가됨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 해당 유저가 보고싶어요 버튼을 누른 영화 목록 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4" name="Google Shape;1334;p18"/>
          <p:cNvSpPr/>
          <p:nvPr/>
        </p:nvSpPr>
        <p:spPr>
          <a:xfrm>
            <a:off x="732007" y="3140098"/>
            <a:ext cx="1567445" cy="164487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  규칙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3"/>
          <p:cNvGraphicFramePr/>
          <p:nvPr/>
        </p:nvGraphicFramePr>
        <p:xfrm>
          <a:off x="1036512" y="2191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{0D00CB2A-A92B-48DE-B540-89EA19056BE5}</a:tableStyleId>
              </a:tblPr>
              <a:tblGrid>
                <a:gridCol w="10118975"/>
              </a:tblGrid>
              <a:tr h="55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C0C0C"/>
                          </a:solidFill>
                        </a:rPr>
                        <a:t>페이지 번호 규칙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525">
                <a:tc>
                  <a:txBody>
                    <a:bodyPr/>
                    <a:lstStyle/>
                    <a:p>
                      <a:pPr indent="-2095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영문 2자리-숫자 2자리(-숫자 2자리)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영문 2자리 - 페이지명에 따라 1단어는 앞 두글자 표시,  2단어 이상은 각 단어의 앞글자 2개 표시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영문 분류별 서브페이지번호 00부터 시작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095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더 세부적으로 나뉘거나 팝업창 경우 뒤에 -00 더 붙음 </a:t>
                      </a:r>
                      <a:endParaRPr b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095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oogle Shape;1339;p60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</a:t>
                      </a: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reviews.html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마이페이지/유저페이지_시청한 영화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340" name="Google Shape;1340;p60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1. 담은 순, 평가한 별점 순, 평균 별점 순, 가나다순으로 선택해서 영화 나열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 영화 상세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3. 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클릭 시 해당 댓글의 좋아요 수 올라감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4. 아이콘 클릭시 코멘트 텍스트 필드가 활성화되어 코멘트 수정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5. 아이콘 클릭시 해당 코멘트 삭제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 유저가 영화 상세 페이지에서 평가한 영화가 시청 영화 목록에 추가됨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 해당 유저가 평가한 영화 목록 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D.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유저가 부여한 평점과 코멘트 내용 볼 수 있음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E. 영화 제목과 해당 유저가 평가한 평점(</a:t>
                      </a:r>
                      <a:r>
                        <a:rPr lang="ko-KR" sz="1200" u="none" cap="none" strike="noStrike"/>
                        <a:t>1</a:t>
                      </a:r>
                      <a:r>
                        <a:rPr b="0" i="0" lang="ko-KR" sz="1200" u="none" cap="none" strike="noStrike"/>
                        <a:t>점 단위)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41" name="Google Shape;1341;p60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2" name="Google Shape;1342;p60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3" name="Google Shape;1343;p60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1344;p60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5" name="Google Shape;13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60"/>
          <p:cNvSpPr txBox="1"/>
          <p:nvPr/>
        </p:nvSpPr>
        <p:spPr>
          <a:xfrm>
            <a:off x="458838" y="1664594"/>
            <a:ext cx="1473339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 영화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47" name="Google Shape;1347;p60"/>
          <p:cNvGrpSpPr/>
          <p:nvPr/>
        </p:nvGrpSpPr>
        <p:grpSpPr>
          <a:xfrm>
            <a:off x="1766379" y="3154715"/>
            <a:ext cx="998135" cy="1030698"/>
            <a:chOff x="934041" y="3142992"/>
            <a:chExt cx="2199600" cy="1743254"/>
          </a:xfrm>
        </p:grpSpPr>
        <p:sp>
          <p:nvSpPr>
            <p:cNvPr id="1348" name="Google Shape;1348;p60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49" name="Google Shape;1349;p60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60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1" name="Google Shape;1351;p60"/>
          <p:cNvSpPr txBox="1"/>
          <p:nvPr/>
        </p:nvSpPr>
        <p:spPr>
          <a:xfrm>
            <a:off x="1488633" y="4244800"/>
            <a:ext cx="15536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악에서 구하소서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평가함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1352;p60"/>
          <p:cNvSpPr/>
          <p:nvPr/>
        </p:nvSpPr>
        <p:spPr>
          <a:xfrm>
            <a:off x="254923" y="154640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1353;p60"/>
          <p:cNvSpPr/>
          <p:nvPr/>
        </p:nvSpPr>
        <p:spPr>
          <a:xfrm>
            <a:off x="1401950" y="408497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4" name="Google Shape;1354;p60"/>
          <p:cNvGrpSpPr/>
          <p:nvPr/>
        </p:nvGrpSpPr>
        <p:grpSpPr>
          <a:xfrm>
            <a:off x="441673" y="2322157"/>
            <a:ext cx="809280" cy="276999"/>
            <a:chOff x="441673" y="2322157"/>
            <a:chExt cx="809280" cy="276999"/>
          </a:xfrm>
        </p:grpSpPr>
        <p:sp>
          <p:nvSpPr>
            <p:cNvPr id="1355" name="Google Shape;1355;p60"/>
            <p:cNvSpPr/>
            <p:nvPr/>
          </p:nvSpPr>
          <p:spPr>
            <a:xfrm>
              <a:off x="1040267" y="2353508"/>
              <a:ext cx="210686" cy="21429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6" name="Google Shape;1356;p60"/>
            <p:cNvSpPr txBox="1"/>
            <p:nvPr/>
          </p:nvSpPr>
          <p:spPr>
            <a:xfrm>
              <a:off x="441673" y="2322157"/>
              <a:ext cx="7008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담은순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7" name="Google Shape;1357;p60"/>
          <p:cNvSpPr/>
          <p:nvPr/>
        </p:nvSpPr>
        <p:spPr>
          <a:xfrm>
            <a:off x="254923" y="216357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60"/>
          <p:cNvSpPr/>
          <p:nvPr/>
        </p:nvSpPr>
        <p:spPr>
          <a:xfrm>
            <a:off x="458838" y="27566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60"/>
          <p:cNvSpPr/>
          <p:nvPr/>
        </p:nvSpPr>
        <p:spPr>
          <a:xfrm>
            <a:off x="1388147" y="291163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60"/>
          <p:cNvSpPr/>
          <p:nvPr/>
        </p:nvSpPr>
        <p:spPr>
          <a:xfrm>
            <a:off x="3402722" y="3832079"/>
            <a:ext cx="3787216" cy="60679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60"/>
          <p:cNvSpPr/>
          <p:nvPr/>
        </p:nvSpPr>
        <p:spPr>
          <a:xfrm>
            <a:off x="5167805" y="3331041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60"/>
          <p:cNvSpPr/>
          <p:nvPr/>
        </p:nvSpPr>
        <p:spPr>
          <a:xfrm>
            <a:off x="4589915" y="3334165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60"/>
          <p:cNvSpPr/>
          <p:nvPr/>
        </p:nvSpPr>
        <p:spPr>
          <a:xfrm>
            <a:off x="5745659" y="333104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60"/>
          <p:cNvSpPr/>
          <p:nvPr/>
        </p:nvSpPr>
        <p:spPr>
          <a:xfrm>
            <a:off x="4015893" y="33326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60"/>
          <p:cNvSpPr/>
          <p:nvPr/>
        </p:nvSpPr>
        <p:spPr>
          <a:xfrm>
            <a:off x="3441871" y="33326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60"/>
          <p:cNvSpPr/>
          <p:nvPr/>
        </p:nvSpPr>
        <p:spPr>
          <a:xfrm>
            <a:off x="7309477" y="4082115"/>
            <a:ext cx="420212" cy="352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0"/>
          <p:cNvSpPr/>
          <p:nvPr/>
        </p:nvSpPr>
        <p:spPr>
          <a:xfrm>
            <a:off x="7309477" y="3843864"/>
            <a:ext cx="420212" cy="13263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60"/>
          <p:cNvSpPr/>
          <p:nvPr/>
        </p:nvSpPr>
        <p:spPr>
          <a:xfrm>
            <a:off x="7038670" y="359419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369;p60"/>
          <p:cNvSpPr/>
          <p:nvPr/>
        </p:nvSpPr>
        <p:spPr>
          <a:xfrm>
            <a:off x="3156727" y="309426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70" name="Google Shape;1370;p60"/>
          <p:cNvGrpSpPr/>
          <p:nvPr/>
        </p:nvGrpSpPr>
        <p:grpSpPr>
          <a:xfrm>
            <a:off x="1754656" y="5006961"/>
            <a:ext cx="998135" cy="1030698"/>
            <a:chOff x="934041" y="3142992"/>
            <a:chExt cx="2199600" cy="1743254"/>
          </a:xfrm>
        </p:grpSpPr>
        <p:sp>
          <p:nvSpPr>
            <p:cNvPr id="1371" name="Google Shape;1371;p60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72" name="Google Shape;1372;p60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60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74" name="Google Shape;1374;p60"/>
          <p:cNvSpPr txBox="1"/>
          <p:nvPr/>
        </p:nvSpPr>
        <p:spPr>
          <a:xfrm>
            <a:off x="1476910" y="6097046"/>
            <a:ext cx="15536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해리포터 비밀의 방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평가함 ★3.0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60"/>
          <p:cNvSpPr/>
          <p:nvPr/>
        </p:nvSpPr>
        <p:spPr>
          <a:xfrm>
            <a:off x="3390999" y="5684325"/>
            <a:ext cx="3787216" cy="60679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60"/>
          <p:cNvSpPr/>
          <p:nvPr/>
        </p:nvSpPr>
        <p:spPr>
          <a:xfrm>
            <a:off x="4578192" y="5186411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5733936" y="5183286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p60"/>
          <p:cNvSpPr/>
          <p:nvPr/>
        </p:nvSpPr>
        <p:spPr>
          <a:xfrm>
            <a:off x="4004170" y="518485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379;p60"/>
          <p:cNvSpPr/>
          <p:nvPr/>
        </p:nvSpPr>
        <p:spPr>
          <a:xfrm>
            <a:off x="3430148" y="518485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p60"/>
          <p:cNvSpPr/>
          <p:nvPr/>
        </p:nvSpPr>
        <p:spPr>
          <a:xfrm>
            <a:off x="7297754" y="5934361"/>
            <a:ext cx="420212" cy="352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60"/>
          <p:cNvSpPr/>
          <p:nvPr/>
        </p:nvSpPr>
        <p:spPr>
          <a:xfrm>
            <a:off x="7297754" y="5696110"/>
            <a:ext cx="420212" cy="13263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60"/>
          <p:cNvSpPr/>
          <p:nvPr/>
        </p:nvSpPr>
        <p:spPr>
          <a:xfrm>
            <a:off x="5159504" y="5183285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pc\Desktop\101edit_99874.png" id="1383" name="Google Shape;138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0557" y="3830479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384" name="Google Shape;138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8974" y="4178645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385" name="Google Shape;1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91" y="567161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386" name="Google Shape;1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7307" y="6019777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60"/>
          <p:cNvSpPr/>
          <p:nvPr/>
        </p:nvSpPr>
        <p:spPr>
          <a:xfrm>
            <a:off x="7747814" y="360740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60"/>
          <p:cNvSpPr/>
          <p:nvPr/>
        </p:nvSpPr>
        <p:spPr>
          <a:xfrm>
            <a:off x="7743408" y="40214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9" name="Google Shape;1389;p60"/>
          <p:cNvSpPr/>
          <p:nvPr/>
        </p:nvSpPr>
        <p:spPr>
          <a:xfrm>
            <a:off x="598786" y="2916131"/>
            <a:ext cx="8179043" cy="368093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60"/>
          <p:cNvSpPr/>
          <p:nvPr/>
        </p:nvSpPr>
        <p:spPr>
          <a:xfrm>
            <a:off x="401327" y="2277456"/>
            <a:ext cx="992352" cy="37966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60"/>
          <p:cNvSpPr/>
          <p:nvPr/>
        </p:nvSpPr>
        <p:spPr>
          <a:xfrm>
            <a:off x="1522761" y="3025078"/>
            <a:ext cx="1567445" cy="184615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2" name="Google Shape;1392;p60"/>
          <p:cNvSpPr/>
          <p:nvPr/>
        </p:nvSpPr>
        <p:spPr>
          <a:xfrm>
            <a:off x="1590823" y="4210093"/>
            <a:ext cx="1450440" cy="60418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3" name="Google Shape;1393;p60"/>
          <p:cNvSpPr/>
          <p:nvPr/>
        </p:nvSpPr>
        <p:spPr>
          <a:xfrm>
            <a:off x="3287351" y="3218054"/>
            <a:ext cx="3894590" cy="1596223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4" name="Google Shape;1394;p60"/>
          <p:cNvSpPr/>
          <p:nvPr/>
        </p:nvSpPr>
        <p:spPr>
          <a:xfrm>
            <a:off x="7230572" y="3729568"/>
            <a:ext cx="589785" cy="8253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5" name="Google Shape;1395;p60"/>
          <p:cNvSpPr/>
          <p:nvPr/>
        </p:nvSpPr>
        <p:spPr>
          <a:xfrm>
            <a:off x="7906307" y="4189642"/>
            <a:ext cx="287861" cy="35091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6" name="Google Shape;1396;p60"/>
          <p:cNvSpPr/>
          <p:nvPr/>
        </p:nvSpPr>
        <p:spPr>
          <a:xfrm>
            <a:off x="7891929" y="3729567"/>
            <a:ext cx="287861" cy="35091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1" name="Google Shape;1401;p20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/>
                        <a:t>A. 헤더(모든 페이지 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팔로워 탭을 누르면 팔로워 목록, 팔로잉 탭을 누르면 팔로잉 목록으로 전환</a:t>
                      </a:r>
                      <a:r>
                        <a:rPr b="0" i="0" lang="ko-KR" sz="1200" u="none" cap="none" strike="noStrike"/>
                        <a:t>(폼 동일)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 프로필과 닉네임 클릭 시 , 해당 유저의 프로필 페이지로 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 팔로잉 클릭 시, 팔로우가 취소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 유저의 팔로잉 목록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2" name="Google Shape;1402;p20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MP-04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400" u="none" cap="none" strike="noStrike"/>
                        <a:t>마이 </a:t>
                      </a:r>
                      <a:r>
                        <a:rPr b="1" i="0" lang="ko-KR" sz="1400" u="none" cap="none" strike="noStrike"/>
                        <a:t>팔로잉 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my_</a:t>
                      </a: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following.html</a:t>
                      </a:r>
                      <a:endParaRPr b="0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/>
                        <a:t>나의 팔</a:t>
                      </a:r>
                      <a:r>
                        <a:rPr b="1" i="0" lang="ko-KR" sz="1400" u="none" cap="none" strike="noStrike"/>
                        <a:t>로잉 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403" name="Google Shape;1403;p20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4" name="Google Shape;1404;p20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20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20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7" name="Google Shape;14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0"/>
          <p:cNvSpPr/>
          <p:nvPr/>
        </p:nvSpPr>
        <p:spPr>
          <a:xfrm>
            <a:off x="2578372" y="1652787"/>
            <a:ext cx="4464496" cy="54017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×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20"/>
          <p:cNvSpPr txBox="1"/>
          <p:nvPr/>
        </p:nvSpPr>
        <p:spPr>
          <a:xfrm>
            <a:off x="4183019" y="2880358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0" name="Google Shape;14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8999" y="2872957"/>
            <a:ext cx="267059" cy="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20"/>
          <p:cNvSpPr/>
          <p:nvPr/>
        </p:nvSpPr>
        <p:spPr>
          <a:xfrm>
            <a:off x="3982528" y="2128537"/>
            <a:ext cx="1656184" cy="2880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0"/>
          <p:cNvSpPr/>
          <p:nvPr/>
        </p:nvSpPr>
        <p:spPr>
          <a:xfrm>
            <a:off x="5658809" y="2812511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3" name="Google Shape;14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8999" y="3494873"/>
            <a:ext cx="261993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7413" y="4092515"/>
            <a:ext cx="266844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2146" y="4733687"/>
            <a:ext cx="277378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37688" y="5961300"/>
            <a:ext cx="289677" cy="2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43815" y="5344131"/>
            <a:ext cx="270442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7289" y="6580815"/>
            <a:ext cx="267059" cy="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0"/>
          <p:cNvSpPr/>
          <p:nvPr/>
        </p:nvSpPr>
        <p:spPr>
          <a:xfrm>
            <a:off x="3220718" y="2786761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p20"/>
          <p:cNvSpPr/>
          <p:nvPr/>
        </p:nvSpPr>
        <p:spPr>
          <a:xfrm>
            <a:off x="3220717" y="3404977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1" name="Google Shape;1421;p20"/>
          <p:cNvSpPr/>
          <p:nvPr/>
        </p:nvSpPr>
        <p:spPr>
          <a:xfrm>
            <a:off x="3220719" y="4002619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p20"/>
          <p:cNvSpPr/>
          <p:nvPr/>
        </p:nvSpPr>
        <p:spPr>
          <a:xfrm>
            <a:off x="3220719" y="4643791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3" name="Google Shape;1423;p20"/>
          <p:cNvSpPr/>
          <p:nvPr/>
        </p:nvSpPr>
        <p:spPr>
          <a:xfrm>
            <a:off x="3220719" y="5254235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20"/>
          <p:cNvSpPr/>
          <p:nvPr/>
        </p:nvSpPr>
        <p:spPr>
          <a:xfrm>
            <a:off x="3220716" y="5871424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5" name="Google Shape;1425;p20"/>
          <p:cNvSpPr/>
          <p:nvPr/>
        </p:nvSpPr>
        <p:spPr>
          <a:xfrm>
            <a:off x="3220719" y="6490919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20"/>
          <p:cNvSpPr/>
          <p:nvPr/>
        </p:nvSpPr>
        <p:spPr>
          <a:xfrm>
            <a:off x="5661097" y="3434428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7" name="Google Shape;1427;p20"/>
          <p:cNvSpPr/>
          <p:nvPr/>
        </p:nvSpPr>
        <p:spPr>
          <a:xfrm>
            <a:off x="5661097" y="4031953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8" name="Google Shape;1428;p20"/>
          <p:cNvSpPr/>
          <p:nvPr/>
        </p:nvSpPr>
        <p:spPr>
          <a:xfrm>
            <a:off x="5661097" y="4673242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9" name="Google Shape;1429;p20"/>
          <p:cNvSpPr/>
          <p:nvPr/>
        </p:nvSpPr>
        <p:spPr>
          <a:xfrm>
            <a:off x="5671144" y="5282098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0" name="Google Shape;1430;p20"/>
          <p:cNvSpPr/>
          <p:nvPr/>
        </p:nvSpPr>
        <p:spPr>
          <a:xfrm>
            <a:off x="5671144" y="5912882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1" name="Google Shape;1431;p20"/>
          <p:cNvSpPr/>
          <p:nvPr/>
        </p:nvSpPr>
        <p:spPr>
          <a:xfrm>
            <a:off x="5658808" y="6550592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2" name="Google Shape;1432;p20"/>
          <p:cNvSpPr txBox="1"/>
          <p:nvPr/>
        </p:nvSpPr>
        <p:spPr>
          <a:xfrm>
            <a:off x="4183019" y="346835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20"/>
          <p:cNvSpPr txBox="1"/>
          <p:nvPr/>
        </p:nvSpPr>
        <p:spPr>
          <a:xfrm>
            <a:off x="4193160" y="4096215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20"/>
          <p:cNvSpPr txBox="1"/>
          <p:nvPr/>
        </p:nvSpPr>
        <p:spPr>
          <a:xfrm>
            <a:off x="4188245" y="4737387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0"/>
          <p:cNvSpPr txBox="1"/>
          <p:nvPr/>
        </p:nvSpPr>
        <p:spPr>
          <a:xfrm>
            <a:off x="4193160" y="535153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20"/>
          <p:cNvSpPr txBox="1"/>
          <p:nvPr/>
        </p:nvSpPr>
        <p:spPr>
          <a:xfrm>
            <a:off x="4193160" y="596502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20"/>
          <p:cNvSpPr txBox="1"/>
          <p:nvPr/>
        </p:nvSpPr>
        <p:spPr>
          <a:xfrm>
            <a:off x="4193160" y="6580815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8" name="Google Shape;1438;p20"/>
          <p:cNvCxnSpPr/>
          <p:nvPr/>
        </p:nvCxnSpPr>
        <p:spPr>
          <a:xfrm>
            <a:off x="3287284" y="2854740"/>
            <a:ext cx="321403" cy="3282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9" name="Google Shape;1439;p20"/>
          <p:cNvCxnSpPr/>
          <p:nvPr/>
        </p:nvCxnSpPr>
        <p:spPr>
          <a:xfrm flipH="1" rot="10800000">
            <a:off x="3287284" y="2854740"/>
            <a:ext cx="321403" cy="3282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0" name="Google Shape;1440;p20"/>
          <p:cNvCxnSpPr/>
          <p:nvPr/>
        </p:nvCxnSpPr>
        <p:spPr>
          <a:xfrm>
            <a:off x="3287282" y="34729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1" name="Google Shape;1441;p20"/>
          <p:cNvCxnSpPr/>
          <p:nvPr/>
        </p:nvCxnSpPr>
        <p:spPr>
          <a:xfrm flipH="1" rot="10800000">
            <a:off x="3287282" y="34729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2" name="Google Shape;1442;p20"/>
          <p:cNvCxnSpPr/>
          <p:nvPr/>
        </p:nvCxnSpPr>
        <p:spPr>
          <a:xfrm>
            <a:off x="3287284" y="407059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3" name="Google Shape;1443;p20"/>
          <p:cNvCxnSpPr/>
          <p:nvPr/>
        </p:nvCxnSpPr>
        <p:spPr>
          <a:xfrm flipH="1" rot="10800000">
            <a:off x="3287284" y="407059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4" name="Google Shape;1444;p20"/>
          <p:cNvCxnSpPr/>
          <p:nvPr/>
        </p:nvCxnSpPr>
        <p:spPr>
          <a:xfrm>
            <a:off x="3287284" y="4711770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5" name="Google Shape;1445;p20"/>
          <p:cNvCxnSpPr/>
          <p:nvPr/>
        </p:nvCxnSpPr>
        <p:spPr>
          <a:xfrm flipH="1" rot="10800000">
            <a:off x="3287284" y="4711770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6" name="Google Shape;1446;p20"/>
          <p:cNvCxnSpPr/>
          <p:nvPr/>
        </p:nvCxnSpPr>
        <p:spPr>
          <a:xfrm>
            <a:off x="3287284" y="5322214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7" name="Google Shape;1447;p20"/>
          <p:cNvCxnSpPr/>
          <p:nvPr/>
        </p:nvCxnSpPr>
        <p:spPr>
          <a:xfrm flipH="1" rot="10800000">
            <a:off x="3287284" y="5322214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8" name="Google Shape;1448;p20"/>
          <p:cNvCxnSpPr/>
          <p:nvPr/>
        </p:nvCxnSpPr>
        <p:spPr>
          <a:xfrm>
            <a:off x="3287281" y="5939403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9" name="Google Shape;1449;p20"/>
          <p:cNvCxnSpPr/>
          <p:nvPr/>
        </p:nvCxnSpPr>
        <p:spPr>
          <a:xfrm flipH="1" rot="10800000">
            <a:off x="3287281" y="5939403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0" name="Google Shape;1450;p20"/>
          <p:cNvCxnSpPr/>
          <p:nvPr/>
        </p:nvCxnSpPr>
        <p:spPr>
          <a:xfrm>
            <a:off x="3287284" y="655889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1" name="Google Shape;1451;p20"/>
          <p:cNvCxnSpPr/>
          <p:nvPr/>
        </p:nvCxnSpPr>
        <p:spPr>
          <a:xfrm flipH="1" rot="10800000">
            <a:off x="3287284" y="655889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2" name="Google Shape;1452;p20"/>
          <p:cNvSpPr/>
          <p:nvPr/>
        </p:nvSpPr>
        <p:spPr>
          <a:xfrm>
            <a:off x="2936319" y="258703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20"/>
          <p:cNvSpPr/>
          <p:nvPr/>
        </p:nvSpPr>
        <p:spPr>
          <a:xfrm>
            <a:off x="5397323" y="260852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20"/>
          <p:cNvSpPr/>
          <p:nvPr/>
        </p:nvSpPr>
        <p:spPr>
          <a:xfrm>
            <a:off x="2669543" y="1718228"/>
            <a:ext cx="2078214" cy="3232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5" name="Google Shape;1455;p20"/>
          <p:cNvSpPr/>
          <p:nvPr/>
        </p:nvSpPr>
        <p:spPr>
          <a:xfrm>
            <a:off x="4861757" y="1718227"/>
            <a:ext cx="2078214" cy="3232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6" name="Google Shape;1456;p20"/>
          <p:cNvSpPr/>
          <p:nvPr/>
        </p:nvSpPr>
        <p:spPr>
          <a:xfrm>
            <a:off x="3767327" y="196973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20"/>
          <p:cNvSpPr/>
          <p:nvPr/>
        </p:nvSpPr>
        <p:spPr>
          <a:xfrm>
            <a:off x="2432226" y="153195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8" name="Google Shape;1458;p20"/>
          <p:cNvSpPr/>
          <p:nvPr/>
        </p:nvSpPr>
        <p:spPr>
          <a:xfrm>
            <a:off x="2586686" y="1716738"/>
            <a:ext cx="4414161" cy="40842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20"/>
          <p:cNvSpPr/>
          <p:nvPr/>
        </p:nvSpPr>
        <p:spPr>
          <a:xfrm>
            <a:off x="3905578" y="2096621"/>
            <a:ext cx="1781119" cy="38852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0" name="Google Shape;1460;p20"/>
          <p:cNvSpPr/>
          <p:nvPr/>
        </p:nvSpPr>
        <p:spPr>
          <a:xfrm>
            <a:off x="3075516" y="2737530"/>
            <a:ext cx="1883746" cy="5521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1" name="Google Shape;1461;p20"/>
          <p:cNvSpPr/>
          <p:nvPr/>
        </p:nvSpPr>
        <p:spPr>
          <a:xfrm>
            <a:off x="5534044" y="2708775"/>
            <a:ext cx="1021105" cy="58094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6" name="Google Shape;1466;p61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check_pw.html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467" name="Google Shape;1467;p61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확인 버튼 클릭 시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정보 수정 페이지(MP-06)로 이동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비밀번호 입력 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68" name="Google Shape;1468;p61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9" name="Google Shape;1469;p61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0" name="Google Shape;1470;p61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1" name="Google Shape;1471;p61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2" name="Google Shape;147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61"/>
          <p:cNvSpPr txBox="1"/>
          <p:nvPr/>
        </p:nvSpPr>
        <p:spPr>
          <a:xfrm>
            <a:off x="3078899" y="5067324"/>
            <a:ext cx="3307797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4" name="Google Shape;1474;p61"/>
          <p:cNvSpPr/>
          <p:nvPr/>
        </p:nvSpPr>
        <p:spPr>
          <a:xfrm>
            <a:off x="2274681" y="281537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5" name="Google Shape;1475;p61"/>
          <p:cNvSpPr/>
          <p:nvPr/>
        </p:nvSpPr>
        <p:spPr>
          <a:xfrm>
            <a:off x="3088445" y="2141373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6" name="Google Shape;1476;p61"/>
          <p:cNvSpPr/>
          <p:nvPr/>
        </p:nvSpPr>
        <p:spPr>
          <a:xfrm>
            <a:off x="2835911" y="488703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4221710" y="2129071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8" name="Google Shape;1478;p61"/>
          <p:cNvSpPr txBox="1"/>
          <p:nvPr/>
        </p:nvSpPr>
        <p:spPr>
          <a:xfrm>
            <a:off x="3043506" y="4126789"/>
            <a:ext cx="3343190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61"/>
          <p:cNvSpPr/>
          <p:nvPr/>
        </p:nvSpPr>
        <p:spPr>
          <a:xfrm>
            <a:off x="2471627" y="3232385"/>
            <a:ext cx="4389572" cy="65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moviewiki 님의 회원정보를 안전하게 보호하기 위해</a:t>
            </a:r>
            <a:b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한번 더 확인해 주세요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2424710" y="2930507"/>
            <a:ext cx="4426552" cy="185501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1" name="Google Shape;1481;p61"/>
          <p:cNvSpPr/>
          <p:nvPr/>
        </p:nvSpPr>
        <p:spPr>
          <a:xfrm>
            <a:off x="2974874" y="5009152"/>
            <a:ext cx="3522764" cy="58094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6" name="Google Shape;1486;p62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MP-06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정보 수정 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modify_info.html</a:t>
                      </a:r>
                      <a:endParaRPr i="0"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정보 수정 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487" name="Google Shape;1487;p62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회원 정보 수정 버튼 클릭 시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마이 페이지(MP-00)로 이동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2. 회원 탈퇴 버튼 클릭 시 탈퇴 페이지(MP-07)로 이동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회원 정보 입력 필드창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488" name="Google Shape;1488;p62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9" name="Google Shape;1489;p62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0" name="Google Shape;1490;p62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1" name="Google Shape;1491;p62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2" name="Google Shape;149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62"/>
          <p:cNvSpPr txBox="1"/>
          <p:nvPr/>
        </p:nvSpPr>
        <p:spPr>
          <a:xfrm>
            <a:off x="3807738" y="1578137"/>
            <a:ext cx="1610471" cy="49240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62"/>
          <p:cNvSpPr/>
          <p:nvPr/>
        </p:nvSpPr>
        <p:spPr>
          <a:xfrm>
            <a:off x="2757444" y="618041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5" name="Google Shape;1495;p62"/>
          <p:cNvCxnSpPr/>
          <p:nvPr/>
        </p:nvCxnSpPr>
        <p:spPr>
          <a:xfrm>
            <a:off x="1902533" y="1997543"/>
            <a:ext cx="519299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6" name="Google Shape;1496;p62"/>
          <p:cNvSpPr/>
          <p:nvPr/>
        </p:nvSpPr>
        <p:spPr>
          <a:xfrm>
            <a:off x="2308863" y="202901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62"/>
          <p:cNvSpPr txBox="1"/>
          <p:nvPr/>
        </p:nvSpPr>
        <p:spPr>
          <a:xfrm>
            <a:off x="3638950" y="2952525"/>
            <a:ext cx="2999082" cy="41545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영문소문자, 숫자만 가능, 6-10글자</a:t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2"/>
          <p:cNvSpPr txBox="1"/>
          <p:nvPr/>
        </p:nvSpPr>
        <p:spPr>
          <a:xfrm>
            <a:off x="2462065" y="2225436"/>
            <a:ext cx="7059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9" name="Google Shape;1499;p62"/>
          <p:cNvSpPr txBox="1"/>
          <p:nvPr/>
        </p:nvSpPr>
        <p:spPr>
          <a:xfrm>
            <a:off x="2462064" y="2656529"/>
            <a:ext cx="1036097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현재비밀번호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0" name="Google Shape;1500;p62"/>
          <p:cNvSpPr txBox="1"/>
          <p:nvPr/>
        </p:nvSpPr>
        <p:spPr>
          <a:xfrm>
            <a:off x="2475255" y="3037163"/>
            <a:ext cx="1047099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1" name="Google Shape;1501;p62"/>
          <p:cNvSpPr txBox="1"/>
          <p:nvPr/>
        </p:nvSpPr>
        <p:spPr>
          <a:xfrm>
            <a:off x="2465331" y="3896745"/>
            <a:ext cx="10470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2" name="Google Shape;1502;p62"/>
          <p:cNvSpPr txBox="1"/>
          <p:nvPr/>
        </p:nvSpPr>
        <p:spPr>
          <a:xfrm>
            <a:off x="2465331" y="4326643"/>
            <a:ext cx="10470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62"/>
          <p:cNvSpPr txBox="1"/>
          <p:nvPr/>
        </p:nvSpPr>
        <p:spPr>
          <a:xfrm>
            <a:off x="2465331" y="4755346"/>
            <a:ext cx="10470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4" name="Google Shape;1504;p62"/>
          <p:cNvSpPr txBox="1"/>
          <p:nvPr/>
        </p:nvSpPr>
        <p:spPr>
          <a:xfrm>
            <a:off x="2475255" y="5104658"/>
            <a:ext cx="10470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62"/>
          <p:cNvSpPr txBox="1"/>
          <p:nvPr/>
        </p:nvSpPr>
        <p:spPr>
          <a:xfrm>
            <a:off x="2465332" y="5471200"/>
            <a:ext cx="10470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r>
              <a:rPr b="0" i="0" lang="ko-KR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6" name="Google Shape;1506;p62"/>
          <p:cNvSpPr txBox="1"/>
          <p:nvPr/>
        </p:nvSpPr>
        <p:spPr>
          <a:xfrm>
            <a:off x="2475255" y="5852546"/>
            <a:ext cx="7059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7" name="Google Shape;1507;p62"/>
          <p:cNvSpPr/>
          <p:nvPr/>
        </p:nvSpPr>
        <p:spPr>
          <a:xfrm>
            <a:off x="3697762" y="2597590"/>
            <a:ext cx="2875524" cy="3039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8" name="Google Shape;1508;p62"/>
          <p:cNvSpPr/>
          <p:nvPr/>
        </p:nvSpPr>
        <p:spPr>
          <a:xfrm>
            <a:off x="3697762" y="3008272"/>
            <a:ext cx="2875524" cy="3039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9" name="Google Shape;1509;p62"/>
          <p:cNvSpPr/>
          <p:nvPr/>
        </p:nvSpPr>
        <p:spPr>
          <a:xfrm>
            <a:off x="3690627" y="5114684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62"/>
          <p:cNvSpPr txBox="1"/>
          <p:nvPr/>
        </p:nvSpPr>
        <p:spPr>
          <a:xfrm>
            <a:off x="3888903" y="5114684"/>
            <a:ext cx="5163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2"/>
          <p:cNvSpPr txBox="1"/>
          <p:nvPr/>
        </p:nvSpPr>
        <p:spPr>
          <a:xfrm>
            <a:off x="4969370" y="5114684"/>
            <a:ext cx="5163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2"/>
          <p:cNvSpPr txBox="1"/>
          <p:nvPr/>
        </p:nvSpPr>
        <p:spPr>
          <a:xfrm>
            <a:off x="4257702" y="5442105"/>
            <a:ext cx="3658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2"/>
          <p:cNvSpPr txBox="1"/>
          <p:nvPr/>
        </p:nvSpPr>
        <p:spPr>
          <a:xfrm>
            <a:off x="5232582" y="5442105"/>
            <a:ext cx="3658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2"/>
          <p:cNvSpPr txBox="1"/>
          <p:nvPr/>
        </p:nvSpPr>
        <p:spPr>
          <a:xfrm>
            <a:off x="6244436" y="5442105"/>
            <a:ext cx="3658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2"/>
          <p:cNvSpPr/>
          <p:nvPr/>
        </p:nvSpPr>
        <p:spPr>
          <a:xfrm>
            <a:off x="3697762" y="5823675"/>
            <a:ext cx="2875524" cy="3039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6" name="Google Shape;1516;p62"/>
          <p:cNvSpPr txBox="1"/>
          <p:nvPr/>
        </p:nvSpPr>
        <p:spPr>
          <a:xfrm>
            <a:off x="3697762" y="2210046"/>
            <a:ext cx="287552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moviewiki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62"/>
          <p:cNvSpPr txBox="1"/>
          <p:nvPr/>
        </p:nvSpPr>
        <p:spPr>
          <a:xfrm>
            <a:off x="3697762" y="4298462"/>
            <a:ext cx="287552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moviewiki@naver.com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62"/>
          <p:cNvSpPr txBox="1"/>
          <p:nvPr/>
        </p:nvSpPr>
        <p:spPr>
          <a:xfrm>
            <a:off x="3697762" y="3865967"/>
            <a:ext cx="287552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62"/>
          <p:cNvSpPr txBox="1"/>
          <p:nvPr/>
        </p:nvSpPr>
        <p:spPr>
          <a:xfrm>
            <a:off x="3697762" y="4724568"/>
            <a:ext cx="287552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010-0000-0000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62"/>
          <p:cNvSpPr txBox="1"/>
          <p:nvPr/>
        </p:nvSpPr>
        <p:spPr>
          <a:xfrm>
            <a:off x="3704897" y="5426325"/>
            <a:ext cx="552805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62"/>
          <p:cNvSpPr txBox="1"/>
          <p:nvPr/>
        </p:nvSpPr>
        <p:spPr>
          <a:xfrm>
            <a:off x="4674992" y="5426324"/>
            <a:ext cx="552805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62"/>
          <p:cNvSpPr txBox="1"/>
          <p:nvPr/>
        </p:nvSpPr>
        <p:spPr>
          <a:xfrm>
            <a:off x="5691631" y="5426323"/>
            <a:ext cx="552805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3" name="Google Shape;1523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9252" y="5134105"/>
            <a:ext cx="227348" cy="21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62"/>
          <p:cNvSpPr/>
          <p:nvPr/>
        </p:nvSpPr>
        <p:spPr>
          <a:xfrm>
            <a:off x="4417368" y="618041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5" name="Google Shape;1525;p62"/>
          <p:cNvSpPr txBox="1"/>
          <p:nvPr/>
        </p:nvSpPr>
        <p:spPr>
          <a:xfrm>
            <a:off x="2475255" y="3464635"/>
            <a:ext cx="1163695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b="0" i="0" sz="1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6" name="Google Shape;1526;p62"/>
          <p:cNvSpPr/>
          <p:nvPr/>
        </p:nvSpPr>
        <p:spPr>
          <a:xfrm>
            <a:off x="3697762" y="3435744"/>
            <a:ext cx="2875524" cy="3039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7" name="Google Shape;1527;p62"/>
          <p:cNvSpPr/>
          <p:nvPr/>
        </p:nvSpPr>
        <p:spPr>
          <a:xfrm>
            <a:off x="3110275" y="6372520"/>
            <a:ext cx="1321771" cy="3110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62"/>
          <p:cNvSpPr/>
          <p:nvPr/>
        </p:nvSpPr>
        <p:spPr>
          <a:xfrm>
            <a:off x="4774114" y="6372520"/>
            <a:ext cx="1321771" cy="3110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62"/>
          <p:cNvSpPr/>
          <p:nvPr/>
        </p:nvSpPr>
        <p:spPr>
          <a:xfrm>
            <a:off x="2467842" y="2154131"/>
            <a:ext cx="4282779" cy="402599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0" name="Google Shape;1530;p62"/>
          <p:cNvSpPr/>
          <p:nvPr/>
        </p:nvSpPr>
        <p:spPr>
          <a:xfrm>
            <a:off x="2902988" y="6288738"/>
            <a:ext cx="1653709" cy="49468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1" name="Google Shape;1531;p62"/>
          <p:cNvSpPr/>
          <p:nvPr/>
        </p:nvSpPr>
        <p:spPr>
          <a:xfrm>
            <a:off x="4628270" y="6288737"/>
            <a:ext cx="1653709" cy="49468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" name="Google Shape;1536;p16"/>
          <p:cNvGraphicFramePr/>
          <p:nvPr/>
        </p:nvGraphicFramePr>
        <p:xfrm>
          <a:off x="9446004" y="860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 헤더(모든 페이지 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 클릭 시, 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시청한 영화</a:t>
                      </a: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페이지로 이동</a:t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875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 클릭 시, 팔로워 목록 페이지로 이동</a:t>
                      </a:r>
                      <a:b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 클릭 시, 팔로잉 목록 페이지로 이동</a:t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 클릭 시, 해당 유저 팔로잉 상태로 변경</a:t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 클릭 시, 취향 분석 페이지로 이동</a:t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 박스 클릭 시, 시청한 영화 페이지로 이동</a:t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 박스 클릭 시, 관심 영화 페이지로 이동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100" u="none" cap="none" strike="noStrike"/>
                        <a:t>B. 유저의 프로필 사진</a:t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100" u="none" cap="none" strike="noStrike"/>
                        <a:t>C. 유저 등급과 닉네임</a:t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100" u="none" cap="none" strike="noStrike"/>
                        <a:t>D. 다른 유저가 나(유저)를 팔로우 여부를 알려줌. 팔로우 중이 아니라면 메세지 없음</a:t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100" u="none" cap="none" strike="noStrike"/>
                        <a:t>D. 시청한 영화 수</a:t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100" u="none" cap="none" strike="noStrike"/>
                        <a:t>E. 관심(찜) 영화 수</a:t>
                      </a:r>
                      <a:endParaRPr b="0" i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37" name="Google Shape;1537;p16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UP-00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userpage.html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</a:t>
                      </a: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</a:t>
                      </a: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마이페이지</a:t>
                      </a:r>
                      <a:endParaRPr b="0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538" name="Google Shape;1538;p16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9" name="Google Shape;1539;p16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0" name="Google Shape;1540;p16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1" name="Google Shape;1541;p16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2" name="Google Shape;15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16"/>
          <p:cNvSpPr/>
          <p:nvPr/>
        </p:nvSpPr>
        <p:spPr>
          <a:xfrm>
            <a:off x="2595732" y="1686793"/>
            <a:ext cx="4464496" cy="50851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4" name="Google Shape;1544;p16"/>
          <p:cNvSpPr/>
          <p:nvPr/>
        </p:nvSpPr>
        <p:spPr>
          <a:xfrm>
            <a:off x="3235305" y="2201317"/>
            <a:ext cx="734687" cy="732882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5" name="Google Shape;1545;p16"/>
          <p:cNvSpPr/>
          <p:nvPr/>
        </p:nvSpPr>
        <p:spPr>
          <a:xfrm>
            <a:off x="3132542" y="4744000"/>
            <a:ext cx="1585799" cy="1709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시청한 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6"/>
          <p:cNvSpPr/>
          <p:nvPr/>
        </p:nvSpPr>
        <p:spPr>
          <a:xfrm>
            <a:off x="5004849" y="4744000"/>
            <a:ext cx="1585799" cy="1709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영화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7" name="Google Shape;1547;p16"/>
          <p:cNvCxnSpPr/>
          <p:nvPr/>
        </p:nvCxnSpPr>
        <p:spPr>
          <a:xfrm>
            <a:off x="2807775" y="3776262"/>
            <a:ext cx="4044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8" name="Google Shape;15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1092" y="4035798"/>
            <a:ext cx="288032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16"/>
          <p:cNvSpPr txBox="1"/>
          <p:nvPr/>
        </p:nvSpPr>
        <p:spPr>
          <a:xfrm>
            <a:off x="3505010" y="4035798"/>
            <a:ext cx="20088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‘닉네임’님의 취향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6"/>
          <p:cNvSpPr txBox="1"/>
          <p:nvPr/>
        </p:nvSpPr>
        <p:spPr>
          <a:xfrm>
            <a:off x="3894164" y="5982540"/>
            <a:ext cx="724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120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1" name="Google Shape;1551;p16"/>
          <p:cNvSpPr txBox="1"/>
          <p:nvPr/>
        </p:nvSpPr>
        <p:spPr>
          <a:xfrm>
            <a:off x="5820156" y="5976862"/>
            <a:ext cx="625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77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2" name="Google Shape;1552;p16"/>
          <p:cNvSpPr txBox="1"/>
          <p:nvPr/>
        </p:nvSpPr>
        <p:spPr>
          <a:xfrm>
            <a:off x="3382085" y="300210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3" name="Google Shape;1553;p16"/>
          <p:cNvCxnSpPr/>
          <p:nvPr/>
        </p:nvCxnSpPr>
        <p:spPr>
          <a:xfrm flipH="1">
            <a:off x="3342897" y="2308645"/>
            <a:ext cx="519503" cy="5182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4" name="Google Shape;1554;p16"/>
          <p:cNvCxnSpPr/>
          <p:nvPr/>
        </p:nvCxnSpPr>
        <p:spPr>
          <a:xfrm>
            <a:off x="3342897" y="2308645"/>
            <a:ext cx="519503" cy="5182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5" name="Google Shape;1555;p16"/>
          <p:cNvSpPr/>
          <p:nvPr/>
        </p:nvSpPr>
        <p:spPr>
          <a:xfrm>
            <a:off x="4433941" y="202459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6" name="Google Shape;1556;p16"/>
          <p:cNvSpPr/>
          <p:nvPr/>
        </p:nvSpPr>
        <p:spPr>
          <a:xfrm>
            <a:off x="5187037" y="202459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7" name="Google Shape;1557;p16"/>
          <p:cNvSpPr/>
          <p:nvPr/>
        </p:nvSpPr>
        <p:spPr>
          <a:xfrm>
            <a:off x="4439559" y="290271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16"/>
          <p:cNvSpPr/>
          <p:nvPr/>
        </p:nvSpPr>
        <p:spPr>
          <a:xfrm>
            <a:off x="5871184" y="202190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p16"/>
          <p:cNvSpPr/>
          <p:nvPr/>
        </p:nvSpPr>
        <p:spPr>
          <a:xfrm>
            <a:off x="3013019" y="203631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p16"/>
          <p:cNvSpPr/>
          <p:nvPr/>
        </p:nvSpPr>
        <p:spPr>
          <a:xfrm>
            <a:off x="2905059" y="287944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p16"/>
          <p:cNvSpPr/>
          <p:nvPr/>
        </p:nvSpPr>
        <p:spPr>
          <a:xfrm>
            <a:off x="3382085" y="384751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2" name="Google Shape;1562;p16"/>
          <p:cNvSpPr/>
          <p:nvPr/>
        </p:nvSpPr>
        <p:spPr>
          <a:xfrm>
            <a:off x="2905059" y="455305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3" name="Google Shape;1563;p16"/>
          <p:cNvSpPr/>
          <p:nvPr/>
        </p:nvSpPr>
        <p:spPr>
          <a:xfrm>
            <a:off x="3853371" y="5976862"/>
            <a:ext cx="765671" cy="305784"/>
          </a:xfrm>
          <a:prstGeom prst="rect">
            <a:avLst/>
          </a:prstGeom>
          <a:noFill/>
          <a:ln cap="flat" cmpd="sng" w="1270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4" name="Google Shape;1564;p16"/>
          <p:cNvSpPr/>
          <p:nvPr/>
        </p:nvSpPr>
        <p:spPr>
          <a:xfrm>
            <a:off x="5758962" y="5978855"/>
            <a:ext cx="765671" cy="305784"/>
          </a:xfrm>
          <a:prstGeom prst="rect">
            <a:avLst/>
          </a:prstGeom>
          <a:noFill/>
          <a:ln cap="flat" cmpd="sng" w="1270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5" name="Google Shape;1565;p16"/>
          <p:cNvSpPr/>
          <p:nvPr/>
        </p:nvSpPr>
        <p:spPr>
          <a:xfrm>
            <a:off x="3705250" y="58823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6" name="Google Shape;1566;p16"/>
          <p:cNvSpPr/>
          <p:nvPr/>
        </p:nvSpPr>
        <p:spPr>
          <a:xfrm>
            <a:off x="5616762" y="587759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7" name="Google Shape;156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2001" y="3034307"/>
            <a:ext cx="267059" cy="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16"/>
          <p:cNvSpPr txBox="1"/>
          <p:nvPr/>
        </p:nvSpPr>
        <p:spPr>
          <a:xfrm>
            <a:off x="5911961" y="2244448"/>
            <a:ext cx="6463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9" name="Google Shape;1569;p16"/>
          <p:cNvSpPr txBox="1"/>
          <p:nvPr/>
        </p:nvSpPr>
        <p:spPr>
          <a:xfrm>
            <a:off x="5177026" y="2244449"/>
            <a:ext cx="6463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0" name="Google Shape;1570;p16"/>
          <p:cNvSpPr txBox="1"/>
          <p:nvPr/>
        </p:nvSpPr>
        <p:spPr>
          <a:xfrm>
            <a:off x="4610514" y="2244449"/>
            <a:ext cx="4924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16"/>
          <p:cNvSpPr/>
          <p:nvPr/>
        </p:nvSpPr>
        <p:spPr>
          <a:xfrm>
            <a:off x="4809209" y="3002104"/>
            <a:ext cx="1508768" cy="2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2" name="Google Shape;1572;p16"/>
          <p:cNvSpPr/>
          <p:nvPr/>
        </p:nvSpPr>
        <p:spPr>
          <a:xfrm>
            <a:off x="4832871" y="455305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p16"/>
          <p:cNvSpPr/>
          <p:nvPr/>
        </p:nvSpPr>
        <p:spPr>
          <a:xfrm>
            <a:off x="3143577" y="2139753"/>
            <a:ext cx="961610" cy="862978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4" name="Google Shape;1574;p16"/>
          <p:cNvSpPr/>
          <p:nvPr/>
        </p:nvSpPr>
        <p:spPr>
          <a:xfrm>
            <a:off x="4585138" y="2996321"/>
            <a:ext cx="1869368" cy="36528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5" name="Google Shape;1575;p16"/>
          <p:cNvSpPr/>
          <p:nvPr/>
        </p:nvSpPr>
        <p:spPr>
          <a:xfrm>
            <a:off x="3114821" y="3016771"/>
            <a:ext cx="990365" cy="345394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6" name="Google Shape;1576;p16"/>
          <p:cNvSpPr/>
          <p:nvPr/>
        </p:nvSpPr>
        <p:spPr>
          <a:xfrm>
            <a:off x="3521213" y="3955191"/>
            <a:ext cx="1998764" cy="43717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7" name="Google Shape;1577;p16"/>
          <p:cNvSpPr/>
          <p:nvPr/>
        </p:nvSpPr>
        <p:spPr>
          <a:xfrm>
            <a:off x="3018005" y="4674058"/>
            <a:ext cx="1811858" cy="19036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8" name="Google Shape;1578;p16"/>
          <p:cNvSpPr/>
          <p:nvPr/>
        </p:nvSpPr>
        <p:spPr>
          <a:xfrm>
            <a:off x="4958948" y="4674057"/>
            <a:ext cx="1811858" cy="19036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9" name="Google Shape;1579;p16"/>
          <p:cNvSpPr/>
          <p:nvPr/>
        </p:nvSpPr>
        <p:spPr>
          <a:xfrm>
            <a:off x="5275251" y="2176811"/>
            <a:ext cx="589783" cy="71034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0" name="Google Shape;1580;p16"/>
          <p:cNvSpPr/>
          <p:nvPr/>
        </p:nvSpPr>
        <p:spPr>
          <a:xfrm>
            <a:off x="4556382" y="2133678"/>
            <a:ext cx="589783" cy="71034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1" name="Google Shape;1581;p16"/>
          <p:cNvSpPr/>
          <p:nvPr/>
        </p:nvSpPr>
        <p:spPr>
          <a:xfrm>
            <a:off x="5965364" y="2176811"/>
            <a:ext cx="589783" cy="71034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2" name="Google Shape;1582;p16"/>
          <p:cNvSpPr txBox="1"/>
          <p:nvPr/>
        </p:nvSpPr>
        <p:spPr>
          <a:xfrm>
            <a:off x="3189459" y="3450266"/>
            <a:ext cx="2966125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‘닉네임’님이 ‘나’를 팔로우중입니다.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6"/>
          <p:cNvSpPr/>
          <p:nvPr/>
        </p:nvSpPr>
        <p:spPr>
          <a:xfrm>
            <a:off x="2908693" y="342242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4" name="Google Shape;1584;p16"/>
          <p:cNvSpPr/>
          <p:nvPr/>
        </p:nvSpPr>
        <p:spPr>
          <a:xfrm>
            <a:off x="3239106" y="3427838"/>
            <a:ext cx="2353906" cy="27811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9" name="Google Shape;1589;p64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1219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219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회원등급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접속한 유저의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D. 리뷰 남긴 작품 수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E. 내가 선호하는 배우, 감독, 장르, 국가 분석 결과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F. 시청한 영화의 총 감상시간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0" name="Google Shape;1590;p64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유저페이지_취향분석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pref.html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이민형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유저의 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취향 분석 페이지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591" name="Google Shape;1591;p64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2" name="Google Shape;1592;p64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3" name="Google Shape;1593;p64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4" name="Google Shape;1594;p64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5" name="Google Shape;15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64"/>
          <p:cNvSpPr/>
          <p:nvPr/>
        </p:nvSpPr>
        <p:spPr>
          <a:xfrm>
            <a:off x="981605" y="2527111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선호배우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브래드 피트	85점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로버트 다우니 주니어	81점    8편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엠마 스톤		80점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7" name="Google Shape;1597;p64"/>
          <p:cNvSpPr/>
          <p:nvPr/>
        </p:nvSpPr>
        <p:spPr>
          <a:xfrm>
            <a:off x="4768162" y="2527111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선호감독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크리스토퍼 놀란	85점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쿠엔틴 타란티노	81점    8편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제임스 건		80점    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8" name="Google Shape;1598;p64"/>
          <p:cNvSpPr/>
          <p:nvPr/>
        </p:nvSpPr>
        <p:spPr>
          <a:xfrm>
            <a:off x="4768162" y="4014704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선호국가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 		85점    90편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		81점    82편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영국		80점    70편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9" name="Google Shape;1599;p64"/>
          <p:cNvSpPr/>
          <p:nvPr/>
        </p:nvSpPr>
        <p:spPr>
          <a:xfrm>
            <a:off x="981605" y="4022547"/>
            <a:ext cx="3533200" cy="13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선호장르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액션	   	85점    147편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SF		81점      96편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스릴러		80점      89편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0" name="Google Shape;1600;p64"/>
          <p:cNvSpPr/>
          <p:nvPr/>
        </p:nvSpPr>
        <p:spPr>
          <a:xfrm>
            <a:off x="981604" y="5543182"/>
            <a:ext cx="7319757" cy="9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감상 시간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454시간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1" i="0" lang="ko-KR" sz="14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인생의 3주는 순수하게 영화 본 시간, 대단합니다.</a:t>
            </a:r>
            <a:endParaRPr b="1" i="0" sz="14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1" name="Google Shape;1601;p64"/>
          <p:cNvSpPr txBox="1"/>
          <p:nvPr/>
        </p:nvSpPr>
        <p:spPr>
          <a:xfrm>
            <a:off x="6170628" y="1926373"/>
            <a:ext cx="2130734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평가한 영화 작품 200건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2" name="Google Shape;1602;p64"/>
          <p:cNvSpPr txBox="1"/>
          <p:nvPr/>
        </p:nvSpPr>
        <p:spPr>
          <a:xfrm>
            <a:off x="981605" y="1926373"/>
            <a:ext cx="1316332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영화고수(뱃지)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3" name="Google Shape;1603;p64"/>
          <p:cNvSpPr/>
          <p:nvPr/>
        </p:nvSpPr>
        <p:spPr>
          <a:xfrm>
            <a:off x="839404" y="179656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4" name="Google Shape;1604;p64"/>
          <p:cNvSpPr/>
          <p:nvPr/>
        </p:nvSpPr>
        <p:spPr>
          <a:xfrm>
            <a:off x="6028428" y="179656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5" name="Google Shape;1605;p64"/>
          <p:cNvSpPr/>
          <p:nvPr/>
        </p:nvSpPr>
        <p:spPr>
          <a:xfrm>
            <a:off x="696983" y="233345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6" name="Google Shape;1606;p64"/>
          <p:cNvSpPr/>
          <p:nvPr/>
        </p:nvSpPr>
        <p:spPr>
          <a:xfrm>
            <a:off x="839404" y="2435190"/>
            <a:ext cx="7604380" cy="3034734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7" name="Google Shape;1607;p64"/>
          <p:cNvSpPr/>
          <p:nvPr/>
        </p:nvSpPr>
        <p:spPr>
          <a:xfrm>
            <a:off x="839404" y="54699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8" name="Google Shape;1608;p64"/>
          <p:cNvSpPr txBox="1"/>
          <p:nvPr/>
        </p:nvSpPr>
        <p:spPr>
          <a:xfrm>
            <a:off x="2499881" y="2004867"/>
            <a:ext cx="20088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‘닉네임’님의 취향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4"/>
          <p:cNvSpPr/>
          <p:nvPr/>
        </p:nvSpPr>
        <p:spPr>
          <a:xfrm flipH="1" rot="10800000">
            <a:off x="2560959" y="1913925"/>
            <a:ext cx="1959937" cy="43659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64"/>
          <p:cNvSpPr/>
          <p:nvPr/>
        </p:nvSpPr>
        <p:spPr>
          <a:xfrm>
            <a:off x="2405737" y="176834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5" name="Google Shape;1615;p65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6" name="Google Shape;1616;p65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7" name="Google Shape;1617;p65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65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9" name="Google Shape;161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0" name="Google Shape;1620;p65"/>
          <p:cNvGrpSpPr/>
          <p:nvPr/>
        </p:nvGrpSpPr>
        <p:grpSpPr>
          <a:xfrm>
            <a:off x="441673" y="2322157"/>
            <a:ext cx="809280" cy="276999"/>
            <a:chOff x="441673" y="2322157"/>
            <a:chExt cx="809280" cy="276999"/>
          </a:xfrm>
        </p:grpSpPr>
        <p:sp>
          <p:nvSpPr>
            <p:cNvPr id="1621" name="Google Shape;1621;p65"/>
            <p:cNvSpPr/>
            <p:nvPr/>
          </p:nvSpPr>
          <p:spPr>
            <a:xfrm>
              <a:off x="1040267" y="2353508"/>
              <a:ext cx="210686" cy="21429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2" name="Google Shape;1622;p65"/>
            <p:cNvSpPr txBox="1"/>
            <p:nvPr/>
          </p:nvSpPr>
          <p:spPr>
            <a:xfrm>
              <a:off x="441673" y="2322157"/>
              <a:ext cx="7008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담은순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23" name="Google Shape;1623;p65"/>
          <p:cNvGrpSpPr/>
          <p:nvPr/>
        </p:nvGrpSpPr>
        <p:grpSpPr>
          <a:xfrm>
            <a:off x="934041" y="3142992"/>
            <a:ext cx="998135" cy="1030698"/>
            <a:chOff x="934041" y="3142992"/>
            <a:chExt cx="2199600" cy="1743254"/>
          </a:xfrm>
        </p:grpSpPr>
        <p:sp>
          <p:nvSpPr>
            <p:cNvPr id="1624" name="Google Shape;1624;p65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5" name="Google Shape;1625;p65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65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27" name="Google Shape;1627;p65"/>
          <p:cNvGrpSpPr/>
          <p:nvPr/>
        </p:nvGrpSpPr>
        <p:grpSpPr>
          <a:xfrm>
            <a:off x="2567718" y="3142992"/>
            <a:ext cx="998135" cy="1030698"/>
            <a:chOff x="2567718" y="3142992"/>
            <a:chExt cx="2199600" cy="1743254"/>
          </a:xfrm>
        </p:grpSpPr>
        <p:sp>
          <p:nvSpPr>
            <p:cNvPr id="1628" name="Google Shape;1628;p65"/>
            <p:cNvSpPr/>
            <p:nvPr/>
          </p:nvSpPr>
          <p:spPr>
            <a:xfrm>
              <a:off x="2569241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9" name="Google Shape;1629;p65"/>
            <p:cNvCxnSpPr/>
            <p:nvPr/>
          </p:nvCxnSpPr>
          <p:spPr>
            <a:xfrm>
              <a:off x="2567718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65"/>
            <p:cNvCxnSpPr/>
            <p:nvPr/>
          </p:nvCxnSpPr>
          <p:spPr>
            <a:xfrm flipH="1">
              <a:off x="2567718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1" name="Google Shape;1631;p65"/>
          <p:cNvGrpSpPr/>
          <p:nvPr/>
        </p:nvGrpSpPr>
        <p:grpSpPr>
          <a:xfrm>
            <a:off x="4201394" y="3142992"/>
            <a:ext cx="998135" cy="1030698"/>
            <a:chOff x="4201395" y="3142992"/>
            <a:chExt cx="2199600" cy="1743254"/>
          </a:xfrm>
        </p:grpSpPr>
        <p:sp>
          <p:nvSpPr>
            <p:cNvPr id="1632" name="Google Shape;1632;p65"/>
            <p:cNvSpPr/>
            <p:nvPr/>
          </p:nvSpPr>
          <p:spPr>
            <a:xfrm>
              <a:off x="4202918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33" name="Google Shape;1633;p65"/>
            <p:cNvCxnSpPr/>
            <p:nvPr/>
          </p:nvCxnSpPr>
          <p:spPr>
            <a:xfrm>
              <a:off x="4201395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65"/>
            <p:cNvCxnSpPr/>
            <p:nvPr/>
          </p:nvCxnSpPr>
          <p:spPr>
            <a:xfrm flipH="1">
              <a:off x="4201395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5" name="Google Shape;1635;p65"/>
          <p:cNvGrpSpPr/>
          <p:nvPr/>
        </p:nvGrpSpPr>
        <p:grpSpPr>
          <a:xfrm>
            <a:off x="5835071" y="3142992"/>
            <a:ext cx="998135" cy="1030698"/>
            <a:chOff x="5835072" y="3142992"/>
            <a:chExt cx="2199600" cy="1743254"/>
          </a:xfrm>
        </p:grpSpPr>
        <p:sp>
          <p:nvSpPr>
            <p:cNvPr id="1636" name="Google Shape;1636;p65"/>
            <p:cNvSpPr/>
            <p:nvPr/>
          </p:nvSpPr>
          <p:spPr>
            <a:xfrm>
              <a:off x="5836595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37" name="Google Shape;1637;p65"/>
            <p:cNvCxnSpPr/>
            <p:nvPr/>
          </p:nvCxnSpPr>
          <p:spPr>
            <a:xfrm>
              <a:off x="5835072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65"/>
            <p:cNvCxnSpPr/>
            <p:nvPr/>
          </p:nvCxnSpPr>
          <p:spPr>
            <a:xfrm flipH="1">
              <a:off x="5835072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9" name="Google Shape;1639;p65"/>
          <p:cNvGrpSpPr/>
          <p:nvPr/>
        </p:nvGrpSpPr>
        <p:grpSpPr>
          <a:xfrm>
            <a:off x="7468748" y="3142992"/>
            <a:ext cx="998135" cy="1030698"/>
            <a:chOff x="7468749" y="3142992"/>
            <a:chExt cx="2199600" cy="1743254"/>
          </a:xfrm>
        </p:grpSpPr>
        <p:sp>
          <p:nvSpPr>
            <p:cNvPr id="1640" name="Google Shape;1640;p65"/>
            <p:cNvSpPr/>
            <p:nvPr/>
          </p:nvSpPr>
          <p:spPr>
            <a:xfrm>
              <a:off x="7470272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41" name="Google Shape;1641;p65"/>
            <p:cNvCxnSpPr/>
            <p:nvPr/>
          </p:nvCxnSpPr>
          <p:spPr>
            <a:xfrm>
              <a:off x="7468749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65"/>
            <p:cNvCxnSpPr/>
            <p:nvPr/>
          </p:nvCxnSpPr>
          <p:spPr>
            <a:xfrm flipH="1">
              <a:off x="7468749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43" name="Google Shape;1643;p65"/>
          <p:cNvSpPr txBox="1"/>
          <p:nvPr/>
        </p:nvSpPr>
        <p:spPr>
          <a:xfrm>
            <a:off x="656295" y="4233077"/>
            <a:ext cx="155363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악에서 구하소서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4" name="Google Shape;1644;p65"/>
          <p:cNvSpPr txBox="1"/>
          <p:nvPr/>
        </p:nvSpPr>
        <p:spPr>
          <a:xfrm>
            <a:off x="2359054" y="4222179"/>
            <a:ext cx="1412566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해리포터 비밀의 방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5" name="Google Shape;1645;p65"/>
          <p:cNvSpPr txBox="1"/>
          <p:nvPr/>
        </p:nvSpPr>
        <p:spPr>
          <a:xfrm>
            <a:off x="7546414" y="42289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베를린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6" name="Google Shape;1646;p65"/>
          <p:cNvSpPr txBox="1"/>
          <p:nvPr/>
        </p:nvSpPr>
        <p:spPr>
          <a:xfrm>
            <a:off x="5918204" y="42289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군함도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★3.9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7" name="Google Shape;1647;p65"/>
          <p:cNvSpPr txBox="1"/>
          <p:nvPr/>
        </p:nvSpPr>
        <p:spPr>
          <a:xfrm>
            <a:off x="4227117" y="4228941"/>
            <a:ext cx="93968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베이비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8" name="Google Shape;1648;p65"/>
          <p:cNvGrpSpPr/>
          <p:nvPr/>
        </p:nvGrpSpPr>
        <p:grpSpPr>
          <a:xfrm>
            <a:off x="934041" y="5124192"/>
            <a:ext cx="998135" cy="1030698"/>
            <a:chOff x="934041" y="5124192"/>
            <a:chExt cx="2199600" cy="1743254"/>
          </a:xfrm>
        </p:grpSpPr>
        <p:sp>
          <p:nvSpPr>
            <p:cNvPr id="1649" name="Google Shape;1649;p65"/>
            <p:cNvSpPr/>
            <p:nvPr/>
          </p:nvSpPr>
          <p:spPr>
            <a:xfrm>
              <a:off x="935564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50" name="Google Shape;1650;p65"/>
            <p:cNvCxnSpPr/>
            <p:nvPr/>
          </p:nvCxnSpPr>
          <p:spPr>
            <a:xfrm>
              <a:off x="934041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65"/>
            <p:cNvCxnSpPr/>
            <p:nvPr/>
          </p:nvCxnSpPr>
          <p:spPr>
            <a:xfrm flipH="1">
              <a:off x="934041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52" name="Google Shape;1652;p65"/>
          <p:cNvGrpSpPr/>
          <p:nvPr/>
        </p:nvGrpSpPr>
        <p:grpSpPr>
          <a:xfrm>
            <a:off x="2567718" y="5124192"/>
            <a:ext cx="998135" cy="1030698"/>
            <a:chOff x="2567718" y="5124192"/>
            <a:chExt cx="2199600" cy="1743254"/>
          </a:xfrm>
        </p:grpSpPr>
        <p:sp>
          <p:nvSpPr>
            <p:cNvPr id="1653" name="Google Shape;1653;p65"/>
            <p:cNvSpPr/>
            <p:nvPr/>
          </p:nvSpPr>
          <p:spPr>
            <a:xfrm>
              <a:off x="2569241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54" name="Google Shape;1654;p65"/>
            <p:cNvCxnSpPr/>
            <p:nvPr/>
          </p:nvCxnSpPr>
          <p:spPr>
            <a:xfrm>
              <a:off x="2567718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65"/>
            <p:cNvCxnSpPr/>
            <p:nvPr/>
          </p:nvCxnSpPr>
          <p:spPr>
            <a:xfrm flipH="1">
              <a:off x="2567718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56" name="Google Shape;1656;p65"/>
          <p:cNvGrpSpPr/>
          <p:nvPr/>
        </p:nvGrpSpPr>
        <p:grpSpPr>
          <a:xfrm>
            <a:off x="4201394" y="5124192"/>
            <a:ext cx="998135" cy="1030698"/>
            <a:chOff x="4201395" y="5124192"/>
            <a:chExt cx="2199600" cy="1743254"/>
          </a:xfrm>
        </p:grpSpPr>
        <p:sp>
          <p:nvSpPr>
            <p:cNvPr id="1657" name="Google Shape;1657;p65"/>
            <p:cNvSpPr/>
            <p:nvPr/>
          </p:nvSpPr>
          <p:spPr>
            <a:xfrm>
              <a:off x="4202918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58" name="Google Shape;1658;p65"/>
            <p:cNvCxnSpPr/>
            <p:nvPr/>
          </p:nvCxnSpPr>
          <p:spPr>
            <a:xfrm>
              <a:off x="4201395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65"/>
            <p:cNvCxnSpPr/>
            <p:nvPr/>
          </p:nvCxnSpPr>
          <p:spPr>
            <a:xfrm flipH="1">
              <a:off x="4201395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60" name="Google Shape;1660;p65"/>
          <p:cNvGrpSpPr/>
          <p:nvPr/>
        </p:nvGrpSpPr>
        <p:grpSpPr>
          <a:xfrm>
            <a:off x="5835071" y="5124192"/>
            <a:ext cx="998135" cy="1030698"/>
            <a:chOff x="5835072" y="5124192"/>
            <a:chExt cx="2199600" cy="1743254"/>
          </a:xfrm>
        </p:grpSpPr>
        <p:sp>
          <p:nvSpPr>
            <p:cNvPr id="1661" name="Google Shape;1661;p65"/>
            <p:cNvSpPr/>
            <p:nvPr/>
          </p:nvSpPr>
          <p:spPr>
            <a:xfrm>
              <a:off x="5836595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62" name="Google Shape;1662;p65"/>
            <p:cNvCxnSpPr/>
            <p:nvPr/>
          </p:nvCxnSpPr>
          <p:spPr>
            <a:xfrm>
              <a:off x="5835072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65"/>
            <p:cNvCxnSpPr/>
            <p:nvPr/>
          </p:nvCxnSpPr>
          <p:spPr>
            <a:xfrm flipH="1">
              <a:off x="5835072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64" name="Google Shape;1664;p65"/>
          <p:cNvGrpSpPr/>
          <p:nvPr/>
        </p:nvGrpSpPr>
        <p:grpSpPr>
          <a:xfrm>
            <a:off x="7468748" y="5124192"/>
            <a:ext cx="998135" cy="1030698"/>
            <a:chOff x="7468749" y="5124192"/>
            <a:chExt cx="2199600" cy="1743254"/>
          </a:xfrm>
        </p:grpSpPr>
        <p:sp>
          <p:nvSpPr>
            <p:cNvPr id="1665" name="Google Shape;1665;p65"/>
            <p:cNvSpPr/>
            <p:nvPr/>
          </p:nvSpPr>
          <p:spPr>
            <a:xfrm>
              <a:off x="7470272" y="51248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66" name="Google Shape;1666;p65"/>
            <p:cNvCxnSpPr/>
            <p:nvPr/>
          </p:nvCxnSpPr>
          <p:spPr>
            <a:xfrm>
              <a:off x="7468749" y="51248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65"/>
            <p:cNvCxnSpPr/>
            <p:nvPr/>
          </p:nvCxnSpPr>
          <p:spPr>
            <a:xfrm flipH="1">
              <a:off x="7468749" y="51241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68" name="Google Shape;1668;p65"/>
          <p:cNvSpPr txBox="1"/>
          <p:nvPr/>
        </p:nvSpPr>
        <p:spPr>
          <a:xfrm>
            <a:off x="963270" y="6214277"/>
            <a:ext cx="939680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잔혹한 출근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9" name="Google Shape;1669;p65"/>
          <p:cNvSpPr txBox="1"/>
          <p:nvPr/>
        </p:nvSpPr>
        <p:spPr>
          <a:xfrm>
            <a:off x="2595496" y="6203379"/>
            <a:ext cx="93968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만남의 광장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0" name="Google Shape;1670;p65"/>
          <p:cNvSpPr txBox="1"/>
          <p:nvPr/>
        </p:nvSpPr>
        <p:spPr>
          <a:xfrm>
            <a:off x="7546414" y="62101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쉬리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1" name="Google Shape;1671;p65"/>
          <p:cNvSpPr txBox="1"/>
          <p:nvPr/>
        </p:nvSpPr>
        <p:spPr>
          <a:xfrm>
            <a:off x="5728249" y="6210141"/>
            <a:ext cx="1221809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시체가 돌아왔다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★3.9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2" name="Google Shape;1672;p65"/>
          <p:cNvSpPr txBox="1"/>
          <p:nvPr/>
        </p:nvSpPr>
        <p:spPr>
          <a:xfrm>
            <a:off x="4276008" y="6210141"/>
            <a:ext cx="841897" cy="4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의형제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3" name="Google Shape;1673;p65"/>
          <p:cNvSpPr/>
          <p:nvPr/>
        </p:nvSpPr>
        <p:spPr>
          <a:xfrm>
            <a:off x="254923" y="216357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4" name="Google Shape;1674;p65"/>
          <p:cNvSpPr/>
          <p:nvPr/>
        </p:nvSpPr>
        <p:spPr>
          <a:xfrm>
            <a:off x="450301" y="30288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1675;p65"/>
          <p:cNvSpPr/>
          <p:nvPr/>
        </p:nvSpPr>
        <p:spPr>
          <a:xfrm>
            <a:off x="458838" y="2306212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6" name="Google Shape;1676;p65"/>
          <p:cNvSpPr/>
          <p:nvPr/>
        </p:nvSpPr>
        <p:spPr>
          <a:xfrm>
            <a:off x="656296" y="2930509"/>
            <a:ext cx="8078401" cy="385346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1677;p65"/>
          <p:cNvSpPr/>
          <p:nvPr/>
        </p:nvSpPr>
        <p:spPr>
          <a:xfrm>
            <a:off x="254923" y="154640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8" name="Google Shape;1678;p65"/>
          <p:cNvSpPr/>
          <p:nvPr/>
        </p:nvSpPr>
        <p:spPr>
          <a:xfrm>
            <a:off x="458838" y="27566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9" name="Google Shape;1679;p65"/>
          <p:cNvSpPr txBox="1"/>
          <p:nvPr/>
        </p:nvSpPr>
        <p:spPr>
          <a:xfrm>
            <a:off x="458838" y="1664594"/>
            <a:ext cx="1473339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영화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80" name="Google Shape;1680;p65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유저페이지_관심 영화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want_to_see</a:t>
                      </a: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유저의 관심 영화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681" name="Google Shape;1681;p65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1. 담은 순, 평점 순, 가나다순으로 선택해서 영화 나열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 영화 상세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 유저가 영화 상세 페이지에서 보고  싶어요 버튼을 누른 영화가 관심 목록에 추가됨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 해당 유저가 보고싶어요 버튼을 누른 영화 목록 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2" name="Google Shape;1682;p65"/>
          <p:cNvSpPr/>
          <p:nvPr/>
        </p:nvSpPr>
        <p:spPr>
          <a:xfrm>
            <a:off x="732007" y="3140098"/>
            <a:ext cx="1553068" cy="164487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7" name="Google Shape;1687;p66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UP-03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</a:t>
                      </a:r>
                      <a:r>
                        <a:rPr b="1" lang="ko-KR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reviews.html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유저의 시청한 영화를 볼 수 있는 페이지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688" name="Google Shape;1688;p66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1. 담은 순, 평가한 별점 순, 평균 별점 순, 가나다순으로 선택해서 영화 나열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2. 영화 상세 페이지로 이동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3. 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클릭 시 해당 댓글의 좋아요 수 올라감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 유저가 영화 상세 페이지에서 평가한 영화가 시청 영화 목록에 추가됨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 해당 유저가 평가한 영화 목록 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D. </a:t>
                      </a: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유저가 부여한 평점과 코멘트 내용 볼 수 있음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E. 영화 제목과 해당 유저가 평가한 평점(</a:t>
                      </a:r>
                      <a:r>
                        <a:rPr lang="ko-KR" sz="1200" u="none" cap="none" strike="noStrike"/>
                        <a:t>1</a:t>
                      </a:r>
                      <a:r>
                        <a:rPr b="0" i="0" lang="ko-KR" sz="1200" u="none" cap="none" strike="noStrike"/>
                        <a:t>점 단위)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89" name="Google Shape;1689;p66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0" name="Google Shape;1690;p66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691;p66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2" name="Google Shape;1692;p66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3" name="Google Shape;169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66"/>
          <p:cNvSpPr txBox="1"/>
          <p:nvPr/>
        </p:nvSpPr>
        <p:spPr>
          <a:xfrm>
            <a:off x="458838" y="1664594"/>
            <a:ext cx="1473339" cy="4513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ko-KR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 영화</a:t>
            </a:r>
            <a:endParaRPr b="0" i="0" sz="133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5" name="Google Shape;1695;p66"/>
          <p:cNvGrpSpPr/>
          <p:nvPr/>
        </p:nvGrpSpPr>
        <p:grpSpPr>
          <a:xfrm>
            <a:off x="1766379" y="3154715"/>
            <a:ext cx="998135" cy="1030698"/>
            <a:chOff x="934041" y="3142992"/>
            <a:chExt cx="2199600" cy="1743254"/>
          </a:xfrm>
        </p:grpSpPr>
        <p:sp>
          <p:nvSpPr>
            <p:cNvPr id="1696" name="Google Shape;1696;p66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97" name="Google Shape;1697;p66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66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99" name="Google Shape;1699;p66"/>
          <p:cNvSpPr txBox="1"/>
          <p:nvPr/>
        </p:nvSpPr>
        <p:spPr>
          <a:xfrm>
            <a:off x="1488633" y="4244800"/>
            <a:ext cx="15536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악에서 구하소서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평가함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0" name="Google Shape;1700;p66"/>
          <p:cNvSpPr/>
          <p:nvPr/>
        </p:nvSpPr>
        <p:spPr>
          <a:xfrm>
            <a:off x="254923" y="154640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1" name="Google Shape;1701;p66"/>
          <p:cNvSpPr/>
          <p:nvPr/>
        </p:nvSpPr>
        <p:spPr>
          <a:xfrm>
            <a:off x="1401950" y="408497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2" name="Google Shape;1702;p66"/>
          <p:cNvGrpSpPr/>
          <p:nvPr/>
        </p:nvGrpSpPr>
        <p:grpSpPr>
          <a:xfrm>
            <a:off x="441673" y="2322157"/>
            <a:ext cx="809280" cy="276999"/>
            <a:chOff x="441673" y="2322157"/>
            <a:chExt cx="809280" cy="276999"/>
          </a:xfrm>
        </p:grpSpPr>
        <p:sp>
          <p:nvSpPr>
            <p:cNvPr id="1703" name="Google Shape;1703;p66"/>
            <p:cNvSpPr/>
            <p:nvPr/>
          </p:nvSpPr>
          <p:spPr>
            <a:xfrm>
              <a:off x="1040267" y="2353508"/>
              <a:ext cx="210686" cy="21429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4" name="Google Shape;1704;p66"/>
            <p:cNvSpPr txBox="1"/>
            <p:nvPr/>
          </p:nvSpPr>
          <p:spPr>
            <a:xfrm>
              <a:off x="441673" y="2322157"/>
              <a:ext cx="7008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담은순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5" name="Google Shape;1705;p66"/>
          <p:cNvSpPr/>
          <p:nvPr/>
        </p:nvSpPr>
        <p:spPr>
          <a:xfrm>
            <a:off x="254923" y="216357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706;p66"/>
          <p:cNvSpPr/>
          <p:nvPr/>
        </p:nvSpPr>
        <p:spPr>
          <a:xfrm>
            <a:off x="458838" y="27566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707;p66"/>
          <p:cNvSpPr/>
          <p:nvPr/>
        </p:nvSpPr>
        <p:spPr>
          <a:xfrm>
            <a:off x="1388147" y="291163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708;p66"/>
          <p:cNvSpPr/>
          <p:nvPr/>
        </p:nvSpPr>
        <p:spPr>
          <a:xfrm>
            <a:off x="3402722" y="3832079"/>
            <a:ext cx="3787216" cy="60679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66"/>
          <p:cNvSpPr/>
          <p:nvPr/>
        </p:nvSpPr>
        <p:spPr>
          <a:xfrm>
            <a:off x="5167805" y="3331041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710;p66"/>
          <p:cNvSpPr/>
          <p:nvPr/>
        </p:nvSpPr>
        <p:spPr>
          <a:xfrm>
            <a:off x="4589915" y="3334165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711;p66"/>
          <p:cNvSpPr/>
          <p:nvPr/>
        </p:nvSpPr>
        <p:spPr>
          <a:xfrm>
            <a:off x="5745659" y="333104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712;p66"/>
          <p:cNvSpPr/>
          <p:nvPr/>
        </p:nvSpPr>
        <p:spPr>
          <a:xfrm>
            <a:off x="4015893" y="33326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713;p66"/>
          <p:cNvSpPr/>
          <p:nvPr/>
        </p:nvSpPr>
        <p:spPr>
          <a:xfrm>
            <a:off x="3441871" y="3332604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714;p66"/>
          <p:cNvSpPr/>
          <p:nvPr/>
        </p:nvSpPr>
        <p:spPr>
          <a:xfrm>
            <a:off x="7309477" y="4082115"/>
            <a:ext cx="420212" cy="352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66"/>
          <p:cNvSpPr/>
          <p:nvPr/>
        </p:nvSpPr>
        <p:spPr>
          <a:xfrm>
            <a:off x="7309477" y="3843864"/>
            <a:ext cx="420212" cy="13263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66"/>
          <p:cNvSpPr/>
          <p:nvPr/>
        </p:nvSpPr>
        <p:spPr>
          <a:xfrm>
            <a:off x="7038670" y="359419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7" name="Google Shape;1717;p66"/>
          <p:cNvSpPr/>
          <p:nvPr/>
        </p:nvSpPr>
        <p:spPr>
          <a:xfrm>
            <a:off x="3156727" y="309426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8" name="Google Shape;1718;p66"/>
          <p:cNvGrpSpPr/>
          <p:nvPr/>
        </p:nvGrpSpPr>
        <p:grpSpPr>
          <a:xfrm>
            <a:off x="1754656" y="5006961"/>
            <a:ext cx="998135" cy="1030698"/>
            <a:chOff x="934041" y="3142992"/>
            <a:chExt cx="2199600" cy="1743254"/>
          </a:xfrm>
        </p:grpSpPr>
        <p:sp>
          <p:nvSpPr>
            <p:cNvPr id="1719" name="Google Shape;1719;p66"/>
            <p:cNvSpPr/>
            <p:nvPr/>
          </p:nvSpPr>
          <p:spPr>
            <a:xfrm>
              <a:off x="935564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20" name="Google Shape;1720;p66"/>
            <p:cNvCxnSpPr/>
            <p:nvPr/>
          </p:nvCxnSpPr>
          <p:spPr>
            <a:xfrm>
              <a:off x="934041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1" name="Google Shape;1721;p66"/>
            <p:cNvCxnSpPr/>
            <p:nvPr/>
          </p:nvCxnSpPr>
          <p:spPr>
            <a:xfrm flipH="1">
              <a:off x="934041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22" name="Google Shape;1722;p66"/>
          <p:cNvSpPr txBox="1"/>
          <p:nvPr/>
        </p:nvSpPr>
        <p:spPr>
          <a:xfrm>
            <a:off x="1476910" y="6097046"/>
            <a:ext cx="15536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해리포터 비밀의 방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평가함 ★3.0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66"/>
          <p:cNvSpPr/>
          <p:nvPr/>
        </p:nvSpPr>
        <p:spPr>
          <a:xfrm>
            <a:off x="3390999" y="5684325"/>
            <a:ext cx="3787216" cy="60679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66"/>
          <p:cNvSpPr/>
          <p:nvPr/>
        </p:nvSpPr>
        <p:spPr>
          <a:xfrm>
            <a:off x="4578192" y="5186411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5" name="Google Shape;1725;p66"/>
          <p:cNvSpPr/>
          <p:nvPr/>
        </p:nvSpPr>
        <p:spPr>
          <a:xfrm>
            <a:off x="5733936" y="5183286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6" name="Google Shape;1726;p66"/>
          <p:cNvSpPr/>
          <p:nvPr/>
        </p:nvSpPr>
        <p:spPr>
          <a:xfrm>
            <a:off x="4004170" y="518485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7" name="Google Shape;1727;p66"/>
          <p:cNvSpPr/>
          <p:nvPr/>
        </p:nvSpPr>
        <p:spPr>
          <a:xfrm>
            <a:off x="3430148" y="5184850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EABAB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8" name="Google Shape;1728;p66"/>
          <p:cNvSpPr/>
          <p:nvPr/>
        </p:nvSpPr>
        <p:spPr>
          <a:xfrm>
            <a:off x="7297754" y="5934361"/>
            <a:ext cx="420212" cy="352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66"/>
          <p:cNvSpPr/>
          <p:nvPr/>
        </p:nvSpPr>
        <p:spPr>
          <a:xfrm>
            <a:off x="7297754" y="5696110"/>
            <a:ext cx="420212" cy="132638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66"/>
          <p:cNvSpPr/>
          <p:nvPr/>
        </p:nvSpPr>
        <p:spPr>
          <a:xfrm>
            <a:off x="5159504" y="5183285"/>
            <a:ext cx="431078" cy="36933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1" name="Google Shape;1731;p66"/>
          <p:cNvSpPr/>
          <p:nvPr/>
        </p:nvSpPr>
        <p:spPr>
          <a:xfrm>
            <a:off x="650567" y="2913965"/>
            <a:ext cx="8078401" cy="385346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2" name="Google Shape;1732;p66"/>
          <p:cNvSpPr/>
          <p:nvPr/>
        </p:nvSpPr>
        <p:spPr>
          <a:xfrm>
            <a:off x="1550907" y="3029609"/>
            <a:ext cx="1542630" cy="173881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3" name="Google Shape;1733;p66"/>
          <p:cNvSpPr/>
          <p:nvPr/>
        </p:nvSpPr>
        <p:spPr>
          <a:xfrm>
            <a:off x="444441" y="2288485"/>
            <a:ext cx="947644" cy="39226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4" name="Google Shape;1734;p66"/>
          <p:cNvSpPr/>
          <p:nvPr/>
        </p:nvSpPr>
        <p:spPr>
          <a:xfrm>
            <a:off x="7229372" y="3718539"/>
            <a:ext cx="582302" cy="80980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5" name="Google Shape;1735;p66"/>
          <p:cNvSpPr/>
          <p:nvPr/>
        </p:nvSpPr>
        <p:spPr>
          <a:xfrm>
            <a:off x="3354100" y="3216677"/>
            <a:ext cx="3871744" cy="135870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6" name="Google Shape;1736;p66"/>
          <p:cNvSpPr/>
          <p:nvPr/>
        </p:nvSpPr>
        <p:spPr>
          <a:xfrm>
            <a:off x="1590017" y="4239636"/>
            <a:ext cx="1439608" cy="49231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" name="Google Shape;1741;p63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MP-07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delete_account.html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1742" name="Google Shape;1742;p63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 헤더(모든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탈퇴 버튼 클릭 시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메인페이지(MA-00)로 이동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2. 취소 버튼 클릭 시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  <a:t>마이페이지(MP-00)로 이동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</a:rPr>
                      </a:b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B. 비밀번호 입력 필드창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</a:rPr>
                        <a:t>C. 탈퇴 사유 라디오 버튼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43" name="Google Shape;1743;p63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4" name="Google Shape;1744;p63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5" name="Google Shape;1745;p63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6" name="Google Shape;1746;p63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7" name="Google Shape;174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63"/>
          <p:cNvSpPr txBox="1"/>
          <p:nvPr/>
        </p:nvSpPr>
        <p:spPr>
          <a:xfrm>
            <a:off x="2826484" y="6011906"/>
            <a:ext cx="1356949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9" name="Google Shape;1749;p63"/>
          <p:cNvSpPr/>
          <p:nvPr/>
        </p:nvSpPr>
        <p:spPr>
          <a:xfrm>
            <a:off x="2302055" y="285651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0" name="Google Shape;1750;p63"/>
          <p:cNvSpPr/>
          <p:nvPr/>
        </p:nvSpPr>
        <p:spPr>
          <a:xfrm>
            <a:off x="3088445" y="1867995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1" name="Google Shape;1751;p63"/>
          <p:cNvSpPr/>
          <p:nvPr/>
        </p:nvSpPr>
        <p:spPr>
          <a:xfrm>
            <a:off x="2534670" y="579059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2" name="Google Shape;1752;p63"/>
          <p:cNvSpPr txBox="1"/>
          <p:nvPr/>
        </p:nvSpPr>
        <p:spPr>
          <a:xfrm>
            <a:off x="4221710" y="1855693"/>
            <a:ext cx="299908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3" name="Google Shape;1753;p63"/>
          <p:cNvSpPr/>
          <p:nvPr/>
        </p:nvSpPr>
        <p:spPr>
          <a:xfrm>
            <a:off x="2826482" y="2994142"/>
            <a:ext cx="1892983" cy="35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63"/>
          <p:cNvSpPr/>
          <p:nvPr/>
        </p:nvSpPr>
        <p:spPr>
          <a:xfrm rot="5400000">
            <a:off x="2705753" y="3149068"/>
            <a:ext cx="131975" cy="109486"/>
          </a:xfrm>
          <a:prstGeom prst="flowChartExtra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63"/>
          <p:cNvSpPr/>
          <p:nvPr/>
        </p:nvSpPr>
        <p:spPr>
          <a:xfrm>
            <a:off x="2826483" y="4005069"/>
            <a:ext cx="1892983" cy="35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사유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63"/>
          <p:cNvSpPr/>
          <p:nvPr/>
        </p:nvSpPr>
        <p:spPr>
          <a:xfrm rot="5400000">
            <a:off x="2705753" y="4168706"/>
            <a:ext cx="131975" cy="109486"/>
          </a:xfrm>
          <a:prstGeom prst="flowChartExtra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63"/>
          <p:cNvSpPr/>
          <p:nvPr/>
        </p:nvSpPr>
        <p:spPr>
          <a:xfrm>
            <a:off x="2861841" y="2513532"/>
            <a:ext cx="3291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후 해당 계정의 정보가 모두 삭제됩니다.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63"/>
          <p:cNvSpPr/>
          <p:nvPr/>
        </p:nvSpPr>
        <p:spPr>
          <a:xfrm>
            <a:off x="2881514" y="4508460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63"/>
          <p:cNvSpPr/>
          <p:nvPr/>
        </p:nvSpPr>
        <p:spPr>
          <a:xfrm>
            <a:off x="3130701" y="4436878"/>
            <a:ext cx="1213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불만족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63"/>
          <p:cNvSpPr/>
          <p:nvPr/>
        </p:nvSpPr>
        <p:spPr>
          <a:xfrm>
            <a:off x="2881514" y="4920866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63"/>
          <p:cNvSpPr/>
          <p:nvPr/>
        </p:nvSpPr>
        <p:spPr>
          <a:xfrm>
            <a:off x="3130701" y="4849284"/>
            <a:ext cx="121306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컨텐츠 부족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63"/>
          <p:cNvSpPr/>
          <p:nvPr/>
        </p:nvSpPr>
        <p:spPr>
          <a:xfrm>
            <a:off x="4644051" y="4508460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63"/>
          <p:cNvSpPr/>
          <p:nvPr/>
        </p:nvSpPr>
        <p:spPr>
          <a:xfrm>
            <a:off x="4893238" y="4436878"/>
            <a:ext cx="13416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재가입을 위해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63"/>
          <p:cNvSpPr/>
          <p:nvPr/>
        </p:nvSpPr>
        <p:spPr>
          <a:xfrm>
            <a:off x="4644051" y="4920866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63"/>
          <p:cNvSpPr/>
          <p:nvPr/>
        </p:nvSpPr>
        <p:spPr>
          <a:xfrm>
            <a:off x="4893238" y="4849284"/>
            <a:ext cx="1213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 사이트 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63"/>
          <p:cNvSpPr/>
          <p:nvPr/>
        </p:nvSpPr>
        <p:spPr>
          <a:xfrm>
            <a:off x="2881514" y="5354466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63"/>
          <p:cNvSpPr/>
          <p:nvPr/>
        </p:nvSpPr>
        <p:spPr>
          <a:xfrm>
            <a:off x="3130701" y="5282884"/>
            <a:ext cx="121306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63"/>
          <p:cNvSpPr txBox="1"/>
          <p:nvPr/>
        </p:nvSpPr>
        <p:spPr>
          <a:xfrm>
            <a:off x="3719987" y="5329050"/>
            <a:ext cx="2568452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63"/>
          <p:cNvSpPr txBox="1"/>
          <p:nvPr/>
        </p:nvSpPr>
        <p:spPr>
          <a:xfrm>
            <a:off x="2881513" y="3429178"/>
            <a:ext cx="3406925" cy="3924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63"/>
          <p:cNvSpPr/>
          <p:nvPr/>
        </p:nvSpPr>
        <p:spPr>
          <a:xfrm>
            <a:off x="2302055" y="389415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1" name="Google Shape;1771;p63"/>
          <p:cNvSpPr txBox="1"/>
          <p:nvPr/>
        </p:nvSpPr>
        <p:spPr>
          <a:xfrm>
            <a:off x="4719465" y="6011906"/>
            <a:ext cx="1356949" cy="4462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2" name="Google Shape;1772;p63"/>
          <p:cNvSpPr/>
          <p:nvPr/>
        </p:nvSpPr>
        <p:spPr>
          <a:xfrm>
            <a:off x="4438602" y="579059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3" name="Google Shape;1773;p63"/>
          <p:cNvSpPr/>
          <p:nvPr/>
        </p:nvSpPr>
        <p:spPr>
          <a:xfrm>
            <a:off x="2439087" y="2988018"/>
            <a:ext cx="4210893" cy="949242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4" name="Google Shape;1774;p63"/>
          <p:cNvSpPr/>
          <p:nvPr/>
        </p:nvSpPr>
        <p:spPr>
          <a:xfrm>
            <a:off x="4613893" y="5900549"/>
            <a:ext cx="1668086" cy="6528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5" name="Google Shape;1775;p63"/>
          <p:cNvSpPr/>
          <p:nvPr/>
        </p:nvSpPr>
        <p:spPr>
          <a:xfrm>
            <a:off x="2439086" y="4066319"/>
            <a:ext cx="4210893" cy="168248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6" name="Google Shape;1776;p63"/>
          <p:cNvSpPr/>
          <p:nvPr/>
        </p:nvSpPr>
        <p:spPr>
          <a:xfrm>
            <a:off x="2716081" y="5900548"/>
            <a:ext cx="1668086" cy="6528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" name="Google Shape;1781;p21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 헤더(모든 페이지 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 팔로워 탭을 누르면 팔로워 목록, 팔로잉 탭을 누르면 팔로잉 목록으로 전환 (폼 동일)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 프로필과 닉네임 클릭 시 , 해당 유저의 프로필 페이지로 이동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 팔로우 클릭 시, 해당 유저 팔로잉 상태로 변경</a:t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 팔로잉 클릭 시, 팔로우가 취소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B. 타 유저의 팔로잉 목록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/>
                        <a:t>C. 타 유저의 팔로잉 목록 중 자신이 이미 팔로우한 유저는 ‘팔로잉’, 팔로우하지 않은 유저는 ‘팔로우’ 버튼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82" name="Google Shape;1782;p21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UP-04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/>
                        <a:t>유저페이지_팔로잉 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user_following.html</a:t>
                      </a:r>
                      <a:endParaRPr b="0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/>
                        <a:t>다른 </a:t>
                      </a:r>
                      <a:r>
                        <a:rPr b="1" i="0" lang="ko-KR" sz="1400" u="none" cap="none" strike="noStrike"/>
                        <a:t>유저</a:t>
                      </a:r>
                      <a:r>
                        <a:rPr b="1" lang="ko-KR" sz="1400" u="none" cap="none" strike="noStrike"/>
                        <a:t>의</a:t>
                      </a:r>
                      <a:r>
                        <a:rPr b="1" i="0" lang="ko-KR" sz="1400" u="none" cap="none" strike="noStrike"/>
                        <a:t> 팔로잉 페이지</a:t>
                      </a:r>
                      <a:endParaRPr sz="18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783" name="Google Shape;1783;p21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4" name="Google Shape;1784;p21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5" name="Google Shape;1785;p21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6" name="Google Shape;1786;p21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7" name="Google Shape;17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21"/>
          <p:cNvSpPr/>
          <p:nvPr/>
        </p:nvSpPr>
        <p:spPr>
          <a:xfrm>
            <a:off x="2586648" y="1620376"/>
            <a:ext cx="4464496" cy="54485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×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9" name="Google Shape;1789;p21"/>
          <p:cNvSpPr txBox="1"/>
          <p:nvPr/>
        </p:nvSpPr>
        <p:spPr>
          <a:xfrm>
            <a:off x="4191294" y="2883116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0" name="Google Shape;17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274" y="2875715"/>
            <a:ext cx="267059" cy="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21"/>
          <p:cNvSpPr/>
          <p:nvPr/>
        </p:nvSpPr>
        <p:spPr>
          <a:xfrm>
            <a:off x="3990804" y="2131295"/>
            <a:ext cx="1656184" cy="2880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21"/>
          <p:cNvSpPr/>
          <p:nvPr/>
        </p:nvSpPr>
        <p:spPr>
          <a:xfrm>
            <a:off x="5667085" y="2815269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3" name="Google Shape;17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274" y="3497631"/>
            <a:ext cx="261993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5689" y="4095273"/>
            <a:ext cx="266844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0422" y="4736445"/>
            <a:ext cx="277378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45964" y="5964058"/>
            <a:ext cx="289677" cy="2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52091" y="5346889"/>
            <a:ext cx="270442" cy="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565" y="6583573"/>
            <a:ext cx="267059" cy="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21"/>
          <p:cNvSpPr/>
          <p:nvPr/>
        </p:nvSpPr>
        <p:spPr>
          <a:xfrm>
            <a:off x="3228994" y="2789519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0" name="Google Shape;1800;p21"/>
          <p:cNvSpPr/>
          <p:nvPr/>
        </p:nvSpPr>
        <p:spPr>
          <a:xfrm>
            <a:off x="3228993" y="3407735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1" name="Google Shape;1801;p21"/>
          <p:cNvSpPr/>
          <p:nvPr/>
        </p:nvSpPr>
        <p:spPr>
          <a:xfrm>
            <a:off x="3228995" y="4005377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2" name="Google Shape;1802;p21"/>
          <p:cNvSpPr/>
          <p:nvPr/>
        </p:nvSpPr>
        <p:spPr>
          <a:xfrm>
            <a:off x="3228995" y="4646549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3" name="Google Shape;1803;p21"/>
          <p:cNvSpPr/>
          <p:nvPr/>
        </p:nvSpPr>
        <p:spPr>
          <a:xfrm>
            <a:off x="3228995" y="5256993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4" name="Google Shape;1804;p21"/>
          <p:cNvSpPr/>
          <p:nvPr/>
        </p:nvSpPr>
        <p:spPr>
          <a:xfrm>
            <a:off x="3228992" y="5874182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5" name="Google Shape;1805;p21"/>
          <p:cNvSpPr/>
          <p:nvPr/>
        </p:nvSpPr>
        <p:spPr>
          <a:xfrm>
            <a:off x="3228995" y="6493677"/>
            <a:ext cx="454533" cy="464191"/>
          </a:xfrm>
          <a:prstGeom prst="ellipse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6" name="Google Shape;1806;p21"/>
          <p:cNvSpPr/>
          <p:nvPr/>
        </p:nvSpPr>
        <p:spPr>
          <a:xfrm>
            <a:off x="5669372" y="3437186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7" name="Google Shape;1807;p21"/>
          <p:cNvSpPr/>
          <p:nvPr/>
        </p:nvSpPr>
        <p:spPr>
          <a:xfrm>
            <a:off x="5669372" y="4034711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8" name="Google Shape;1808;p21"/>
          <p:cNvSpPr/>
          <p:nvPr/>
        </p:nvSpPr>
        <p:spPr>
          <a:xfrm>
            <a:off x="5669372" y="4676000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9" name="Google Shape;1809;p21"/>
          <p:cNvSpPr/>
          <p:nvPr/>
        </p:nvSpPr>
        <p:spPr>
          <a:xfrm>
            <a:off x="5679420" y="5284856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0" name="Google Shape;1810;p21"/>
          <p:cNvSpPr/>
          <p:nvPr/>
        </p:nvSpPr>
        <p:spPr>
          <a:xfrm>
            <a:off x="5679420" y="5915640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1" name="Google Shape;1811;p21"/>
          <p:cNvSpPr/>
          <p:nvPr/>
        </p:nvSpPr>
        <p:spPr>
          <a:xfrm>
            <a:off x="5667084" y="6553350"/>
            <a:ext cx="738013" cy="3448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2" name="Google Shape;1812;p21"/>
          <p:cNvSpPr txBox="1"/>
          <p:nvPr/>
        </p:nvSpPr>
        <p:spPr>
          <a:xfrm>
            <a:off x="4191294" y="3471108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21"/>
          <p:cNvSpPr txBox="1"/>
          <p:nvPr/>
        </p:nvSpPr>
        <p:spPr>
          <a:xfrm>
            <a:off x="4201436" y="4098973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1"/>
          <p:cNvSpPr txBox="1"/>
          <p:nvPr/>
        </p:nvSpPr>
        <p:spPr>
          <a:xfrm>
            <a:off x="4196521" y="4740145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21"/>
          <p:cNvSpPr txBox="1"/>
          <p:nvPr/>
        </p:nvSpPr>
        <p:spPr>
          <a:xfrm>
            <a:off x="4201436" y="535429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21"/>
          <p:cNvSpPr txBox="1"/>
          <p:nvPr/>
        </p:nvSpPr>
        <p:spPr>
          <a:xfrm>
            <a:off x="4201436" y="5967778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1"/>
          <p:cNvSpPr txBox="1"/>
          <p:nvPr/>
        </p:nvSpPr>
        <p:spPr>
          <a:xfrm>
            <a:off x="4201436" y="6583573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8" name="Google Shape;1818;p21"/>
          <p:cNvCxnSpPr/>
          <p:nvPr/>
        </p:nvCxnSpPr>
        <p:spPr>
          <a:xfrm>
            <a:off x="3295559" y="2857498"/>
            <a:ext cx="321403" cy="3282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9" name="Google Shape;1819;p21"/>
          <p:cNvCxnSpPr/>
          <p:nvPr/>
        </p:nvCxnSpPr>
        <p:spPr>
          <a:xfrm flipH="1" rot="10800000">
            <a:off x="3295559" y="2857498"/>
            <a:ext cx="321403" cy="3282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0" name="Google Shape;1820;p21"/>
          <p:cNvCxnSpPr/>
          <p:nvPr/>
        </p:nvCxnSpPr>
        <p:spPr>
          <a:xfrm>
            <a:off x="3295558" y="3475714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1" name="Google Shape;1821;p21"/>
          <p:cNvCxnSpPr/>
          <p:nvPr/>
        </p:nvCxnSpPr>
        <p:spPr>
          <a:xfrm flipH="1" rot="10800000">
            <a:off x="3295558" y="3475714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2" name="Google Shape;1822;p21"/>
          <p:cNvCxnSpPr/>
          <p:nvPr/>
        </p:nvCxnSpPr>
        <p:spPr>
          <a:xfrm>
            <a:off x="3295560" y="40733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3" name="Google Shape;1823;p21"/>
          <p:cNvCxnSpPr/>
          <p:nvPr/>
        </p:nvCxnSpPr>
        <p:spPr>
          <a:xfrm flipH="1" rot="10800000">
            <a:off x="3295560" y="40733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4" name="Google Shape;1824;p21"/>
          <p:cNvCxnSpPr/>
          <p:nvPr/>
        </p:nvCxnSpPr>
        <p:spPr>
          <a:xfrm>
            <a:off x="3295560" y="471452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5" name="Google Shape;1825;p21"/>
          <p:cNvCxnSpPr/>
          <p:nvPr/>
        </p:nvCxnSpPr>
        <p:spPr>
          <a:xfrm flipH="1" rot="10800000">
            <a:off x="3295560" y="4714528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6" name="Google Shape;1826;p21"/>
          <p:cNvCxnSpPr/>
          <p:nvPr/>
        </p:nvCxnSpPr>
        <p:spPr>
          <a:xfrm>
            <a:off x="3295560" y="5324972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7" name="Google Shape;1827;p21"/>
          <p:cNvCxnSpPr/>
          <p:nvPr/>
        </p:nvCxnSpPr>
        <p:spPr>
          <a:xfrm flipH="1" rot="10800000">
            <a:off x="3295560" y="5324972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8" name="Google Shape;1828;p21"/>
          <p:cNvCxnSpPr/>
          <p:nvPr/>
        </p:nvCxnSpPr>
        <p:spPr>
          <a:xfrm>
            <a:off x="3295557" y="5942161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9" name="Google Shape;1829;p21"/>
          <p:cNvCxnSpPr/>
          <p:nvPr/>
        </p:nvCxnSpPr>
        <p:spPr>
          <a:xfrm flipH="1" rot="10800000">
            <a:off x="3295557" y="5942161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0" name="Google Shape;1830;p21"/>
          <p:cNvCxnSpPr/>
          <p:nvPr/>
        </p:nvCxnSpPr>
        <p:spPr>
          <a:xfrm>
            <a:off x="3295560" y="65616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1" name="Google Shape;1831;p21"/>
          <p:cNvCxnSpPr/>
          <p:nvPr/>
        </p:nvCxnSpPr>
        <p:spPr>
          <a:xfrm flipH="1" rot="10800000">
            <a:off x="3295560" y="6561656"/>
            <a:ext cx="321403" cy="3282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2" name="Google Shape;1832;p21"/>
          <p:cNvSpPr/>
          <p:nvPr/>
        </p:nvSpPr>
        <p:spPr>
          <a:xfrm>
            <a:off x="2944595" y="25897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3" name="Google Shape;1833;p21"/>
          <p:cNvSpPr/>
          <p:nvPr/>
        </p:nvSpPr>
        <p:spPr>
          <a:xfrm>
            <a:off x="5382324" y="327137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4" name="Google Shape;1834;p21"/>
          <p:cNvSpPr/>
          <p:nvPr/>
        </p:nvSpPr>
        <p:spPr>
          <a:xfrm>
            <a:off x="5384972" y="383547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5" name="Google Shape;1835;p21"/>
          <p:cNvSpPr/>
          <p:nvPr/>
        </p:nvSpPr>
        <p:spPr>
          <a:xfrm>
            <a:off x="5336784" y="263017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6" name="Google Shape;1836;p21"/>
          <p:cNvSpPr/>
          <p:nvPr/>
        </p:nvSpPr>
        <p:spPr>
          <a:xfrm>
            <a:off x="2669544" y="1718228"/>
            <a:ext cx="2078214" cy="3232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7" name="Google Shape;1837;p21"/>
          <p:cNvSpPr/>
          <p:nvPr/>
        </p:nvSpPr>
        <p:spPr>
          <a:xfrm>
            <a:off x="4861758" y="1718227"/>
            <a:ext cx="2078214" cy="3232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8" name="Google Shape;1838;p21"/>
          <p:cNvSpPr/>
          <p:nvPr/>
        </p:nvSpPr>
        <p:spPr>
          <a:xfrm>
            <a:off x="2432227" y="153195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9" name="Google Shape;1839;p21"/>
          <p:cNvSpPr/>
          <p:nvPr/>
        </p:nvSpPr>
        <p:spPr>
          <a:xfrm>
            <a:off x="3828730" y="20106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0" name="Google Shape;1840;p21"/>
          <p:cNvSpPr/>
          <p:nvPr/>
        </p:nvSpPr>
        <p:spPr>
          <a:xfrm>
            <a:off x="2584305" y="1651746"/>
            <a:ext cx="4434053" cy="43402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1" name="Google Shape;1841;p21"/>
          <p:cNvSpPr/>
          <p:nvPr/>
        </p:nvSpPr>
        <p:spPr>
          <a:xfrm>
            <a:off x="3969963" y="2120649"/>
            <a:ext cx="1752759" cy="367057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2" name="Google Shape;1842;p21"/>
          <p:cNvSpPr/>
          <p:nvPr/>
        </p:nvSpPr>
        <p:spPr>
          <a:xfrm>
            <a:off x="3085346" y="2706020"/>
            <a:ext cx="1866218" cy="62191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3" name="Google Shape;1843;p21"/>
          <p:cNvSpPr/>
          <p:nvPr/>
        </p:nvSpPr>
        <p:spPr>
          <a:xfrm>
            <a:off x="5483524" y="2746950"/>
            <a:ext cx="1126458" cy="425012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4" name="Google Shape;1844;p21"/>
          <p:cNvSpPr/>
          <p:nvPr/>
        </p:nvSpPr>
        <p:spPr>
          <a:xfrm>
            <a:off x="5559237" y="3979499"/>
            <a:ext cx="989396" cy="43402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5" name="Google Shape;1845;p21"/>
          <p:cNvSpPr/>
          <p:nvPr/>
        </p:nvSpPr>
        <p:spPr>
          <a:xfrm>
            <a:off x="5548798" y="3405389"/>
            <a:ext cx="989396" cy="43402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  규칙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48"/>
          <p:cNvGraphicFramePr/>
          <p:nvPr/>
        </p:nvGraphicFramePr>
        <p:xfrm>
          <a:off x="1036514" y="48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{DC53D82A-5F33-47D4-93EB-231D24A6134F}</a:tableStyleId>
              </a:tblPr>
              <a:tblGrid>
                <a:gridCol w="3667375"/>
                <a:gridCol w="1392125"/>
                <a:gridCol w="3434850"/>
                <a:gridCol w="1624625"/>
              </a:tblGrid>
              <a:tr h="5545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C0C0C"/>
                          </a:solidFill>
                        </a:rPr>
                        <a:t>페이지 번호 규칙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메인페이지(main.html)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MA-00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회원가입(join.html)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JO-00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 페이지(search.html)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회원가입-최초영화평가(first_review.html)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JO-01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검색_제목 더보기(search_title.html)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SE-01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로그인(login.html)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LO-00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검색_국가 더보기(search_nation.html)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SE-02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아이디 찾기 페이지(find_id.html)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LO-01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검색_장르 더보기(search_genre.html)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SE-03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아이디 찾기 결과 페이지(find_id_result.html)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/>
                        <a:t>LO-02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검색_감독 더보기(search_director.html)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비밀번호 찾기 페이지(find_pw.html)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LO-03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검색_배우 더보기(search_actor.html)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SE-05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비밀번호 변경 페이지(change_pw.html)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LO-04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상세 페이지(movie_detail.html)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MD-00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마이페이지(mypage.html)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상세 페이지-리뷰 보기(see_reviews.html)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MD-01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마이페이지_취향 분석 (pref.html)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MP-01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영화 상세 페이지-리뷰하기(do_reviews.html)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MD-02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마이페이지_</a:t>
                      </a:r>
                      <a:r>
                        <a:rPr b="0" lang="ko-KR" sz="1200" u="none" cap="none" strike="noStrike"/>
                        <a:t>관심영화 (want_to_see.html)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감독 상세 페이지(director_detail.html)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DD-00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마이페이지_</a:t>
                      </a:r>
                      <a:r>
                        <a:rPr b="0" lang="ko-KR" sz="1200" u="none" cap="none" strike="noStrike"/>
                        <a:t>시청영화 (reviews.html)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MP-03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배우 상세 페이지(actor_detail.html)</a:t>
                      </a:r>
                      <a:endParaRPr b="0" i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AD-00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마이페이지_</a:t>
                      </a:r>
                      <a:r>
                        <a:rPr b="0" lang="ko-KR" sz="1200" u="none" cap="none" strike="noStrike"/>
                        <a:t>마이 팔로잉 (my_following.html)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0" name="Google Shape;1850;p22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해당 게시물의 뉴스 상세 페이지로 이동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스크롤하면 게시물이 한 페이지 당 30개씩 보여짐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1" name="Google Shape;1851;p22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뉴스게시판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news.html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 게시판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852" name="Google Shape;1852;p22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3" name="Google Shape;1853;p22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4" name="Google Shape;1854;p22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5" name="Google Shape;1855;p22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6" name="Google Shape;18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p22"/>
          <p:cNvSpPr/>
          <p:nvPr/>
        </p:nvSpPr>
        <p:spPr>
          <a:xfrm>
            <a:off x="1006060" y="1662448"/>
            <a:ext cx="1777525" cy="306892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SPECIAL NEWS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58" name="Google Shape;1858;p22"/>
          <p:cNvGrpSpPr/>
          <p:nvPr/>
        </p:nvGrpSpPr>
        <p:grpSpPr>
          <a:xfrm>
            <a:off x="1006061" y="2226797"/>
            <a:ext cx="2368159" cy="1393303"/>
            <a:chOff x="4473762" y="2707336"/>
            <a:chExt cx="2199601" cy="1743254"/>
          </a:xfrm>
        </p:grpSpPr>
        <p:sp>
          <p:nvSpPr>
            <p:cNvPr id="1859" name="Google Shape;1859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60" name="Google Shape;1860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2" name="Google Shape;1862;p22"/>
          <p:cNvSpPr/>
          <p:nvPr/>
        </p:nvSpPr>
        <p:spPr>
          <a:xfrm>
            <a:off x="1006060" y="3618753"/>
            <a:ext cx="2366518" cy="798309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 같이 비 오는 날에 보면 더 무서운 영화 추천 BEST 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3" name="Google Shape;1863;p22"/>
          <p:cNvGrpSpPr/>
          <p:nvPr/>
        </p:nvGrpSpPr>
        <p:grpSpPr>
          <a:xfrm>
            <a:off x="3511081" y="2226011"/>
            <a:ext cx="2369008" cy="1393803"/>
            <a:chOff x="4473762" y="2707336"/>
            <a:chExt cx="2199601" cy="1743254"/>
          </a:xfrm>
        </p:grpSpPr>
        <p:sp>
          <p:nvSpPr>
            <p:cNvPr id="1864" name="Google Shape;1864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65" name="Google Shape;1865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7" name="Google Shape;1867;p22"/>
          <p:cNvSpPr/>
          <p:nvPr/>
        </p:nvSpPr>
        <p:spPr>
          <a:xfrm>
            <a:off x="3511080" y="3618466"/>
            <a:ext cx="2367367" cy="798596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[인터뷰] &lt;승리호&gt; 조성희 감독, “내 영화에 늘 아이들이 나오는 이유”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8" name="Google Shape;1868;p22"/>
          <p:cNvGrpSpPr/>
          <p:nvPr/>
        </p:nvGrpSpPr>
        <p:grpSpPr>
          <a:xfrm>
            <a:off x="6015309" y="2226012"/>
            <a:ext cx="2369008" cy="1393802"/>
            <a:chOff x="4473762" y="2707336"/>
            <a:chExt cx="2199601" cy="1743254"/>
          </a:xfrm>
        </p:grpSpPr>
        <p:sp>
          <p:nvSpPr>
            <p:cNvPr id="1869" name="Google Shape;1869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70" name="Google Shape;1870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72" name="Google Shape;1872;p22"/>
          <p:cNvSpPr/>
          <p:nvPr/>
        </p:nvSpPr>
        <p:spPr>
          <a:xfrm>
            <a:off x="6015308" y="3618467"/>
            <a:ext cx="2367367" cy="798595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역대 황금종려상 수상 영화 흥행 TOP 5! &lt;기생충&gt;은 몇 위?!</a:t>
            </a: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3" name="Google Shape;1873;p22"/>
          <p:cNvGrpSpPr/>
          <p:nvPr/>
        </p:nvGrpSpPr>
        <p:grpSpPr>
          <a:xfrm>
            <a:off x="1006061" y="4551901"/>
            <a:ext cx="2366518" cy="1392337"/>
            <a:chOff x="4473762" y="2707336"/>
            <a:chExt cx="2199601" cy="1743254"/>
          </a:xfrm>
        </p:grpSpPr>
        <p:sp>
          <p:nvSpPr>
            <p:cNvPr id="1874" name="Google Shape;1874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75" name="Google Shape;1875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77" name="Google Shape;1877;p22"/>
          <p:cNvSpPr/>
          <p:nvPr/>
        </p:nvSpPr>
        <p:spPr>
          <a:xfrm>
            <a:off x="1006060" y="5942893"/>
            <a:ext cx="2364879" cy="797755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이동진 평론가가 못 일어날 뻔한 영화! 명불허전 동진PICK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8" name="Google Shape;1878;p22"/>
          <p:cNvGrpSpPr/>
          <p:nvPr/>
        </p:nvGrpSpPr>
        <p:grpSpPr>
          <a:xfrm>
            <a:off x="3511930" y="4551901"/>
            <a:ext cx="2366518" cy="1392337"/>
            <a:chOff x="4473762" y="2707336"/>
            <a:chExt cx="2199601" cy="1743254"/>
          </a:xfrm>
        </p:grpSpPr>
        <p:sp>
          <p:nvSpPr>
            <p:cNvPr id="1879" name="Google Shape;1879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80" name="Google Shape;1880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82" name="Google Shape;1882;p22"/>
          <p:cNvSpPr/>
          <p:nvPr/>
        </p:nvSpPr>
        <p:spPr>
          <a:xfrm>
            <a:off x="3511929" y="5942893"/>
            <a:ext cx="2364879" cy="797755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&lt;모가디슈&gt; 주연배우의 특별한 친필 싸인 포스터&amp;스틸컷을 만나세요!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3" name="Google Shape;1883;p22"/>
          <p:cNvGrpSpPr/>
          <p:nvPr/>
        </p:nvGrpSpPr>
        <p:grpSpPr>
          <a:xfrm>
            <a:off x="6016158" y="4551901"/>
            <a:ext cx="2366518" cy="1392337"/>
            <a:chOff x="4473762" y="2707336"/>
            <a:chExt cx="2199601" cy="1743254"/>
          </a:xfrm>
        </p:grpSpPr>
        <p:sp>
          <p:nvSpPr>
            <p:cNvPr id="1884" name="Google Shape;1884;p22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85" name="Google Shape;1885;p22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22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87" name="Google Shape;1887;p22"/>
          <p:cNvSpPr/>
          <p:nvPr/>
        </p:nvSpPr>
        <p:spPr>
          <a:xfrm>
            <a:off x="6016157" y="5942893"/>
            <a:ext cx="2364879" cy="797755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[인터뷰] &lt;루카&gt; 한국인 애니메이터, '여름 동화'를 그려내다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8" name="Google Shape;1888;p22"/>
          <p:cNvSpPr/>
          <p:nvPr/>
        </p:nvSpPr>
        <p:spPr>
          <a:xfrm>
            <a:off x="842268" y="2089532"/>
            <a:ext cx="7709731" cy="4776144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9" name="Google Shape;1889;p22"/>
          <p:cNvSpPr/>
          <p:nvPr/>
        </p:nvSpPr>
        <p:spPr>
          <a:xfrm>
            <a:off x="3346359" y="20876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0" name="Google Shape;1890;p22"/>
          <p:cNvSpPr/>
          <p:nvPr/>
        </p:nvSpPr>
        <p:spPr>
          <a:xfrm>
            <a:off x="672111" y="192364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5" name="Google Shape;1895;p67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뉴스게시판 페이지로 이동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게시물 제목과 작성일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게시물 내용  및 이미지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6" name="Google Shape;1896;p67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 상세페이지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News_detail.html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김효미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뉴스 게시판에서 게시물 클릭하면 나오는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cxnSp>
        <p:nvCxnSpPr>
          <p:cNvPr id="1897" name="Google Shape;1897;p67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8" name="Google Shape;1898;p67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9" name="Google Shape;1899;p67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0" name="Google Shape;1900;p67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1" name="Google Shape;190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67"/>
          <p:cNvSpPr/>
          <p:nvPr/>
        </p:nvSpPr>
        <p:spPr>
          <a:xfrm>
            <a:off x="685929" y="1963483"/>
            <a:ext cx="7911109" cy="52002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[인터뷰] &lt;승리호&gt; 조성희 감독, “내 영화에 늘 아이들이 나오는 이유”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3" name="Google Shape;1903;p67"/>
          <p:cNvGrpSpPr/>
          <p:nvPr/>
        </p:nvGrpSpPr>
        <p:grpSpPr>
          <a:xfrm>
            <a:off x="685928" y="2610244"/>
            <a:ext cx="7911109" cy="4104881"/>
            <a:chOff x="2567718" y="3142992"/>
            <a:chExt cx="2199600" cy="1743254"/>
          </a:xfrm>
        </p:grpSpPr>
        <p:sp>
          <p:nvSpPr>
            <p:cNvPr id="1904" name="Google Shape;1904;p67"/>
            <p:cNvSpPr/>
            <p:nvPr/>
          </p:nvSpPr>
          <p:spPr>
            <a:xfrm>
              <a:off x="2569241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05" name="Google Shape;1905;p67"/>
            <p:cNvCxnSpPr/>
            <p:nvPr/>
          </p:nvCxnSpPr>
          <p:spPr>
            <a:xfrm>
              <a:off x="2567718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67"/>
            <p:cNvCxnSpPr/>
            <p:nvPr/>
          </p:nvCxnSpPr>
          <p:spPr>
            <a:xfrm flipH="1">
              <a:off x="2567718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07" name="Google Shape;1907;p67"/>
          <p:cNvSpPr txBox="1"/>
          <p:nvPr/>
        </p:nvSpPr>
        <p:spPr>
          <a:xfrm>
            <a:off x="7453379" y="2069604"/>
            <a:ext cx="10791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2021.08.11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67"/>
          <p:cNvSpPr/>
          <p:nvPr/>
        </p:nvSpPr>
        <p:spPr>
          <a:xfrm>
            <a:off x="8057467" y="1680690"/>
            <a:ext cx="539571" cy="226120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67"/>
          <p:cNvSpPr/>
          <p:nvPr/>
        </p:nvSpPr>
        <p:spPr>
          <a:xfrm>
            <a:off x="7907839" y="157170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0" name="Google Shape;1910;p67"/>
          <p:cNvSpPr/>
          <p:nvPr/>
        </p:nvSpPr>
        <p:spPr>
          <a:xfrm>
            <a:off x="543729" y="181620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1" name="Google Shape;1911;p67"/>
          <p:cNvSpPr/>
          <p:nvPr/>
        </p:nvSpPr>
        <p:spPr>
          <a:xfrm>
            <a:off x="543729" y="249130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8"/>
          <p:cNvSpPr/>
          <p:nvPr/>
        </p:nvSpPr>
        <p:spPr>
          <a:xfrm>
            <a:off x="8123050" y="2272488"/>
            <a:ext cx="716732" cy="31210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68"/>
          <p:cNvSpPr/>
          <p:nvPr/>
        </p:nvSpPr>
        <p:spPr>
          <a:xfrm>
            <a:off x="4611862" y="6228932"/>
            <a:ext cx="216990" cy="2073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905852" y="1967877"/>
            <a:ext cx="1777525" cy="37133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SPECIAL NEWS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0" name="Google Shape;1920;p68"/>
          <p:cNvGraphicFramePr/>
          <p:nvPr/>
        </p:nvGraphicFramePr>
        <p:xfrm>
          <a:off x="9446004" y="897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 헤더(관리자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 클릭 시, 메인 페이지로 이동</a:t>
                      </a:r>
                      <a:endParaRPr sz="1400" u="none" cap="none" strike="noStrike"/>
                    </a:p>
                    <a:p>
                      <a:pPr indent="-15240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관리자 뉴스게시판 페이지로 이동</a:t>
                      </a:r>
                      <a:endParaRPr sz="1400" u="none" cap="none" strike="noStrike"/>
                    </a:p>
                    <a:p>
                      <a:pPr indent="-15240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관리자 영화 등록 페이지로 이동</a:t>
                      </a:r>
                      <a:b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관리자 로그아웃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관리자 뉴스 등록 페이지로 이동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관리자 뉴스 수정 페이지로 이동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, 뉴스 삭제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시, 해당 번호 페이지로 이동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뉴스 게시물 목록, 한 페이지당  30개씩 보여짐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21" name="Google Shape;1921;p68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b="1" i="0" lang="ko-KR" sz="1400" u="none" cap="none" strike="noStrike"/>
                        <a:t>뉴스게시판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admin_news.html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관리자 뉴스게시판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sp>
        <p:nvSpPr>
          <p:cNvPr id="1922" name="Google Shape;1922;p68"/>
          <p:cNvSpPr/>
          <p:nvPr/>
        </p:nvSpPr>
        <p:spPr>
          <a:xfrm>
            <a:off x="608861" y="1068766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3" name="Google Shape;1923;p68"/>
          <p:cNvSpPr/>
          <p:nvPr/>
        </p:nvSpPr>
        <p:spPr>
          <a:xfrm>
            <a:off x="8145387" y="1166749"/>
            <a:ext cx="711069" cy="320762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68"/>
          <p:cNvSpPr/>
          <p:nvPr/>
        </p:nvSpPr>
        <p:spPr>
          <a:xfrm>
            <a:off x="466661" y="10049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5" name="Google Shape;1925;p68"/>
          <p:cNvSpPr/>
          <p:nvPr/>
        </p:nvSpPr>
        <p:spPr>
          <a:xfrm>
            <a:off x="5102760" y="10054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6" name="Google Shape;1926;p68"/>
          <p:cNvSpPr/>
          <p:nvPr/>
        </p:nvSpPr>
        <p:spPr>
          <a:xfrm>
            <a:off x="7951203" y="99484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7951203" y="212392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8" name="Google Shape;1928;p68"/>
          <p:cNvSpPr/>
          <p:nvPr/>
        </p:nvSpPr>
        <p:spPr>
          <a:xfrm>
            <a:off x="0" y="895277"/>
            <a:ext cx="9446004" cy="727234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0" name="Google Shape;1930;p68"/>
          <p:cNvSpPr/>
          <p:nvPr/>
        </p:nvSpPr>
        <p:spPr>
          <a:xfrm>
            <a:off x="3211280" y="1155000"/>
            <a:ext cx="1644084" cy="290145"/>
          </a:xfrm>
          <a:prstGeom prst="rect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뉴스게시판 관리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1" name="Google Shape;1931;p68"/>
          <p:cNvSpPr/>
          <p:nvPr/>
        </p:nvSpPr>
        <p:spPr>
          <a:xfrm>
            <a:off x="5250904" y="1155000"/>
            <a:ext cx="1222131" cy="290145"/>
          </a:xfrm>
          <a:prstGeom prst="rect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등록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2" name="Google Shape;1932;p68"/>
          <p:cNvSpPr/>
          <p:nvPr/>
        </p:nvSpPr>
        <p:spPr>
          <a:xfrm>
            <a:off x="3069079" y="100544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3" name="Google Shape;1933;p68"/>
          <p:cNvCxnSpPr/>
          <p:nvPr/>
        </p:nvCxnSpPr>
        <p:spPr>
          <a:xfrm>
            <a:off x="0" y="1618302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34" name="Google Shape;1934;p68"/>
          <p:cNvGraphicFramePr/>
          <p:nvPr/>
        </p:nvGraphicFramePr>
        <p:xfrm>
          <a:off x="751061" y="2859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557450"/>
                <a:gridCol w="5310775"/>
                <a:gridCol w="1240275"/>
                <a:gridCol w="573750"/>
                <a:gridCol w="564775"/>
              </a:tblGrid>
              <a:tr h="43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작성일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[인터뷰] &lt;루카&gt; 한국인 애니메이터, '여름 동화'를 그려내다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2021.08.11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&lt;모가디슈&gt; 주연배우의 특별한 친필 싸인 포스터&amp;스틸컷을  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2021.08.02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이동진 평론가가 못 일어날 뻔한 영화! 명불허전 동진PICK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2021.07.23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역대 황금종려상 수상 영화 흥행 TOP 5! &lt;기생충&gt;은 몇 위?!</a:t>
                      </a: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?!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2021.07.18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[인터뷰] &lt;승리호&gt; 조성희 감독, “내 영화에 늘 아이들이 나오 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2021.07.12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같이 비 오는 날에 보면 더 무서운 영화 추천 BEST 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2021.07.07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pc\Desktop\101edit_99874.png" id="1935" name="Google Shape;193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5077" y="3407635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36" name="Google Shape;193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3425454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937" name="Google Shape;19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797" y="3844327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38" name="Google Shape;193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3859467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939" name="Google Shape;193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878" y="4281019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40" name="Google Shape;194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471771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941" name="Google Shape;194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5077" y="5154403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42" name="Google Shape;194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5154403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943" name="Google Shape;194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17" y="5591094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44" name="Google Shape;194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559552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101edit_99874.png" id="1945" name="Google Shape;194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6437" y="471771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c\Desktop\trash_bin_icon-icons.com_67981.png" id="1946" name="Google Shape;194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857" y="4293480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68"/>
          <p:cNvSpPr/>
          <p:nvPr/>
        </p:nvSpPr>
        <p:spPr>
          <a:xfrm>
            <a:off x="7851138" y="326601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8" name="Google Shape;1948;p68"/>
          <p:cNvSpPr/>
          <p:nvPr/>
        </p:nvSpPr>
        <p:spPr>
          <a:xfrm>
            <a:off x="8358721" y="326601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9" name="Google Shape;1949;p68"/>
          <p:cNvSpPr/>
          <p:nvPr/>
        </p:nvSpPr>
        <p:spPr>
          <a:xfrm>
            <a:off x="4359306" y="609474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0" name="Google Shape;1950;p68"/>
          <p:cNvSpPr/>
          <p:nvPr/>
        </p:nvSpPr>
        <p:spPr>
          <a:xfrm>
            <a:off x="611861" y="2684608"/>
            <a:ext cx="8525400" cy="378570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1" name="Google Shape;1951;p68"/>
          <p:cNvSpPr/>
          <p:nvPr/>
        </p:nvSpPr>
        <p:spPr>
          <a:xfrm>
            <a:off x="466661" y="252728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69"/>
          <p:cNvSpPr/>
          <p:nvPr/>
        </p:nvSpPr>
        <p:spPr>
          <a:xfrm>
            <a:off x="905852" y="1967877"/>
            <a:ext cx="1777525" cy="37133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SPECIAL NEWS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7" name="Google Shape;1957;p69"/>
          <p:cNvSpPr/>
          <p:nvPr/>
        </p:nvSpPr>
        <p:spPr>
          <a:xfrm>
            <a:off x="513464" y="234527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58" name="Google Shape;1958;p69"/>
          <p:cNvGraphicFramePr/>
          <p:nvPr/>
        </p:nvGraphicFramePr>
        <p:xfrm>
          <a:off x="905852" y="2583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{8D31F0A5-0472-42B0-B959-1DE83B3B00B5}</a:tableStyleId>
              </a:tblPr>
              <a:tblGrid>
                <a:gridCol w="1373725"/>
                <a:gridCol w="6289200"/>
              </a:tblGrid>
              <a:tr h="49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첨부 파일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9" name="Google Shape;1959;p69"/>
          <p:cNvSpPr/>
          <p:nvPr/>
        </p:nvSpPr>
        <p:spPr>
          <a:xfrm>
            <a:off x="2495600" y="2583161"/>
            <a:ext cx="5976664" cy="395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69"/>
          <p:cNvSpPr/>
          <p:nvPr/>
        </p:nvSpPr>
        <p:spPr>
          <a:xfrm>
            <a:off x="2495600" y="3212976"/>
            <a:ext cx="5976664" cy="21602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69"/>
          <p:cNvSpPr/>
          <p:nvPr/>
        </p:nvSpPr>
        <p:spPr>
          <a:xfrm>
            <a:off x="2495600" y="5661248"/>
            <a:ext cx="2227402" cy="395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69"/>
          <p:cNvSpPr/>
          <p:nvPr/>
        </p:nvSpPr>
        <p:spPr>
          <a:xfrm>
            <a:off x="4964393" y="5661248"/>
            <a:ext cx="1203615" cy="39523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선택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69"/>
          <p:cNvSpPr/>
          <p:nvPr/>
        </p:nvSpPr>
        <p:spPr>
          <a:xfrm>
            <a:off x="7579201" y="6221598"/>
            <a:ext cx="1037079" cy="39523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69"/>
          <p:cNvSpPr/>
          <p:nvPr/>
        </p:nvSpPr>
        <p:spPr>
          <a:xfrm>
            <a:off x="7437001" y="605647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5" name="Google Shape;1965;p69"/>
          <p:cNvSpPr/>
          <p:nvPr/>
        </p:nvSpPr>
        <p:spPr>
          <a:xfrm>
            <a:off x="4822193" y="553133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6" name="Google Shape;1966;p69"/>
          <p:cNvSpPr/>
          <p:nvPr/>
        </p:nvSpPr>
        <p:spPr>
          <a:xfrm>
            <a:off x="742060" y="2484649"/>
            <a:ext cx="7874220" cy="3690771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67" name="Google Shape;1967;p69"/>
          <p:cNvGraphicFramePr/>
          <p:nvPr/>
        </p:nvGraphicFramePr>
        <p:xfrm>
          <a:off x="9446004" y="949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49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 헤더(관리자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 선택 팝업 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새로운 게시물 등록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B. 선택한 게시물 작성 양식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68" name="Google Shape;1968;p69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9" name="Google Shape;1969;p69"/>
          <p:cNvSpPr/>
          <p:nvPr/>
        </p:nvSpPr>
        <p:spPr>
          <a:xfrm>
            <a:off x="0" y="949824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0" name="Google Shape;1970;p69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1" name="Google Shape;1971;p69"/>
          <p:cNvSpPr txBox="1"/>
          <p:nvPr/>
        </p:nvSpPr>
        <p:spPr>
          <a:xfrm>
            <a:off x="3088445" y="1064059"/>
            <a:ext cx="434855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헤더(관리자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2" name="Google Shape;1972;p69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관리자 뉴스 등록 페이지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admin_news_add.html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관리자가 새로운 뉴스를 등록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0"/>
          <p:cNvSpPr/>
          <p:nvPr/>
        </p:nvSpPr>
        <p:spPr>
          <a:xfrm>
            <a:off x="905852" y="1967877"/>
            <a:ext cx="1777525" cy="371339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SPECIAL NEWS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8" name="Google Shape;1978;p70"/>
          <p:cNvSpPr/>
          <p:nvPr/>
        </p:nvSpPr>
        <p:spPr>
          <a:xfrm>
            <a:off x="513464" y="234527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9" name="Google Shape;1979;p70"/>
          <p:cNvGraphicFramePr/>
          <p:nvPr/>
        </p:nvGraphicFramePr>
        <p:xfrm>
          <a:off x="905852" y="2583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{8D31F0A5-0472-42B0-B959-1DE83B3B00B5}</a:tableStyleId>
              </a:tblPr>
              <a:tblGrid>
                <a:gridCol w="1373725"/>
                <a:gridCol w="6289200"/>
              </a:tblGrid>
              <a:tr h="49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첨부 파일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0" name="Google Shape;1980;p70"/>
          <p:cNvSpPr/>
          <p:nvPr/>
        </p:nvSpPr>
        <p:spPr>
          <a:xfrm>
            <a:off x="2495600" y="2583161"/>
            <a:ext cx="5976664" cy="395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 같이 비 오는 날에 보면 더 무서운 영화 추천 BEST 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70"/>
          <p:cNvSpPr/>
          <p:nvPr/>
        </p:nvSpPr>
        <p:spPr>
          <a:xfrm>
            <a:off x="2495600" y="3212976"/>
            <a:ext cx="5976664" cy="21602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70"/>
          <p:cNvSpPr/>
          <p:nvPr/>
        </p:nvSpPr>
        <p:spPr>
          <a:xfrm>
            <a:off x="2495600" y="5661248"/>
            <a:ext cx="2227402" cy="395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70"/>
          <p:cNvSpPr/>
          <p:nvPr/>
        </p:nvSpPr>
        <p:spPr>
          <a:xfrm>
            <a:off x="4964393" y="5661248"/>
            <a:ext cx="1203615" cy="39523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선택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70"/>
          <p:cNvSpPr/>
          <p:nvPr/>
        </p:nvSpPr>
        <p:spPr>
          <a:xfrm>
            <a:off x="7579201" y="6221598"/>
            <a:ext cx="1037079" cy="39523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70"/>
          <p:cNvSpPr/>
          <p:nvPr/>
        </p:nvSpPr>
        <p:spPr>
          <a:xfrm>
            <a:off x="7437001" y="605647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6" name="Google Shape;1986;p70"/>
          <p:cNvSpPr/>
          <p:nvPr/>
        </p:nvSpPr>
        <p:spPr>
          <a:xfrm>
            <a:off x="4822193" y="553133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7" name="Google Shape;1987;p70"/>
          <p:cNvSpPr/>
          <p:nvPr/>
        </p:nvSpPr>
        <p:spPr>
          <a:xfrm>
            <a:off x="742060" y="2484649"/>
            <a:ext cx="7874220" cy="3690771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8" name="Google Shape;1988;p70"/>
          <p:cNvGraphicFramePr/>
          <p:nvPr/>
        </p:nvGraphicFramePr>
        <p:xfrm>
          <a:off x="9446004" y="949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1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49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A. 헤더(관리자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 선택 팝업 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게시물 수정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B. 선택한 게시물 작성 양식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89" name="Google Shape;1989;p70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0" name="Google Shape;1990;p70"/>
          <p:cNvSpPr/>
          <p:nvPr/>
        </p:nvSpPr>
        <p:spPr>
          <a:xfrm>
            <a:off x="0" y="949824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1" name="Google Shape;1991;p70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2" name="Google Shape;1992;p70"/>
          <p:cNvSpPr txBox="1"/>
          <p:nvPr/>
        </p:nvSpPr>
        <p:spPr>
          <a:xfrm>
            <a:off x="3088445" y="1064059"/>
            <a:ext cx="434855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헤더(관리자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93" name="Google Shape;1993;p70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AN-02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관리자 뉴스 수정 페이지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admin_news_modify.html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관리자가 기존의 게시물 수정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8" name="Google Shape;1998;p71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9" name="Google Shape;1999;p71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0" name="Google Shape;2000;p71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1" name="Google Shape;2001;p71"/>
          <p:cNvSpPr txBox="1"/>
          <p:nvPr/>
        </p:nvSpPr>
        <p:spPr>
          <a:xfrm>
            <a:off x="3088445" y="1064059"/>
            <a:ext cx="419409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헤더(관리자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2" name="Google Shape;200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3" name="Google Shape;2003;p71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1" i="0" lang="ko-KR" sz="1200" u="none" cap="none" strike="noStrike">
                          <a:solidFill>
                            <a:schemeClr val="dk1"/>
                          </a:solidFill>
                        </a:rPr>
                        <a:t>헤더 (관리자 페이지 공통)</a:t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감독 테이블에 입력할 데이터가 존재하는 지 중복 검사 (데이터가 있으면 존재하는 데이터의 리스트를 보여주고 해당 되는 데이터를 선택, 없으면 새로운 감독 등록)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배우 테이블에 입력할 데이터가 존재하는 지 중복 검사 (데이터가 있으면 존재하는 데이터의 리스트를 보여주고 해당 되는 데이터를 선택, 없으면 새로운 배우 등록)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모든 국가를 리스트 박스로 보여줌 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 선택 팝업 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모든 영화 등급을 리스트 박스로 보여줌 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모든 영화 장르를 리스트 박스로 보여줌 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B의 입력 칸을 모두 입력하고 버튼 클릭 시, 영화 테이블에 데이터가 저장됨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B. 등록할 영화의 정보 입력란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4" name="Google Shape;2004;p71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AM-00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관리자 영화 등록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admin_mv_input.html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관리자의 새 영화 등록 페이지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pSp>
        <p:nvGrpSpPr>
          <p:cNvPr id="2005" name="Google Shape;2005;p71"/>
          <p:cNvGrpSpPr/>
          <p:nvPr/>
        </p:nvGrpSpPr>
        <p:grpSpPr>
          <a:xfrm>
            <a:off x="6118291" y="6117344"/>
            <a:ext cx="1599725" cy="610905"/>
            <a:chOff x="6118291" y="6170096"/>
            <a:chExt cx="1599725" cy="610905"/>
          </a:xfrm>
        </p:grpSpPr>
        <p:sp>
          <p:nvSpPr>
            <p:cNvPr id="2006" name="Google Shape;2006;p71"/>
            <p:cNvSpPr/>
            <p:nvPr/>
          </p:nvSpPr>
          <p:spPr>
            <a:xfrm>
              <a:off x="6118291" y="6170096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7" name="Google Shape;2007;p71"/>
            <p:cNvSpPr txBox="1"/>
            <p:nvPr/>
          </p:nvSpPr>
          <p:spPr>
            <a:xfrm>
              <a:off x="6378617" y="6370726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08" name="Google Shape;2008;p71"/>
          <p:cNvGrpSpPr/>
          <p:nvPr/>
        </p:nvGrpSpPr>
        <p:grpSpPr>
          <a:xfrm>
            <a:off x="601769" y="1587189"/>
            <a:ext cx="8014693" cy="4518711"/>
            <a:chOff x="601769" y="1587189"/>
            <a:chExt cx="8014693" cy="4518711"/>
          </a:xfrm>
        </p:grpSpPr>
        <p:sp>
          <p:nvSpPr>
            <p:cNvPr id="2009" name="Google Shape;2009;p71"/>
            <p:cNvSpPr/>
            <p:nvPr/>
          </p:nvSpPr>
          <p:spPr>
            <a:xfrm>
              <a:off x="601769" y="1587189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404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0" name="Google Shape;2010;p71"/>
            <p:cNvSpPr/>
            <p:nvPr/>
          </p:nvSpPr>
          <p:spPr>
            <a:xfrm>
              <a:off x="838999" y="1684097"/>
              <a:ext cx="7777463" cy="4421803"/>
            </a:xfrm>
            <a:prstGeom prst="rect">
              <a:avLst/>
            </a:prstGeom>
            <a:noFill/>
            <a:ln cap="flat" cmpd="sng" w="19050">
              <a:solidFill>
                <a:srgbClr val="4040F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1" name="Google Shape;2011;p71"/>
            <p:cNvSpPr txBox="1"/>
            <p:nvPr/>
          </p:nvSpPr>
          <p:spPr>
            <a:xfrm>
              <a:off x="906780" y="1736348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영화 제목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2" name="Google Shape;2012;p71"/>
            <p:cNvSpPr txBox="1"/>
            <p:nvPr/>
          </p:nvSpPr>
          <p:spPr>
            <a:xfrm>
              <a:off x="906776" y="2850609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감독 이름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3" name="Google Shape;2013;p71"/>
            <p:cNvSpPr txBox="1"/>
            <p:nvPr/>
          </p:nvSpPr>
          <p:spPr>
            <a:xfrm>
              <a:off x="4554675" y="4612960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장르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4" name="Google Shape;2014;p71"/>
            <p:cNvSpPr txBox="1"/>
            <p:nvPr/>
          </p:nvSpPr>
          <p:spPr>
            <a:xfrm>
              <a:off x="906779" y="3998080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국가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5" name="Google Shape;2015;p71"/>
            <p:cNvSpPr txBox="1"/>
            <p:nvPr/>
          </p:nvSpPr>
          <p:spPr>
            <a:xfrm>
              <a:off x="4554675" y="4020689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등급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6" name="Google Shape;2016;p71"/>
            <p:cNvSpPr txBox="1"/>
            <p:nvPr/>
          </p:nvSpPr>
          <p:spPr>
            <a:xfrm>
              <a:off x="4554675" y="3449605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개봉일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7" name="Google Shape;2017;p71"/>
            <p:cNvSpPr txBox="1"/>
            <p:nvPr/>
          </p:nvSpPr>
          <p:spPr>
            <a:xfrm>
              <a:off x="4554675" y="1736348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영화 포스터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8" name="Google Shape;2018;p71"/>
            <p:cNvSpPr txBox="1"/>
            <p:nvPr/>
          </p:nvSpPr>
          <p:spPr>
            <a:xfrm>
              <a:off x="4554675" y="2307434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관객 수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9" name="Google Shape;2019;p71"/>
            <p:cNvSpPr txBox="1"/>
            <p:nvPr/>
          </p:nvSpPr>
          <p:spPr>
            <a:xfrm>
              <a:off x="4554675" y="2878519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상영 시간(분)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0" name="Google Shape;2020;p71"/>
            <p:cNvSpPr txBox="1"/>
            <p:nvPr/>
          </p:nvSpPr>
          <p:spPr>
            <a:xfrm>
              <a:off x="906776" y="4571816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줄거리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1" name="Google Shape;2021;p71"/>
            <p:cNvSpPr txBox="1"/>
            <p:nvPr/>
          </p:nvSpPr>
          <p:spPr>
            <a:xfrm>
              <a:off x="2730733" y="1736348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제목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2" name="Google Shape;2022;p71"/>
            <p:cNvSpPr txBox="1"/>
            <p:nvPr/>
          </p:nvSpPr>
          <p:spPr>
            <a:xfrm>
              <a:off x="2730729" y="2850609"/>
              <a:ext cx="883824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3" name="Google Shape;2023;p71"/>
            <p:cNvSpPr txBox="1"/>
            <p:nvPr/>
          </p:nvSpPr>
          <p:spPr>
            <a:xfrm>
              <a:off x="6378617" y="3449605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개봉 일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4" name="Google Shape;2024;p71"/>
            <p:cNvSpPr txBox="1"/>
            <p:nvPr/>
          </p:nvSpPr>
          <p:spPr>
            <a:xfrm>
              <a:off x="6378617" y="1736348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포스터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5" name="Google Shape;2025;p71"/>
            <p:cNvSpPr txBox="1"/>
            <p:nvPr/>
          </p:nvSpPr>
          <p:spPr>
            <a:xfrm>
              <a:off x="6378617" y="2307434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관객 수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6" name="Google Shape;2026;p71"/>
            <p:cNvSpPr txBox="1"/>
            <p:nvPr/>
          </p:nvSpPr>
          <p:spPr>
            <a:xfrm>
              <a:off x="6378617" y="2878519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시간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7" name="Google Shape;2027;p71"/>
            <p:cNvSpPr txBox="1"/>
            <p:nvPr/>
          </p:nvSpPr>
          <p:spPr>
            <a:xfrm>
              <a:off x="906775" y="5166636"/>
              <a:ext cx="6811241" cy="7832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t/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줄거리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t/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8" name="Google Shape;2028;p71"/>
            <p:cNvSpPr/>
            <p:nvPr/>
          </p:nvSpPr>
          <p:spPr>
            <a:xfrm>
              <a:off x="7526483" y="4104972"/>
              <a:ext cx="191533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9" name="Google Shape;2029;p71"/>
            <p:cNvSpPr txBox="1"/>
            <p:nvPr/>
          </p:nvSpPr>
          <p:spPr>
            <a:xfrm>
              <a:off x="6404820" y="4076489"/>
              <a:ext cx="1306419" cy="251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</a:t>
              </a: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등급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0" name="Google Shape;2030;p71"/>
            <p:cNvSpPr/>
            <p:nvPr/>
          </p:nvSpPr>
          <p:spPr>
            <a:xfrm>
              <a:off x="6378617" y="4104971"/>
              <a:ext cx="1339399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1"/>
            <p:cNvSpPr/>
            <p:nvPr/>
          </p:nvSpPr>
          <p:spPr>
            <a:xfrm>
              <a:off x="6120159" y="3824517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2" name="Google Shape;2032;p71"/>
            <p:cNvSpPr/>
            <p:nvPr/>
          </p:nvSpPr>
          <p:spPr>
            <a:xfrm>
              <a:off x="7532876" y="4712339"/>
              <a:ext cx="191533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3" name="Google Shape;2033;p71"/>
            <p:cNvSpPr txBox="1"/>
            <p:nvPr/>
          </p:nvSpPr>
          <p:spPr>
            <a:xfrm>
              <a:off x="6411212" y="4683856"/>
              <a:ext cx="1306419" cy="251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</a:t>
              </a: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장르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4" name="Google Shape;2034;p71"/>
            <p:cNvSpPr/>
            <p:nvPr/>
          </p:nvSpPr>
          <p:spPr>
            <a:xfrm>
              <a:off x="6385010" y="4712338"/>
              <a:ext cx="1339399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1"/>
            <p:cNvSpPr/>
            <p:nvPr/>
          </p:nvSpPr>
          <p:spPr>
            <a:xfrm>
              <a:off x="3884980" y="4135366"/>
              <a:ext cx="191533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∨</a:t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6" name="Google Shape;2036;p71"/>
            <p:cNvSpPr txBox="1"/>
            <p:nvPr/>
          </p:nvSpPr>
          <p:spPr>
            <a:xfrm>
              <a:off x="2763317" y="4106883"/>
              <a:ext cx="1306419" cy="251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</a:t>
              </a:r>
              <a:r>
                <a:rPr b="0" i="0" lang="ko-KR" sz="1200" u="none" cap="none" strike="noStrike">
                  <a:solidFill>
                    <a:srgbClr val="C9C9C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국가 선택</a:t>
              </a:r>
              <a:endParaRPr b="0" i="0" sz="1200" u="none" cap="none" strike="noStrike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7" name="Google Shape;2037;p71"/>
            <p:cNvSpPr/>
            <p:nvPr/>
          </p:nvSpPr>
          <p:spPr>
            <a:xfrm>
              <a:off x="2737114" y="4135365"/>
              <a:ext cx="1339399" cy="194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1"/>
            <p:cNvSpPr/>
            <p:nvPr/>
          </p:nvSpPr>
          <p:spPr>
            <a:xfrm>
              <a:off x="2478656" y="3854911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9" name="Google Shape;2039;p71"/>
            <p:cNvSpPr txBox="1"/>
            <p:nvPr/>
          </p:nvSpPr>
          <p:spPr>
            <a:xfrm>
              <a:off x="906384" y="2264040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영화 원제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0" name="Google Shape;2040;p71"/>
            <p:cNvSpPr txBox="1"/>
            <p:nvPr/>
          </p:nvSpPr>
          <p:spPr>
            <a:xfrm>
              <a:off x="2730337" y="2264040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원제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1" name="Google Shape;2041;p71"/>
            <p:cNvSpPr/>
            <p:nvPr/>
          </p:nvSpPr>
          <p:spPr>
            <a:xfrm>
              <a:off x="3624784" y="2849755"/>
              <a:ext cx="453997" cy="411982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중복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1"/>
            <p:cNvSpPr/>
            <p:nvPr/>
          </p:nvSpPr>
          <p:spPr>
            <a:xfrm>
              <a:off x="3344499" y="2625604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3" name="Google Shape;2043;p71"/>
            <p:cNvSpPr txBox="1"/>
            <p:nvPr/>
          </p:nvSpPr>
          <p:spPr>
            <a:xfrm>
              <a:off x="906383" y="3377496"/>
              <a:ext cx="1339399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배우 이름</a:t>
              </a:r>
              <a:endParaRPr b="0" i="0" sz="13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4" name="Google Shape;2044;p71"/>
            <p:cNvSpPr txBox="1"/>
            <p:nvPr/>
          </p:nvSpPr>
          <p:spPr>
            <a:xfrm>
              <a:off x="2730337" y="3377496"/>
              <a:ext cx="883824" cy="41027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3"/>
                <a:buFont typeface="Arial"/>
                <a:buNone/>
              </a:pPr>
              <a:r>
                <a:rPr b="0" i="0" lang="ko-KR" sz="1333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입력</a:t>
              </a:r>
              <a:endParaRPr b="0" i="0" sz="1333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5" name="Google Shape;2045;p71"/>
            <p:cNvSpPr/>
            <p:nvPr/>
          </p:nvSpPr>
          <p:spPr>
            <a:xfrm>
              <a:off x="3624391" y="3376643"/>
              <a:ext cx="453997" cy="411982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중복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1"/>
            <p:cNvSpPr/>
            <p:nvPr/>
          </p:nvSpPr>
          <p:spPr>
            <a:xfrm>
              <a:off x="3344107" y="3152492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7" name="Google Shape;2047;p71"/>
            <p:cNvSpPr/>
            <p:nvPr/>
          </p:nvSpPr>
          <p:spPr>
            <a:xfrm>
              <a:off x="6118291" y="4468686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8" name="Google Shape;2048;p71"/>
            <p:cNvSpPr/>
            <p:nvPr/>
          </p:nvSpPr>
          <p:spPr>
            <a:xfrm>
              <a:off x="7797376" y="1746177"/>
              <a:ext cx="687201" cy="3952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파일 선택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1"/>
            <p:cNvSpPr/>
            <p:nvPr/>
          </p:nvSpPr>
          <p:spPr>
            <a:xfrm>
              <a:off x="7655176" y="1616265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50" name="Google Shape;2050;p71"/>
          <p:cNvSpPr/>
          <p:nvPr/>
        </p:nvSpPr>
        <p:spPr>
          <a:xfrm>
            <a:off x="6279482" y="6223745"/>
            <a:ext cx="1542630" cy="58015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1" name="Google Shape;2051;p71"/>
          <p:cNvSpPr/>
          <p:nvPr/>
        </p:nvSpPr>
        <p:spPr>
          <a:xfrm>
            <a:off x="6279481" y="3948183"/>
            <a:ext cx="1542630" cy="475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2" name="Google Shape;2052;p71"/>
          <p:cNvSpPr/>
          <p:nvPr/>
        </p:nvSpPr>
        <p:spPr>
          <a:xfrm>
            <a:off x="6279481" y="4595360"/>
            <a:ext cx="1542630" cy="475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3" name="Google Shape;2053;p71"/>
          <p:cNvSpPr/>
          <p:nvPr/>
        </p:nvSpPr>
        <p:spPr>
          <a:xfrm>
            <a:off x="2646933" y="3979497"/>
            <a:ext cx="1542630" cy="475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4" name="Google Shape;2054;p71"/>
          <p:cNvSpPr/>
          <p:nvPr/>
        </p:nvSpPr>
        <p:spPr>
          <a:xfrm>
            <a:off x="3586384" y="2758208"/>
            <a:ext cx="550987" cy="55928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5" name="Google Shape;2055;p71"/>
          <p:cNvSpPr/>
          <p:nvPr/>
        </p:nvSpPr>
        <p:spPr>
          <a:xfrm>
            <a:off x="3586384" y="3321879"/>
            <a:ext cx="550987" cy="55928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Google Shape;20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1" name="Google Shape;2061;p72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첨부할 파일 위치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첨부할 파일 이름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첨부할 파일 선택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파일형태 설정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선택할 파일 첨부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팝업 창 나가기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2" name="Google Shape;2062;p72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PO-00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파일 선택 팝업 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popup_file.html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파일선택 버튼 클릭 시 나오는 파일 선택 팝업창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pSp>
        <p:nvGrpSpPr>
          <p:cNvPr id="2063" name="Google Shape;2063;p72"/>
          <p:cNvGrpSpPr/>
          <p:nvPr/>
        </p:nvGrpSpPr>
        <p:grpSpPr>
          <a:xfrm>
            <a:off x="1343025" y="1823370"/>
            <a:ext cx="6638925" cy="3775285"/>
            <a:chOff x="1343025" y="1823370"/>
            <a:chExt cx="6638925" cy="3775285"/>
          </a:xfrm>
        </p:grpSpPr>
        <p:pic>
          <p:nvPicPr>
            <p:cNvPr descr="텍스트이(가) 표시된 사진&#10;&#10;자동 생성된 설명" id="2064" name="Google Shape;2064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3025" y="1823370"/>
              <a:ext cx="6638925" cy="3775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5" name="Google Shape;2065;p72"/>
            <p:cNvSpPr/>
            <p:nvPr/>
          </p:nvSpPr>
          <p:spPr>
            <a:xfrm>
              <a:off x="2973024" y="4223449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5697174" y="4748858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5686164" y="5148145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6786432" y="5138620"/>
              <a:ext cx="258545" cy="216258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3386543" y="4748858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404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2319743" y="2034233"/>
              <a:ext cx="284400" cy="237884"/>
            </a:xfrm>
            <a:prstGeom prst="ellipse">
              <a:avLst/>
            </a:prstGeom>
            <a:noFill/>
            <a:ln cap="flat" cmpd="sng" w="28575">
              <a:solidFill>
                <a:srgbClr val="404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404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1" name="Google Shape;2071;p72"/>
          <p:cNvSpPr/>
          <p:nvPr/>
        </p:nvSpPr>
        <p:spPr>
          <a:xfrm>
            <a:off x="3200166" y="4344839"/>
            <a:ext cx="4527999" cy="2356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Google Shape;207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73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검색할 감독이름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검색된 감독 정보</a:t>
                      </a:r>
                      <a:br>
                        <a:rPr b="0" i="0" lang="ko-KR" sz="1200" u="none" cap="none" strike="noStrike"/>
                      </a:br>
                      <a:r>
                        <a:rPr b="0" i="0" lang="ko-KR" sz="1200" u="none" cap="none" strike="noStrike"/>
                        <a:t>감독 이미지, 감독코드, 이름, 대표작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입력란과 일치하는 감독 조회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해당 감독 선택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선택한 페이지로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감독 추가 팝업창으로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78" name="Google Shape;2078;p73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PO-01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감독 중복체크 팝업 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popup_dc_director.html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영화 등록 시, 감독 중복체크를 하는 팝업 창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2079" name="Google Shape;2079;p73"/>
          <p:cNvGraphicFramePr/>
          <p:nvPr/>
        </p:nvGraphicFramePr>
        <p:xfrm>
          <a:off x="3071965" y="394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683150"/>
                <a:gridCol w="708475"/>
                <a:gridCol w="987575"/>
                <a:gridCol w="937475"/>
              </a:tblGrid>
              <a:tr h="5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감독코드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감독이름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감독 대표작1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감독 대표작2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</a:tr>
            </a:tbl>
          </a:graphicData>
        </a:graphic>
      </p:graphicFrame>
      <p:grpSp>
        <p:nvGrpSpPr>
          <p:cNvPr id="2080" name="Google Shape;2080;p73"/>
          <p:cNvGrpSpPr/>
          <p:nvPr/>
        </p:nvGrpSpPr>
        <p:grpSpPr>
          <a:xfrm>
            <a:off x="2054179" y="2075269"/>
            <a:ext cx="5337646" cy="3526612"/>
            <a:chOff x="756166" y="1818094"/>
            <a:chExt cx="5337646" cy="3526612"/>
          </a:xfrm>
        </p:grpSpPr>
        <p:grpSp>
          <p:nvGrpSpPr>
            <p:cNvPr id="2081" name="Google Shape;2081;p73"/>
            <p:cNvGrpSpPr/>
            <p:nvPr/>
          </p:nvGrpSpPr>
          <p:grpSpPr>
            <a:xfrm>
              <a:off x="756166" y="1818094"/>
              <a:ext cx="5337646" cy="3526612"/>
              <a:chOff x="2470484" y="978568"/>
              <a:chExt cx="5871411" cy="4267200"/>
            </a:xfrm>
          </p:grpSpPr>
          <p:sp>
            <p:nvSpPr>
              <p:cNvPr id="2082" name="Google Shape;2082;p73"/>
              <p:cNvSpPr/>
              <p:nvPr/>
            </p:nvSpPr>
            <p:spPr>
              <a:xfrm>
                <a:off x="2470484" y="978568"/>
                <a:ext cx="5871411" cy="42672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73"/>
              <p:cNvSpPr/>
              <p:nvPr/>
            </p:nvSpPr>
            <p:spPr>
              <a:xfrm>
                <a:off x="2614863" y="1419726"/>
                <a:ext cx="5598696" cy="366562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84" name="Google Shape;2084;p73"/>
              <p:cNvPicPr preferRelativeResize="0"/>
              <p:nvPr/>
            </p:nvPicPr>
            <p:blipFill rotWithShape="1">
              <a:blip r:embed="rId4">
                <a:alphaModFix/>
              </a:blip>
              <a:srcRect b="17915" l="2450" r="3851" t="1"/>
              <a:stretch/>
            </p:blipFill>
            <p:spPr>
              <a:xfrm>
                <a:off x="6824663" y="978568"/>
                <a:ext cx="1457326" cy="3077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5" name="Google Shape;2085;p73"/>
              <p:cNvSpPr txBox="1"/>
              <p:nvPr/>
            </p:nvSpPr>
            <p:spPr>
              <a:xfrm>
                <a:off x="2594079" y="1078846"/>
                <a:ext cx="25032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감독 중복 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73"/>
              <p:cNvSpPr txBox="1"/>
              <p:nvPr/>
            </p:nvSpPr>
            <p:spPr>
              <a:xfrm>
                <a:off x="4470400" y="1643114"/>
                <a:ext cx="2085742" cy="446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감독 중복 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7" name="Google Shape;2087;p73"/>
              <p:cNvCxnSpPr/>
              <p:nvPr/>
            </p:nvCxnSpPr>
            <p:spPr>
              <a:xfrm>
                <a:off x="2933700" y="2114046"/>
                <a:ext cx="495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1A1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88" name="Google Shape;2088;p73"/>
              <p:cNvSpPr/>
              <p:nvPr/>
            </p:nvSpPr>
            <p:spPr>
              <a:xfrm>
                <a:off x="3299597" y="2480669"/>
                <a:ext cx="2940845" cy="3191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김감독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73"/>
              <p:cNvSpPr/>
              <p:nvPr/>
            </p:nvSpPr>
            <p:spPr>
              <a:xfrm>
                <a:off x="6349999" y="2466303"/>
                <a:ext cx="1002432" cy="342044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중복확인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0" name="Google Shape;2090;p73"/>
            <p:cNvGrpSpPr/>
            <p:nvPr/>
          </p:nvGrpSpPr>
          <p:grpSpPr>
            <a:xfrm>
              <a:off x="1040324" y="3684086"/>
              <a:ext cx="733628" cy="506385"/>
              <a:chOff x="2567718" y="3142992"/>
              <a:chExt cx="2199600" cy="1743254"/>
            </a:xfrm>
          </p:grpSpPr>
          <p:sp>
            <p:nvSpPr>
              <p:cNvPr id="2091" name="Google Shape;2091;p73"/>
              <p:cNvSpPr/>
              <p:nvPr/>
            </p:nvSpPr>
            <p:spPr>
              <a:xfrm>
                <a:off x="2569241" y="3143687"/>
                <a:ext cx="2198077" cy="1740876"/>
              </a:xfrm>
              <a:prstGeom prst="rect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092" name="Google Shape;2092;p73"/>
              <p:cNvCxnSpPr/>
              <p:nvPr/>
            </p:nvCxnSpPr>
            <p:spPr>
              <a:xfrm>
                <a:off x="2567718" y="3143687"/>
                <a:ext cx="2199600" cy="174255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3" name="Google Shape;2093;p73"/>
              <p:cNvCxnSpPr/>
              <p:nvPr/>
            </p:nvCxnSpPr>
            <p:spPr>
              <a:xfrm flipH="1">
                <a:off x="2567718" y="3142992"/>
                <a:ext cx="2199600" cy="174255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094" name="Google Shape;2094;p73"/>
            <p:cNvSpPr/>
            <p:nvPr/>
          </p:nvSpPr>
          <p:spPr>
            <a:xfrm>
              <a:off x="5170126" y="3671650"/>
              <a:ext cx="653604" cy="518331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3"/>
            <p:cNvSpPr txBox="1"/>
            <p:nvPr/>
          </p:nvSpPr>
          <p:spPr>
            <a:xfrm>
              <a:off x="2147455" y="4909085"/>
              <a:ext cx="25696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찾으시는 감독이 없으시다면?	</a:t>
              </a:r>
              <a:r>
                <a:rPr b="0" i="0" lang="ko-KR" sz="1000" u="sng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감독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3215291" y="4521900"/>
              <a:ext cx="216990" cy="2073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7" name="Google Shape;2097;p73"/>
          <p:cNvSpPr/>
          <p:nvPr/>
        </p:nvSpPr>
        <p:spPr>
          <a:xfrm>
            <a:off x="5459698" y="3175732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098;p73"/>
          <p:cNvSpPr/>
          <p:nvPr/>
        </p:nvSpPr>
        <p:spPr>
          <a:xfrm>
            <a:off x="2665718" y="318405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9" name="Google Shape;2099;p73"/>
          <p:cNvSpPr/>
          <p:nvPr/>
        </p:nvSpPr>
        <p:spPr>
          <a:xfrm>
            <a:off x="2130510" y="3736000"/>
            <a:ext cx="284400" cy="230489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0" name="Google Shape;2100;p73"/>
          <p:cNvSpPr/>
          <p:nvPr/>
        </p:nvSpPr>
        <p:spPr>
          <a:xfrm>
            <a:off x="2266950" y="3878603"/>
            <a:ext cx="4924425" cy="63645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1" name="Google Shape;2101;p73"/>
          <p:cNvSpPr/>
          <p:nvPr/>
        </p:nvSpPr>
        <p:spPr>
          <a:xfrm>
            <a:off x="6343092" y="3810368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2" name="Google Shape;2102;p73"/>
          <p:cNvSpPr/>
          <p:nvPr/>
        </p:nvSpPr>
        <p:spPr>
          <a:xfrm>
            <a:off x="4318405" y="4670946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3" name="Google Shape;2103;p73"/>
          <p:cNvSpPr/>
          <p:nvPr/>
        </p:nvSpPr>
        <p:spPr>
          <a:xfrm>
            <a:off x="5164200" y="5019190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" name="Google Shape;210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9" name="Google Shape;2109;p74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감독 이름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감독 이미지 링크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 선택 팝업창으로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해당 감독이 DB에 추가되며, 감독 중복체크 팝업창으로 이동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10" name="Google Shape;2110;p74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PO-02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감독 추가 팝업창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popup_add_director.html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감독 중복체크 팝업창에서 감독 없을 때 추가하는 팝업 창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pSp>
        <p:nvGrpSpPr>
          <p:cNvPr id="2111" name="Google Shape;2111;p74"/>
          <p:cNvGrpSpPr/>
          <p:nvPr/>
        </p:nvGrpSpPr>
        <p:grpSpPr>
          <a:xfrm>
            <a:off x="1959446" y="2142829"/>
            <a:ext cx="5337646" cy="3526612"/>
            <a:chOff x="6483821" y="1818094"/>
            <a:chExt cx="5337646" cy="3526612"/>
          </a:xfrm>
        </p:grpSpPr>
        <p:sp>
          <p:nvSpPr>
            <p:cNvPr id="2112" name="Google Shape;2112;p74"/>
            <p:cNvSpPr/>
            <p:nvPr/>
          </p:nvSpPr>
          <p:spPr>
            <a:xfrm>
              <a:off x="6483821" y="1818094"/>
              <a:ext cx="5337646" cy="35266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4"/>
            <p:cNvSpPr/>
            <p:nvPr/>
          </p:nvSpPr>
          <p:spPr>
            <a:xfrm>
              <a:off x="6615075" y="2182687"/>
              <a:ext cx="5089723" cy="302943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4" name="Google Shape;2114;p74"/>
            <p:cNvPicPr preferRelativeResize="0"/>
            <p:nvPr/>
          </p:nvPicPr>
          <p:blipFill rotWithShape="1">
            <a:blip r:embed="rId4">
              <a:alphaModFix/>
            </a:blip>
            <a:srcRect b="17915" l="2450" r="3851" t="1"/>
            <a:stretch/>
          </p:blipFill>
          <p:spPr>
            <a:xfrm>
              <a:off x="10442165" y="1818094"/>
              <a:ext cx="1324842" cy="254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5" name="Google Shape;2115;p74"/>
            <p:cNvSpPr txBox="1"/>
            <p:nvPr/>
          </p:nvSpPr>
          <p:spPr>
            <a:xfrm>
              <a:off x="6596180" y="1900968"/>
              <a:ext cx="22756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감독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4"/>
            <p:cNvSpPr txBox="1"/>
            <p:nvPr/>
          </p:nvSpPr>
          <p:spPr>
            <a:xfrm>
              <a:off x="8454326" y="2327072"/>
              <a:ext cx="18961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감독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7" name="Google Shape;2117;p74"/>
            <p:cNvCxnSpPr/>
            <p:nvPr/>
          </p:nvCxnSpPr>
          <p:spPr>
            <a:xfrm>
              <a:off x="6904926" y="2756506"/>
              <a:ext cx="4502727" cy="0"/>
            </a:xfrm>
            <a:prstGeom prst="straightConnector1">
              <a:avLst/>
            </a:prstGeom>
            <a:noFill/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8" name="Google Shape;2118;p74"/>
            <p:cNvSpPr txBox="1"/>
            <p:nvPr/>
          </p:nvSpPr>
          <p:spPr>
            <a:xfrm>
              <a:off x="6876603" y="3107298"/>
              <a:ext cx="8053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감독 이름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9" name="Google Shape;2119;p74"/>
            <p:cNvSpPr txBox="1"/>
            <p:nvPr/>
          </p:nvSpPr>
          <p:spPr>
            <a:xfrm>
              <a:off x="6876602" y="3538391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감독 이미지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0" name="Google Shape;2120;p74"/>
            <p:cNvSpPr/>
            <p:nvPr/>
          </p:nvSpPr>
          <p:spPr>
            <a:xfrm>
              <a:off x="8003266" y="3048359"/>
              <a:ext cx="2614113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121;p74"/>
            <p:cNvSpPr/>
            <p:nvPr/>
          </p:nvSpPr>
          <p:spPr>
            <a:xfrm>
              <a:off x="8003266" y="3479452"/>
              <a:ext cx="2614113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122;p74"/>
            <p:cNvSpPr/>
            <p:nvPr/>
          </p:nvSpPr>
          <p:spPr>
            <a:xfrm>
              <a:off x="10748633" y="3479452"/>
              <a:ext cx="687201" cy="303964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파일 선택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4"/>
            <p:cNvSpPr/>
            <p:nvPr/>
          </p:nvSpPr>
          <p:spPr>
            <a:xfrm>
              <a:off x="10398755" y="4615997"/>
              <a:ext cx="1037079" cy="39523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등록 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4" name="Google Shape;2124;p74"/>
          <p:cNvSpPr/>
          <p:nvPr/>
        </p:nvSpPr>
        <p:spPr>
          <a:xfrm>
            <a:off x="6085538" y="3669380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5" name="Google Shape;2125;p74"/>
          <p:cNvSpPr/>
          <p:nvPr/>
        </p:nvSpPr>
        <p:spPr>
          <a:xfrm>
            <a:off x="3327244" y="326225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6" name="Google Shape;2126;p74"/>
          <p:cNvSpPr/>
          <p:nvPr/>
        </p:nvSpPr>
        <p:spPr>
          <a:xfrm>
            <a:off x="3336058" y="368247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7" name="Google Shape;2127;p74"/>
          <p:cNvSpPr/>
          <p:nvPr/>
        </p:nvSpPr>
        <p:spPr>
          <a:xfrm>
            <a:off x="5747489" y="4813653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2" name="Google Shape;2132;p75"/>
          <p:cNvGrpSpPr/>
          <p:nvPr/>
        </p:nvGrpSpPr>
        <p:grpSpPr>
          <a:xfrm>
            <a:off x="2054179" y="2075269"/>
            <a:ext cx="5337646" cy="3526612"/>
            <a:chOff x="756166" y="1818094"/>
            <a:chExt cx="5337646" cy="3526612"/>
          </a:xfrm>
        </p:grpSpPr>
        <p:grpSp>
          <p:nvGrpSpPr>
            <p:cNvPr id="2133" name="Google Shape;2133;p75"/>
            <p:cNvGrpSpPr/>
            <p:nvPr/>
          </p:nvGrpSpPr>
          <p:grpSpPr>
            <a:xfrm>
              <a:off x="756166" y="1818094"/>
              <a:ext cx="5337646" cy="3526612"/>
              <a:chOff x="2470484" y="978568"/>
              <a:chExt cx="5871411" cy="4267200"/>
            </a:xfrm>
          </p:grpSpPr>
          <p:sp>
            <p:nvSpPr>
              <p:cNvPr id="2134" name="Google Shape;2134;p75"/>
              <p:cNvSpPr/>
              <p:nvPr/>
            </p:nvSpPr>
            <p:spPr>
              <a:xfrm>
                <a:off x="2470484" y="978568"/>
                <a:ext cx="5871411" cy="42672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75"/>
              <p:cNvSpPr/>
              <p:nvPr/>
            </p:nvSpPr>
            <p:spPr>
              <a:xfrm>
                <a:off x="2614863" y="1419726"/>
                <a:ext cx="5598696" cy="366562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6" name="Google Shape;2136;p75"/>
              <p:cNvPicPr preferRelativeResize="0"/>
              <p:nvPr/>
            </p:nvPicPr>
            <p:blipFill rotWithShape="1">
              <a:blip r:embed="rId3">
                <a:alphaModFix/>
              </a:blip>
              <a:srcRect b="17915" l="2450" r="3851" t="1"/>
              <a:stretch/>
            </p:blipFill>
            <p:spPr>
              <a:xfrm>
                <a:off x="6824663" y="978568"/>
                <a:ext cx="1457326" cy="3077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7" name="Google Shape;2137;p75"/>
              <p:cNvSpPr txBox="1"/>
              <p:nvPr/>
            </p:nvSpPr>
            <p:spPr>
              <a:xfrm>
                <a:off x="2594079" y="1078846"/>
                <a:ext cx="2503237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배우 중복 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75"/>
              <p:cNvSpPr txBox="1"/>
              <p:nvPr/>
            </p:nvSpPr>
            <p:spPr>
              <a:xfrm>
                <a:off x="4470400" y="1643114"/>
                <a:ext cx="2085742" cy="446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배우 중복 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9" name="Google Shape;2139;p75"/>
              <p:cNvCxnSpPr/>
              <p:nvPr/>
            </p:nvCxnSpPr>
            <p:spPr>
              <a:xfrm>
                <a:off x="2933700" y="2114046"/>
                <a:ext cx="495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1A1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40" name="Google Shape;2140;p75"/>
              <p:cNvSpPr/>
              <p:nvPr/>
            </p:nvSpPr>
            <p:spPr>
              <a:xfrm>
                <a:off x="3299597" y="2480669"/>
                <a:ext cx="2940845" cy="3191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김배우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75"/>
              <p:cNvSpPr/>
              <p:nvPr/>
            </p:nvSpPr>
            <p:spPr>
              <a:xfrm>
                <a:off x="6349999" y="2466303"/>
                <a:ext cx="1002432" cy="342044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중복확인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2" name="Google Shape;2142;p75"/>
            <p:cNvGrpSpPr/>
            <p:nvPr/>
          </p:nvGrpSpPr>
          <p:grpSpPr>
            <a:xfrm>
              <a:off x="1040324" y="3684086"/>
              <a:ext cx="733628" cy="506385"/>
              <a:chOff x="2567718" y="3142992"/>
              <a:chExt cx="2199600" cy="1743254"/>
            </a:xfrm>
          </p:grpSpPr>
          <p:sp>
            <p:nvSpPr>
              <p:cNvPr id="2143" name="Google Shape;2143;p75"/>
              <p:cNvSpPr/>
              <p:nvPr/>
            </p:nvSpPr>
            <p:spPr>
              <a:xfrm>
                <a:off x="2569241" y="3143687"/>
                <a:ext cx="2198077" cy="1740876"/>
              </a:xfrm>
              <a:prstGeom prst="rect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144" name="Google Shape;2144;p75"/>
              <p:cNvCxnSpPr/>
              <p:nvPr/>
            </p:nvCxnSpPr>
            <p:spPr>
              <a:xfrm>
                <a:off x="2567718" y="3143687"/>
                <a:ext cx="2199600" cy="174255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5" name="Google Shape;2145;p75"/>
              <p:cNvCxnSpPr/>
              <p:nvPr/>
            </p:nvCxnSpPr>
            <p:spPr>
              <a:xfrm flipH="1">
                <a:off x="2567718" y="3142992"/>
                <a:ext cx="2199600" cy="174255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146" name="Google Shape;2146;p75"/>
            <p:cNvSpPr/>
            <p:nvPr/>
          </p:nvSpPr>
          <p:spPr>
            <a:xfrm>
              <a:off x="5170126" y="3671650"/>
              <a:ext cx="653604" cy="518331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5"/>
            <p:cNvSpPr txBox="1"/>
            <p:nvPr/>
          </p:nvSpPr>
          <p:spPr>
            <a:xfrm>
              <a:off x="2147455" y="4909085"/>
              <a:ext cx="25696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찾으시는 배우가 없으시다면?	</a:t>
              </a:r>
              <a:r>
                <a:rPr b="0" i="0" lang="ko-KR" sz="1000" u="sng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배우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5"/>
            <p:cNvSpPr/>
            <p:nvPr/>
          </p:nvSpPr>
          <p:spPr>
            <a:xfrm>
              <a:off x="3215291" y="4521900"/>
              <a:ext cx="216990" cy="2073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9" name="Google Shape;214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0" name="Google Shape;2150;p75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검색할 배우이름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검색된 배우 정보</a:t>
                      </a:r>
                      <a:br>
                        <a:rPr b="0" i="0" lang="ko-KR" sz="1200" u="none" cap="none" strike="noStrike"/>
                      </a:br>
                      <a:r>
                        <a:rPr b="0" i="0" lang="ko-KR" sz="1200" u="none" cap="none" strike="noStrike"/>
                        <a:t>배우 이미지, 배우코드, 이름, 대표작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입력란과 일치하는 배우 조회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해당 배우 선택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선택한 페이지로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배우 추가 팝업창으로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1" name="Google Shape;2151;p75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79000"/>
                <a:gridCol w="24083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PO-03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배우 중복체크 팝업 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popup_dc_actor.html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영화 등록 시, 배우 중복체크를 하는 팝업 창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2152" name="Google Shape;2152;p75"/>
          <p:cNvGraphicFramePr/>
          <p:nvPr/>
        </p:nvGraphicFramePr>
        <p:xfrm>
          <a:off x="3071965" y="394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683150"/>
                <a:gridCol w="708475"/>
                <a:gridCol w="987575"/>
                <a:gridCol w="937475"/>
              </a:tblGrid>
              <a:tr h="5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배우코드</a:t>
                      </a:r>
                      <a:endParaRPr sz="14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배우이름</a:t>
                      </a:r>
                      <a:endParaRPr sz="14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배우 대표작1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배우 대표작2</a:t>
                      </a:r>
                      <a:endParaRPr sz="1000" u="none" cap="none" strike="noStrike"/>
                    </a:p>
                  </a:txBody>
                  <a:tcPr marT="34350" marB="34350" marR="68700" marL="68700" anchor="ctr"/>
                </a:tc>
              </a:tr>
            </a:tbl>
          </a:graphicData>
        </a:graphic>
      </p:graphicFrame>
      <p:sp>
        <p:nvSpPr>
          <p:cNvPr id="2153" name="Google Shape;2153;p75"/>
          <p:cNvSpPr/>
          <p:nvPr/>
        </p:nvSpPr>
        <p:spPr>
          <a:xfrm>
            <a:off x="5459698" y="3175732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4" name="Google Shape;2154;p75"/>
          <p:cNvSpPr/>
          <p:nvPr/>
        </p:nvSpPr>
        <p:spPr>
          <a:xfrm>
            <a:off x="2665718" y="318405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5" name="Google Shape;2155;p75"/>
          <p:cNvSpPr/>
          <p:nvPr/>
        </p:nvSpPr>
        <p:spPr>
          <a:xfrm>
            <a:off x="2130510" y="3736000"/>
            <a:ext cx="284400" cy="230489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6" name="Google Shape;2156;p75"/>
          <p:cNvSpPr/>
          <p:nvPr/>
        </p:nvSpPr>
        <p:spPr>
          <a:xfrm>
            <a:off x="2266950" y="3878603"/>
            <a:ext cx="4924425" cy="636459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7" name="Google Shape;2157;p75"/>
          <p:cNvSpPr/>
          <p:nvPr/>
        </p:nvSpPr>
        <p:spPr>
          <a:xfrm>
            <a:off x="6343092" y="3810368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8" name="Google Shape;2158;p75"/>
          <p:cNvSpPr/>
          <p:nvPr/>
        </p:nvSpPr>
        <p:spPr>
          <a:xfrm>
            <a:off x="4318405" y="4670946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9" name="Google Shape;2159;p75"/>
          <p:cNvSpPr/>
          <p:nvPr/>
        </p:nvSpPr>
        <p:spPr>
          <a:xfrm>
            <a:off x="5164200" y="5019190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  규칙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49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49"/>
          <p:cNvGraphicFramePr/>
          <p:nvPr/>
        </p:nvGraphicFramePr>
        <p:xfrm>
          <a:off x="1036514" y="48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{DC53D82A-5F33-47D4-93EB-231D24A6134F}</a:tableStyleId>
              </a:tblPr>
              <a:tblGrid>
                <a:gridCol w="3667375"/>
                <a:gridCol w="1392125"/>
                <a:gridCol w="3434850"/>
                <a:gridCol w="1624625"/>
              </a:tblGrid>
              <a:tr h="5545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C0C0C"/>
                          </a:solidFill>
                        </a:rPr>
                        <a:t>페이지 번호 규칙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4621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마이페이지_</a:t>
                      </a:r>
                      <a:r>
                        <a:rPr b="0" lang="ko-KR" sz="1200" u="none" cap="none" strike="noStrike"/>
                        <a:t>비밀번호 확인 (check_pw.html)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관리자 뉴스 </a:t>
                      </a:r>
                      <a:r>
                        <a:rPr lang="ko-KR" sz="1200"/>
                        <a:t>수정</a:t>
                      </a:r>
                      <a:r>
                        <a:rPr b="0" lang="ko-KR" sz="1200" u="none" cap="none" strike="noStrike"/>
                        <a:t> 페이지</a:t>
                      </a:r>
                      <a:br>
                        <a:rPr b="0" lang="ko-KR" sz="1200" u="none" cap="none" strike="noStrike"/>
                      </a:br>
                      <a:r>
                        <a:rPr b="0" lang="ko-KR" sz="1200" u="none" cap="none" strike="noStrike"/>
                        <a:t>(admin_news_modify.html)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AN-02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마이페이지_</a:t>
                      </a:r>
                      <a:r>
                        <a:rPr b="0" lang="ko-KR" sz="1200" u="none" cap="none" strike="noStrike"/>
                        <a:t>정보 수정 (modify_info.html)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MP-06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관리자-영화 등록(admin_mv_input.html)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AM-00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/>
                        <a:t>마이페이지_</a:t>
                      </a: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탈퇴(delete_account.html)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MP-07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선택 팝업창(popup_file.html)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PO-00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유저페이지(userpage.html)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UP-00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감독 중복체크 팝업 창(popup_dc_director.html)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PO-01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</a:t>
                      </a:r>
                      <a:r>
                        <a:rPr b="0" lang="ko-KR" sz="1200" u="none" cap="none" strike="noStrike"/>
                        <a:t>취향 분석(pref.html)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UP-01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감독 추가 팝업 창(popup_add_director.html)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PO-02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</a:t>
                      </a:r>
                      <a:r>
                        <a:rPr b="0" lang="ko-KR" sz="1200" u="none" cap="none" strike="noStrike"/>
                        <a:t>관심영화 (want_to_see.html)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UP-02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배우 중복체크 팝업 창(popup_dc_actor.html)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PO-03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유저페이지_</a:t>
                      </a:r>
                      <a:r>
                        <a:rPr b="0" lang="ko-KR" sz="1200" u="none" cap="none" strike="noStrike"/>
                        <a:t>시청영화 (reviews.html)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UP-03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배우 추가 팝업 창(popup_add_actor.html)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PO-04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유저페이지_</a:t>
                      </a:r>
                      <a:r>
                        <a:rPr b="0" lang="ko-KR" sz="1200" u="none" cap="none" strike="noStrike"/>
                        <a:t>팔로잉(user_following.html)</a:t>
                      </a:r>
                      <a:endParaRPr b="0" i="0"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/>
                        <a:t>UP-04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 체크 팝업 창(popup_id_user.html)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PO-05</a:t>
                      </a:r>
                      <a:endParaRPr b="0" sz="1200" u="none" cap="none" strike="noStrike"/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뉴스게시판(news.html)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NE-00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뉴스 상세 페이지(news_detail)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NE-01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관리자-뉴스게시판(admin_news.html)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AN-00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</a:tr>
              <a:tr h="46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관리자 뉴스 등록 페이지(admin_news_add.html)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AN-01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oogle Shape;2164;p76"/>
          <p:cNvGrpSpPr/>
          <p:nvPr/>
        </p:nvGrpSpPr>
        <p:grpSpPr>
          <a:xfrm>
            <a:off x="1959446" y="2142829"/>
            <a:ext cx="5337646" cy="3526612"/>
            <a:chOff x="6483821" y="1818094"/>
            <a:chExt cx="5337646" cy="3526612"/>
          </a:xfrm>
        </p:grpSpPr>
        <p:sp>
          <p:nvSpPr>
            <p:cNvPr id="2165" name="Google Shape;2165;p76"/>
            <p:cNvSpPr/>
            <p:nvPr/>
          </p:nvSpPr>
          <p:spPr>
            <a:xfrm>
              <a:off x="6483821" y="1818094"/>
              <a:ext cx="5337646" cy="35266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6"/>
            <p:cNvSpPr/>
            <p:nvPr/>
          </p:nvSpPr>
          <p:spPr>
            <a:xfrm>
              <a:off x="6615075" y="2182687"/>
              <a:ext cx="5089723" cy="302943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7" name="Google Shape;2167;p76"/>
            <p:cNvPicPr preferRelativeResize="0"/>
            <p:nvPr/>
          </p:nvPicPr>
          <p:blipFill rotWithShape="1">
            <a:blip r:embed="rId3">
              <a:alphaModFix/>
            </a:blip>
            <a:srcRect b="17915" l="2450" r="3851" t="1"/>
            <a:stretch/>
          </p:blipFill>
          <p:spPr>
            <a:xfrm>
              <a:off x="10442165" y="1818094"/>
              <a:ext cx="1324842" cy="254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8" name="Google Shape;2168;p76"/>
            <p:cNvSpPr txBox="1"/>
            <p:nvPr/>
          </p:nvSpPr>
          <p:spPr>
            <a:xfrm>
              <a:off x="6596180" y="1900968"/>
              <a:ext cx="22756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배우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6"/>
            <p:cNvSpPr txBox="1"/>
            <p:nvPr/>
          </p:nvSpPr>
          <p:spPr>
            <a:xfrm>
              <a:off x="8454326" y="2327072"/>
              <a:ext cx="18961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배우 추가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0" name="Google Shape;2170;p76"/>
            <p:cNvCxnSpPr/>
            <p:nvPr/>
          </p:nvCxnSpPr>
          <p:spPr>
            <a:xfrm>
              <a:off x="6904926" y="2756506"/>
              <a:ext cx="4502727" cy="0"/>
            </a:xfrm>
            <a:prstGeom prst="straightConnector1">
              <a:avLst/>
            </a:prstGeom>
            <a:noFill/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1" name="Google Shape;2171;p76"/>
            <p:cNvSpPr txBox="1"/>
            <p:nvPr/>
          </p:nvSpPr>
          <p:spPr>
            <a:xfrm>
              <a:off x="6876603" y="3107298"/>
              <a:ext cx="8053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배우 이름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2" name="Google Shape;2172;p76"/>
            <p:cNvSpPr txBox="1"/>
            <p:nvPr/>
          </p:nvSpPr>
          <p:spPr>
            <a:xfrm>
              <a:off x="6876602" y="3538391"/>
              <a:ext cx="104709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배우 이미지</a:t>
              </a:r>
              <a:endParaRPr b="0" i="0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3" name="Google Shape;2173;p76"/>
            <p:cNvSpPr/>
            <p:nvPr/>
          </p:nvSpPr>
          <p:spPr>
            <a:xfrm>
              <a:off x="8003266" y="3048359"/>
              <a:ext cx="2614113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4" name="Google Shape;2174;p76"/>
            <p:cNvSpPr/>
            <p:nvPr/>
          </p:nvSpPr>
          <p:spPr>
            <a:xfrm>
              <a:off x="8003266" y="3479452"/>
              <a:ext cx="2614113" cy="3039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5" name="Google Shape;2175;p76"/>
            <p:cNvSpPr/>
            <p:nvPr/>
          </p:nvSpPr>
          <p:spPr>
            <a:xfrm>
              <a:off x="10748633" y="3479452"/>
              <a:ext cx="687201" cy="303964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파일 선택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6"/>
            <p:cNvSpPr/>
            <p:nvPr/>
          </p:nvSpPr>
          <p:spPr>
            <a:xfrm>
              <a:off x="10398755" y="4615997"/>
              <a:ext cx="1037079" cy="39523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등록 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7" name="Google Shape;217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8" name="Google Shape;2178;p76"/>
          <p:cNvGraphicFramePr/>
          <p:nvPr/>
        </p:nvGraphicFramePr>
        <p:xfrm>
          <a:off x="9446004" y="94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3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68175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배우 이름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lphaUcPeriod"/>
                      </a:pPr>
                      <a:r>
                        <a:rPr b="0" i="0" lang="ko-KR" sz="1200" u="none" cap="none" strike="noStrike"/>
                        <a:t>배우 이미지 링크 입력란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파일 선택 팝업창으로 이동</a:t>
                      </a:r>
                      <a:endParaRPr b="0" i="0" sz="12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b="0" i="0" lang="ko-KR" sz="1200" u="none" cap="none" strike="noStrike"/>
                        <a:t>클릭 시, 해당 배우가 DB에 추가되며, 배우 중복체크 팝업창으로 이동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79" name="Google Shape;2179;p76"/>
          <p:cNvGraphicFramePr/>
          <p:nvPr/>
        </p:nvGraphicFramePr>
        <p:xfrm>
          <a:off x="0" y="-10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0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PO-04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배우 추가 팝업창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/>
                        <a:t>popup_add_actor.html</a:t>
                      </a:r>
                      <a:endParaRPr b="1" i="0"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dk1"/>
                          </a:solidFill>
                        </a:rPr>
                        <a:t>배우 중복체크 팝업창에서 배우 없을 때 추가하는 팝업 창</a:t>
                      </a:r>
                      <a:endParaRPr b="0" i="0"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sp>
        <p:nvSpPr>
          <p:cNvPr id="2180" name="Google Shape;2180;p76"/>
          <p:cNvSpPr/>
          <p:nvPr/>
        </p:nvSpPr>
        <p:spPr>
          <a:xfrm>
            <a:off x="6085538" y="3669380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1" name="Google Shape;2181;p76"/>
          <p:cNvSpPr/>
          <p:nvPr/>
        </p:nvSpPr>
        <p:spPr>
          <a:xfrm>
            <a:off x="3327244" y="326225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2" name="Google Shape;2182;p76"/>
          <p:cNvSpPr/>
          <p:nvPr/>
        </p:nvSpPr>
        <p:spPr>
          <a:xfrm>
            <a:off x="3336058" y="368247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3" name="Google Shape;2183;p76"/>
          <p:cNvSpPr/>
          <p:nvPr/>
        </p:nvSpPr>
        <p:spPr>
          <a:xfrm>
            <a:off x="5747489" y="4813653"/>
            <a:ext cx="258545" cy="2162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UI스토리보드  규칙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0" y="0"/>
            <a:ext cx="12192000" cy="474133"/>
          </a:xfrm>
          <a:custGeom>
            <a:rect b="b" l="l" r="r" t="t"/>
            <a:pathLst>
              <a:path extrusionOk="0" h="355600" w="9144000">
                <a:moveTo>
                  <a:pt x="0" y="0"/>
                </a:moveTo>
                <a:lnTo>
                  <a:pt x="9143999" y="0"/>
                </a:lnTo>
                <a:lnTo>
                  <a:pt x="9143999" y="355199"/>
                </a:lnTo>
                <a:lnTo>
                  <a:pt x="0" y="3551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4"/>
          <p:cNvGraphicFramePr/>
          <p:nvPr/>
        </p:nvGraphicFramePr>
        <p:xfrm>
          <a:off x="553960" y="922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{DC53D82A-5F33-47D4-93EB-231D24A6134F}</a:tableStyleId>
              </a:tblPr>
              <a:tblGrid>
                <a:gridCol w="1072625"/>
                <a:gridCol w="1442450"/>
                <a:gridCol w="1442450"/>
                <a:gridCol w="1442450"/>
              </a:tblGrid>
              <a:tr h="5628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C0C0C"/>
                          </a:solidFill>
                        </a:rPr>
                        <a:t>UI 수정 규칙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</a:tr>
              <a:tr h="86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로고 및 메뉴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헤더는 상단 고정으로 수정 금지(메뉴는 추후 확정)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  <a:tc hMerge="1"/>
                <a:tc hMerge="1"/>
              </a:tr>
              <a:tr h="13831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사용 이미지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체크박스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라디오버튼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버튼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</a:tr>
              <a:tr h="1383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구분선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페이징</a:t>
                      </a:r>
                      <a:endParaRPr sz="12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분류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</a:tr>
              <a:tr h="1383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이미지</a:t>
                      </a:r>
                      <a:endParaRPr sz="14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37150" marB="137150" marR="137150" marL="13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37150" marB="137150" marR="137150" marL="137150" anchor="b"/>
                </a:tc>
              </a:tr>
            </a:tbl>
          </a:graphicData>
        </a:graphic>
      </p:graphicFrame>
      <p:graphicFrame>
        <p:nvGraphicFramePr>
          <p:cNvPr id="284" name="Google Shape;284;p4"/>
          <p:cNvGraphicFramePr/>
          <p:nvPr/>
        </p:nvGraphicFramePr>
        <p:xfrm>
          <a:off x="6193857" y="922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{DC53D82A-5F33-47D4-93EB-231D24A6134F}</a:tableStyleId>
              </a:tblPr>
              <a:tblGrid>
                <a:gridCol w="1411500"/>
                <a:gridCol w="3988500"/>
              </a:tblGrid>
              <a:tr h="562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C0C0C"/>
                          </a:solidFill>
                        </a:rPr>
                        <a:t>페이지 설명 규칙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</a:tr>
              <a:tr h="62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설명 번호 위치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개체의 좌측 상단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62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기능 설명 텍스트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맑은고딕 12pt</a:t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627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액션 표시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627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좌-&gt;우-&gt;상-&gt;하 순으로 표기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텍스트 : 맑은고딕 14pt, 굵게, 빨강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627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설명 표시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 anchor="ctr"/>
                </a:tc>
              </a:tr>
              <a:tr h="627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좌-&gt;우-&gt;상-&gt;하 순으로 표기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텍스트 : 맑은고딕 14pt, 굵게, 파랑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/>
                </a:tc>
              </a:tr>
              <a:tr h="627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그룹 표시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액션 그룹 : 점선, 빨강 두께 1.5pt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627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설명 그룹 : 점선, 파랑 두께 1.5pt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  <p:sp>
        <p:nvSpPr>
          <p:cNvPr id="285" name="Google Shape;285;p4"/>
          <p:cNvSpPr/>
          <p:nvPr/>
        </p:nvSpPr>
        <p:spPr>
          <a:xfrm>
            <a:off x="2224463" y="2937752"/>
            <a:ext cx="231832" cy="237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3709739" y="2937752"/>
            <a:ext cx="231832" cy="2261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4890231" y="2882685"/>
            <a:ext cx="702599" cy="3164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1733205" y="4406459"/>
            <a:ext cx="1214348" cy="237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3345966" y="4254251"/>
            <a:ext cx="959377" cy="3044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4947665" y="3992066"/>
            <a:ext cx="645165" cy="6989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1998929" y="5361909"/>
            <a:ext cx="682900" cy="6960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7789188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8157786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8526384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8894982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263580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9632178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10000778" y="292199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7789188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8157786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8526384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8894982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9263580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9632178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10000778" y="4201180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10000778" y="6045506"/>
            <a:ext cx="585228" cy="314503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9992564" y="5395439"/>
            <a:ext cx="585228" cy="31450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5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이민지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313" name="Google Shape;313;p5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243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로고 클릭 시, 메인 페이지로 이동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검색 시, 검색결과 페이지로 이동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마이페이지 클릭 시, 마이페이지로 이동</a:t>
                      </a:r>
                      <a:b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로그아웃 클릭 시, 로그아웃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메뉴클릭 시, 해당 메뉴로 이동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  <a:tr h="286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 배너 양 옆 화살 표 클릭 시, 배너 슬라이드 전환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 영화 이미지 클릭 시, 영화 상세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B. 영화 게시판의 콘텐츠를 배너 슬라이드로 보여줌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C. 추전 조건 키워드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D. 추천 조건에 맞는 영화작품 스크롤로 나열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E. 위에서부터 영화 제목, 날짜/국가, 평점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14" name="Google Shape;314;p5"/>
          <p:cNvCxnSpPr/>
          <p:nvPr/>
        </p:nvCxnSpPr>
        <p:spPr>
          <a:xfrm>
            <a:off x="0" y="2127739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5"/>
          <p:cNvSpPr/>
          <p:nvPr/>
        </p:nvSpPr>
        <p:spPr>
          <a:xfrm>
            <a:off x="608861" y="1068766"/>
            <a:ext cx="998136" cy="5108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8145387" y="1166749"/>
            <a:ext cx="711069" cy="320762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4842913" y="1168358"/>
            <a:ext cx="2315659" cy="3207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Search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7319544" y="1167065"/>
            <a:ext cx="711070" cy="320761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876592" y="1708194"/>
            <a:ext cx="1222131" cy="290145"/>
          </a:xfrm>
          <a:prstGeom prst="rect">
            <a:avLst/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2494264" y="1708194"/>
            <a:ext cx="1222131" cy="290145"/>
          </a:xfrm>
          <a:prstGeom prst="rect">
            <a:avLst/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4111936" y="1708194"/>
            <a:ext cx="1222131" cy="290145"/>
          </a:xfrm>
          <a:prstGeom prst="rect">
            <a:avLst/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5729608" y="1708194"/>
            <a:ext cx="1222131" cy="290145"/>
          </a:xfrm>
          <a:prstGeom prst="rect">
            <a:avLst/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7347281" y="1708194"/>
            <a:ext cx="1222131" cy="290145"/>
          </a:xfrm>
          <a:prstGeom prst="rect">
            <a:avLst/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pc\Desktop\magnifying-glass-308581_1280.png" id="324" name="Google Shape;3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547" y="1230795"/>
            <a:ext cx="216024" cy="2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3131" y="2138500"/>
            <a:ext cx="222873" cy="47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"/>
          <p:cNvSpPr/>
          <p:nvPr/>
        </p:nvSpPr>
        <p:spPr>
          <a:xfrm>
            <a:off x="466661" y="10049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4681941" y="1057265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7089930" y="98011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8003477" y="97501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747762" y="162251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0" y="895277"/>
            <a:ext cx="9446004" cy="1221702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463353" y="4265283"/>
            <a:ext cx="2776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‘20대 여성’이 좋아하는 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5"/>
          <p:cNvGrpSpPr/>
          <p:nvPr/>
        </p:nvGrpSpPr>
        <p:grpSpPr>
          <a:xfrm>
            <a:off x="608861" y="4722083"/>
            <a:ext cx="998136" cy="1030698"/>
            <a:chOff x="4473762" y="2707336"/>
            <a:chExt cx="2199601" cy="1743254"/>
          </a:xfrm>
        </p:grpSpPr>
        <p:sp>
          <p:nvSpPr>
            <p:cNvPr id="335" name="Google Shape;335;p5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6" name="Google Shape;336;p5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5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8" name="Google Shape;338;p5"/>
          <p:cNvGrpSpPr/>
          <p:nvPr/>
        </p:nvGrpSpPr>
        <p:grpSpPr>
          <a:xfrm>
            <a:off x="2242538" y="4722083"/>
            <a:ext cx="998136" cy="1030698"/>
            <a:chOff x="4473762" y="2707336"/>
            <a:chExt cx="2199601" cy="1743254"/>
          </a:xfrm>
        </p:grpSpPr>
        <p:sp>
          <p:nvSpPr>
            <p:cNvPr id="339" name="Google Shape;339;p5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40" name="Google Shape;340;p5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5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42" name="Google Shape;342;p5"/>
          <p:cNvGrpSpPr/>
          <p:nvPr/>
        </p:nvGrpSpPr>
        <p:grpSpPr>
          <a:xfrm>
            <a:off x="3876215" y="4722083"/>
            <a:ext cx="998136" cy="1030698"/>
            <a:chOff x="4473762" y="2707336"/>
            <a:chExt cx="2199601" cy="1743254"/>
          </a:xfrm>
        </p:grpSpPr>
        <p:sp>
          <p:nvSpPr>
            <p:cNvPr id="343" name="Google Shape;343;p5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44" name="Google Shape;344;p5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5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46" name="Google Shape;346;p5"/>
          <p:cNvGrpSpPr/>
          <p:nvPr/>
        </p:nvGrpSpPr>
        <p:grpSpPr>
          <a:xfrm>
            <a:off x="5509892" y="4722083"/>
            <a:ext cx="998136" cy="1030698"/>
            <a:chOff x="4473762" y="2707336"/>
            <a:chExt cx="2199601" cy="1743254"/>
          </a:xfrm>
        </p:grpSpPr>
        <p:sp>
          <p:nvSpPr>
            <p:cNvPr id="347" name="Google Shape;347;p5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48" name="Google Shape;348;p5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5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0" name="Google Shape;350;p5"/>
          <p:cNvGrpSpPr/>
          <p:nvPr/>
        </p:nvGrpSpPr>
        <p:grpSpPr>
          <a:xfrm>
            <a:off x="7143569" y="4722083"/>
            <a:ext cx="998136" cy="1030698"/>
            <a:chOff x="4473762" y="2707336"/>
            <a:chExt cx="2199601" cy="1743254"/>
          </a:xfrm>
        </p:grpSpPr>
        <p:sp>
          <p:nvSpPr>
            <p:cNvPr id="351" name="Google Shape;351;p5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2" name="Google Shape;352;p5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5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4" name="Google Shape;354;p5"/>
          <p:cNvSpPr txBox="1"/>
          <p:nvPr/>
        </p:nvSpPr>
        <p:spPr>
          <a:xfrm>
            <a:off x="638088" y="5812168"/>
            <a:ext cx="939681" cy="6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어바웃 타임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2013 영국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2319208" y="5801270"/>
            <a:ext cx="841897" cy="6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이프 온리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2004 미국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★4.2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7221234" y="5808032"/>
            <a:ext cx="841897" cy="6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늑대소년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 한국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5505661" y="5808032"/>
            <a:ext cx="1016624" cy="6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7번방의 선물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 한국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★3.9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3699958" y="5808032"/>
            <a:ext cx="1343637" cy="68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어벤져스:엔드게임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 미국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★4.0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/>
          <p:nvPr/>
        </p:nvSpPr>
        <p:spPr>
          <a:xfrm rot="5400000">
            <a:off x="8531836" y="5171189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1952007" y="4645292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71337" y="4316208"/>
            <a:ext cx="2776722" cy="24511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471338" y="4645875"/>
            <a:ext cx="8259916" cy="116571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672971" y="5853623"/>
            <a:ext cx="841897" cy="614521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279937" y="231182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5"/>
          <p:cNvSpPr/>
          <p:nvPr/>
        </p:nvSpPr>
        <p:spPr>
          <a:xfrm>
            <a:off x="282940" y="413787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5"/>
          <p:cNvSpPr/>
          <p:nvPr/>
        </p:nvSpPr>
        <p:spPr>
          <a:xfrm>
            <a:off x="388571" y="584339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5"/>
          <p:cNvGrpSpPr/>
          <p:nvPr/>
        </p:nvGrpSpPr>
        <p:grpSpPr>
          <a:xfrm>
            <a:off x="695294" y="2646643"/>
            <a:ext cx="7911109" cy="1264985"/>
            <a:chOff x="2567718" y="3142992"/>
            <a:chExt cx="2199600" cy="1743254"/>
          </a:xfrm>
        </p:grpSpPr>
        <p:sp>
          <p:nvSpPr>
            <p:cNvPr id="368" name="Google Shape;368;p5"/>
            <p:cNvSpPr/>
            <p:nvPr/>
          </p:nvSpPr>
          <p:spPr>
            <a:xfrm>
              <a:off x="2569241" y="3143687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9" name="Google Shape;369;p5"/>
            <p:cNvCxnSpPr/>
            <p:nvPr/>
          </p:nvCxnSpPr>
          <p:spPr>
            <a:xfrm>
              <a:off x="2567718" y="3143687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5"/>
            <p:cNvCxnSpPr/>
            <p:nvPr/>
          </p:nvCxnSpPr>
          <p:spPr>
            <a:xfrm flipH="1">
              <a:off x="2567718" y="3142992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1" name="Google Shape;371;p5"/>
          <p:cNvSpPr/>
          <p:nvPr/>
        </p:nvSpPr>
        <p:spPr>
          <a:xfrm rot="5400000">
            <a:off x="8695920" y="3165921"/>
            <a:ext cx="247980" cy="15085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5"/>
          <p:cNvSpPr/>
          <p:nvPr/>
        </p:nvSpPr>
        <p:spPr>
          <a:xfrm rot="5400000">
            <a:off x="355457" y="3156458"/>
            <a:ext cx="247980" cy="169780"/>
          </a:xfrm>
          <a:custGeom>
            <a:rect b="b" l="l" r="r" t="t"/>
            <a:pathLst>
              <a:path extrusionOk="0" h="169780" w="247980">
                <a:moveTo>
                  <a:pt x="0" y="0"/>
                </a:moveTo>
                <a:lnTo>
                  <a:pt x="135865" y="169780"/>
                </a:lnTo>
                <a:lnTo>
                  <a:pt x="2479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285284" y="4582716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157259" y="2971681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546316" y="2515385"/>
            <a:ext cx="8259916" cy="1546202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최유미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381" name="Google Shape;381;p6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최신순, 평점순,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가나다순으로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영화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영화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3. 해당 조건의 모든 영화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리스트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영화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(포스터, 제목, 개봉일, 국가)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82" name="Google Shape;382;p6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3" name="Google Shape;3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‘한국’으로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8" name="Google Shape;388;p6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389" name="Google Shape;389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0" name="Google Shape;390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92" name="Google Shape;392;p6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393" name="Google Shape;393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4" name="Google Shape;394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96" name="Google Shape;396;p6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397" name="Google Shape;397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8" name="Google Shape;398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0" name="Google Shape;400;p6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한국식 결혼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2009, 독일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2008, 미국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한국전쟁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 txBox="1"/>
          <p:nvPr/>
        </p:nvSpPr>
        <p:spPr>
          <a:xfrm>
            <a:off x="463353" y="440223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463352" y="64365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c\Desktop\last_more.png" id="406" name="Google Shape;4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129" y="2882377"/>
            <a:ext cx="576064" cy="720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6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408" name="Google Shape;408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9" name="Google Shape;409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1" name="Google Shape;411;p6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412" name="Google Shape;412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3" name="Google Shape;413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5" name="Google Shape;415;p6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416" name="Google Shape;416;p6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7" name="Google Shape;417;p6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6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9" name="Google Shape;419;p6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남산의 부장들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엑시트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리틀 포레스트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c\Desktop\last_more.png" id="422" name="Google Shape;4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129" y="4921573"/>
            <a:ext cx="576064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iple dots. Three dots. icon on white background - Apis Productions" id="423" name="Google Shape;4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6"/>
          <p:cNvSpPr txBox="1"/>
          <p:nvPr/>
        </p:nvSpPr>
        <p:spPr>
          <a:xfrm>
            <a:off x="7849654" y="188267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7870280" y="1851894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7697141" y="172882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8207952" y="2986459"/>
            <a:ext cx="576065" cy="55416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8065752" y="285078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6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6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Google Shape;439;p50"/>
          <p:cNvGraphicFramePr/>
          <p:nvPr/>
        </p:nvGraphicFramePr>
        <p:xfrm>
          <a:off x="0" y="-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1134200"/>
                <a:gridCol w="2497025"/>
                <a:gridCol w="1943100"/>
                <a:gridCol w="2444250"/>
                <a:gridCol w="1427425"/>
                <a:gridCol w="2746000"/>
              </a:tblGrid>
              <a:tr h="43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파일위치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4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SE-01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페이지 – 제목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search_title.html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이주희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검색 결과 – 제목 더보기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  <p:graphicFrame>
        <p:nvGraphicFramePr>
          <p:cNvPr id="440" name="Google Shape;440;p50"/>
          <p:cNvGraphicFramePr/>
          <p:nvPr/>
        </p:nvGraphicFramePr>
        <p:xfrm>
          <a:off x="9446004" y="884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{6591281D-8B9E-445B-90D3-D13A0366F0A5}</a:tableStyleId>
              </a:tblPr>
              <a:tblGrid>
                <a:gridCol w="2746000"/>
              </a:tblGrid>
              <a:tr h="43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/>
                </a:tc>
              </a:tr>
              <a:tr h="554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A. 헤더(모든 페이지 공통)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1. 최신순, 평점순,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가나다순으로 선택해서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영화 나열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2. 영화 상세 페이지로 이동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B. 검색 키워드로 검색한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 결과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C. 해당 조건의 영화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   (포스터, 제목, 개봉일, 국가)</a:t>
                      </a:r>
                      <a:endParaRPr sz="1400" u="none" cap="none" strike="noStrike"/>
                    </a:p>
                    <a:p>
                      <a:pPr indent="-1524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41" name="Google Shape;441;p50"/>
          <p:cNvCxnSpPr/>
          <p:nvPr/>
        </p:nvCxnSpPr>
        <p:spPr>
          <a:xfrm>
            <a:off x="51112" y="1557040"/>
            <a:ext cx="9446004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2" name="Google Shape;4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6729" y="1578137"/>
            <a:ext cx="249275" cy="5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 txBox="1"/>
          <p:nvPr/>
        </p:nvSpPr>
        <p:spPr>
          <a:xfrm>
            <a:off x="463353" y="1851893"/>
            <a:ext cx="2271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‘한국’으로 검색한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0" y="895277"/>
            <a:ext cx="9446004" cy="671716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51112" y="949824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50"/>
          <p:cNvSpPr txBox="1"/>
          <p:nvPr/>
        </p:nvSpPr>
        <p:spPr>
          <a:xfrm>
            <a:off x="3088445" y="1064059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헤더(모든 페이지 공통이라 생략)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50"/>
          <p:cNvGrpSpPr/>
          <p:nvPr/>
        </p:nvGrpSpPr>
        <p:grpSpPr>
          <a:xfrm>
            <a:off x="4055011" y="2679501"/>
            <a:ext cx="1413560" cy="1268134"/>
            <a:chOff x="4473762" y="2707336"/>
            <a:chExt cx="2199601" cy="1743254"/>
          </a:xfrm>
        </p:grpSpPr>
        <p:sp>
          <p:nvSpPr>
            <p:cNvPr id="448" name="Google Shape;448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9" name="Google Shape;449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51" name="Google Shape;451;p50"/>
          <p:cNvGrpSpPr/>
          <p:nvPr/>
        </p:nvGrpSpPr>
        <p:grpSpPr>
          <a:xfrm>
            <a:off x="1856327" y="2676367"/>
            <a:ext cx="1413560" cy="1268134"/>
            <a:chOff x="4473762" y="2707336"/>
            <a:chExt cx="2199601" cy="1743254"/>
          </a:xfrm>
        </p:grpSpPr>
        <p:sp>
          <p:nvSpPr>
            <p:cNvPr id="452" name="Google Shape;452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3" name="Google Shape;453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55" name="Google Shape;455;p50"/>
          <p:cNvGrpSpPr/>
          <p:nvPr/>
        </p:nvGrpSpPr>
        <p:grpSpPr>
          <a:xfrm>
            <a:off x="6253695" y="2670820"/>
            <a:ext cx="1413560" cy="1268134"/>
            <a:chOff x="4473762" y="2707336"/>
            <a:chExt cx="2199601" cy="1743254"/>
          </a:xfrm>
        </p:grpSpPr>
        <p:sp>
          <p:nvSpPr>
            <p:cNvPr id="456" name="Google Shape;456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7" name="Google Shape;457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9" name="Google Shape;459;p50"/>
          <p:cNvSpPr/>
          <p:nvPr/>
        </p:nvSpPr>
        <p:spPr>
          <a:xfrm>
            <a:off x="2077036" y="4021488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한국식 결혼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2009, 독일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0"/>
          <p:cNvSpPr/>
          <p:nvPr/>
        </p:nvSpPr>
        <p:spPr>
          <a:xfrm>
            <a:off x="4231031" y="4021487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2008, 미국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6468504" y="4014374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한국전쟁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0"/>
          <p:cNvSpPr txBox="1"/>
          <p:nvPr/>
        </p:nvSpPr>
        <p:spPr>
          <a:xfrm>
            <a:off x="463353" y="2367885"/>
            <a:ext cx="965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50"/>
          <p:cNvGrpSpPr/>
          <p:nvPr/>
        </p:nvGrpSpPr>
        <p:grpSpPr>
          <a:xfrm>
            <a:off x="4055011" y="4718697"/>
            <a:ext cx="1413560" cy="1268134"/>
            <a:chOff x="4473762" y="2707336"/>
            <a:chExt cx="2199601" cy="1743254"/>
          </a:xfrm>
        </p:grpSpPr>
        <p:sp>
          <p:nvSpPr>
            <p:cNvPr id="464" name="Google Shape;464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5" name="Google Shape;465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7" name="Google Shape;467;p50"/>
          <p:cNvGrpSpPr/>
          <p:nvPr/>
        </p:nvGrpSpPr>
        <p:grpSpPr>
          <a:xfrm>
            <a:off x="1856327" y="4715563"/>
            <a:ext cx="1413560" cy="1268134"/>
            <a:chOff x="4473762" y="2707336"/>
            <a:chExt cx="2199601" cy="1743254"/>
          </a:xfrm>
        </p:grpSpPr>
        <p:sp>
          <p:nvSpPr>
            <p:cNvPr id="468" name="Google Shape;468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9" name="Google Shape;469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1" name="Google Shape;471;p50"/>
          <p:cNvGrpSpPr/>
          <p:nvPr/>
        </p:nvGrpSpPr>
        <p:grpSpPr>
          <a:xfrm>
            <a:off x="6253695" y="4710016"/>
            <a:ext cx="1413560" cy="1268134"/>
            <a:chOff x="4473762" y="2707336"/>
            <a:chExt cx="2199601" cy="1743254"/>
          </a:xfrm>
        </p:grpSpPr>
        <p:sp>
          <p:nvSpPr>
            <p:cNvPr id="472" name="Google Shape;472;p50"/>
            <p:cNvSpPr/>
            <p:nvPr/>
          </p:nvSpPr>
          <p:spPr>
            <a:xfrm>
              <a:off x="4475285" y="2708031"/>
              <a:ext cx="2198077" cy="1740876"/>
            </a:xfrm>
            <a:prstGeom prst="rect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73" name="Google Shape;473;p50"/>
            <p:cNvCxnSpPr/>
            <p:nvPr/>
          </p:nvCxnSpPr>
          <p:spPr>
            <a:xfrm>
              <a:off x="4473762" y="2708031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50"/>
            <p:cNvCxnSpPr/>
            <p:nvPr/>
          </p:nvCxnSpPr>
          <p:spPr>
            <a:xfrm flipH="1">
              <a:off x="4473762" y="2707336"/>
              <a:ext cx="2199600" cy="1742559"/>
            </a:xfrm>
            <a:prstGeom prst="straightConnector1">
              <a:avLst/>
            </a:prstGeom>
            <a:noFill/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5" name="Google Shape;475;p50"/>
          <p:cNvSpPr/>
          <p:nvPr/>
        </p:nvSpPr>
        <p:spPr>
          <a:xfrm>
            <a:off x="2031637" y="6065146"/>
            <a:ext cx="106294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남산의 부장들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4231031" y="6060683"/>
            <a:ext cx="983942" cy="291741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엑시트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/>
          <p:nvPr/>
        </p:nvSpPr>
        <p:spPr>
          <a:xfrm>
            <a:off x="6438696" y="6058032"/>
            <a:ext cx="1013750" cy="287278"/>
          </a:xfrm>
          <a:prstGeom prst="rect">
            <a:avLst/>
          </a:prstGeom>
          <a:noFill/>
          <a:ln cap="flat" cmpd="sng" w="1905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리틀 포레스트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2018, 한국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ple dots. Three dots. icon on white background - Apis Productions" id="478" name="Google Shape;47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454" y="6576244"/>
            <a:ext cx="283096" cy="28309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0"/>
          <p:cNvSpPr/>
          <p:nvPr/>
        </p:nvSpPr>
        <p:spPr>
          <a:xfrm>
            <a:off x="8448248" y="1914021"/>
            <a:ext cx="210686" cy="2142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∨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7849654" y="188267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50"/>
          <p:cNvSpPr/>
          <p:nvPr/>
        </p:nvSpPr>
        <p:spPr>
          <a:xfrm>
            <a:off x="7870280" y="1851894"/>
            <a:ext cx="848578" cy="3077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50"/>
          <p:cNvSpPr/>
          <p:nvPr/>
        </p:nvSpPr>
        <p:spPr>
          <a:xfrm>
            <a:off x="7697141" y="1728828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50"/>
          <p:cNvSpPr/>
          <p:nvPr/>
        </p:nvSpPr>
        <p:spPr>
          <a:xfrm>
            <a:off x="1713638" y="2547473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50"/>
          <p:cNvSpPr/>
          <p:nvPr/>
        </p:nvSpPr>
        <p:spPr>
          <a:xfrm>
            <a:off x="431322" y="1832070"/>
            <a:ext cx="2333769" cy="348505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1602350" y="4553688"/>
            <a:ext cx="6326194" cy="1969260"/>
          </a:xfrm>
          <a:prstGeom prst="rect">
            <a:avLst/>
          </a:prstGeom>
          <a:noFill/>
          <a:ln cap="flat" cmpd="sng" w="19050">
            <a:solidFill>
              <a:srgbClr val="404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234584" y="1703217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1456006" y="4402239"/>
            <a:ext cx="284400" cy="237884"/>
          </a:xfrm>
          <a:prstGeom prst="ellipse">
            <a:avLst/>
          </a:prstGeom>
          <a:noFill/>
          <a:ln cap="flat" cmpd="sng" w="28575">
            <a:solidFill>
              <a:srgbClr val="404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404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400" u="none" cap="none" strike="noStrike">
              <a:solidFill>
                <a:srgbClr val="404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추억">
  <a:themeElements>
    <a:clrScheme name="추억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2021-08-05T15:42:34Z</dcterms:created>
  <dc:creator>이주희(2016150048)</dc:creator>
</cp:coreProperties>
</file>