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B81C3-01C7-4554-8410-54EFDB146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518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600" b="1" dirty="0">
                <a:solidFill>
                  <a:schemeClr val="bg1">
                    <a:lumMod val="50000"/>
                  </a:schemeClr>
                </a:solidFill>
              </a:rPr>
              <a:t>第二次实验核心内容</a:t>
            </a:r>
            <a:r>
              <a:rPr lang="zh-CN" altLang="en-US" sz="5600" b="1" dirty="0">
                <a:solidFill>
                  <a:schemeClr val="bg1">
                    <a:lumMod val="50000"/>
                  </a:schemeClr>
                </a:solidFill>
              </a:rPr>
              <a:t>讲解</a:t>
            </a:r>
            <a:endParaRPr lang="zh-CN" altLang="en-US" sz="5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5213"/>
            <a:ext cx="9144000" cy="75088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FF7C80"/>
                </a:solidFill>
              </a:rPr>
              <a:t>杨老师班</a:t>
            </a:r>
            <a:endParaRPr lang="zh-CN" altLang="en-US" sz="3600" b="1" dirty="0">
              <a:solidFill>
                <a:srgbClr val="FF7C80"/>
              </a:solidFill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524000" y="4546283"/>
            <a:ext cx="9144000" cy="75088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FF7C80"/>
                </a:solidFill>
              </a:rPr>
              <a:t>助教：</a:t>
            </a:r>
            <a:r>
              <a:rPr lang="zh-CN" altLang="en-US" sz="3600" b="1" dirty="0">
                <a:solidFill>
                  <a:srgbClr val="FF7C80"/>
                </a:solidFill>
              </a:rPr>
              <a:t>蹇熠辉</a:t>
            </a:r>
            <a:endParaRPr lang="zh-CN" altLang="en-US" sz="3600" b="1" dirty="0">
              <a:solidFill>
                <a:srgbClr val="FF7C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第一次作业我们收到反馈，部分同学觉得过于简单，部分同学觉得难于登天，因此本次作业将分为两个部分，必做部分和可选部分，只需要</a:t>
            </a:r>
            <a:r>
              <a:rPr lang="zh-CN" altLang="en-US">
                <a:solidFill>
                  <a:srgbClr val="FF0000"/>
                </a:solidFill>
              </a:rPr>
              <a:t>高质量</a:t>
            </a:r>
            <a:r>
              <a:rPr lang="zh-CN" altLang="en-US"/>
              <a:t>完成必做部分即可拿到全部的分数，可选部分供</a:t>
            </a:r>
            <a:r>
              <a:rPr lang="zh-CN" altLang="en-US">
                <a:solidFill>
                  <a:srgbClr val="FF0000"/>
                </a:solidFill>
              </a:rPr>
              <a:t>学有余力</a:t>
            </a:r>
            <a:r>
              <a:rPr lang="zh-CN" altLang="en-US"/>
              <a:t>的同学</a:t>
            </a:r>
            <a:r>
              <a:rPr lang="zh-CN" altLang="en-US"/>
              <a:t>参考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上周大作业已经布置，同学们可以提前考虑大作业，时间是较为紧迫</a:t>
            </a:r>
            <a:r>
              <a:rPr lang="zh-CN" altLang="en-US"/>
              <a:t>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一些碎碎念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因为不同设备，不同浏览器渲染的效果不尽相同，遇到一段</a:t>
            </a:r>
            <a:r>
              <a:rPr lang="en-US" altLang="zh-CN"/>
              <a:t>HTML</a:t>
            </a:r>
            <a:r>
              <a:rPr lang="zh-CN" altLang="en-US"/>
              <a:t>代码在这个环境下完美无暇，另一个环境下支离破碎的情况，推荐在掌握了基础的大小设置</a:t>
            </a:r>
            <a:r>
              <a:rPr lang="zh-CN" altLang="en-US">
                <a:solidFill>
                  <a:srgbClr val="FF0000"/>
                </a:solidFill>
              </a:rPr>
              <a:t>之后（不要妄图</a:t>
            </a:r>
            <a:r>
              <a:rPr lang="zh-CN" altLang="en-US">
                <a:solidFill>
                  <a:srgbClr val="FF0000"/>
                </a:solidFill>
              </a:rPr>
              <a:t>一步登天）</a:t>
            </a:r>
            <a:r>
              <a:rPr lang="zh-CN" altLang="en-US"/>
              <a:t>，尝试了解一些别的设置方法（例如</a:t>
            </a:r>
            <a:r>
              <a:rPr lang="en-US" altLang="zh-CN"/>
              <a:t>flex</a:t>
            </a:r>
            <a:r>
              <a:rPr lang="zh-CN" altLang="en-US"/>
              <a:t>布局</a:t>
            </a:r>
            <a:r>
              <a:rPr lang="en-US" altLang="zh-CN"/>
              <a:t> https://blog.csdn.net/liang4297/article/details/85606450</a:t>
            </a:r>
            <a:r>
              <a:rPr lang="zh-CN" altLang="en-US"/>
              <a:t>），当然一些现有的框架和组件库也有自己的解决方案（例如后面会用到的</a:t>
            </a:r>
            <a:r>
              <a:rPr lang="en-US" altLang="zh-CN"/>
              <a:t>Vue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CSS</a:t>
            </a:r>
            <a:r>
              <a:rPr lang="zh-CN" altLang="en-US"/>
              <a:t>选择器有时候会比较繁琐，如果整个页面修改之后原来的查找可能会失效（因为按位置查找就不对了），这种情况</a:t>
            </a:r>
            <a:r>
              <a:rPr lang="zh-CN" altLang="en-US"/>
              <a:t>下推荐用类选择器和</a:t>
            </a:r>
            <a:r>
              <a:rPr lang="en-US" altLang="zh-CN"/>
              <a:t>id</a:t>
            </a:r>
            <a:r>
              <a:rPr lang="zh-CN" altLang="en-US"/>
              <a:t>选择器，这样即使修改了也不会影响原有</a:t>
            </a:r>
            <a:r>
              <a:rPr lang="zh-CN" altLang="en-US"/>
              <a:t>的</a:t>
            </a:r>
            <a:endParaRPr lang="zh-CN" altLang="en-US"/>
          </a:p>
          <a:p>
            <a:endParaRPr lang="zh-CN" altLang="en-US"/>
          </a:p>
          <a:p>
            <a:pPr algn="l">
              <a:buClrTx/>
              <a:buSzTx/>
            </a:pPr>
            <a:r>
              <a:rPr lang="zh-CN" altLang="en-US"/>
              <a:t>慎用</a:t>
            </a:r>
            <a:r>
              <a:rPr lang="en-US" altLang="zh-CN" dirty="0">
                <a:solidFill>
                  <a:srgbClr val="0070C0"/>
                </a:solidFill>
                <a:latin typeface="Inziu Iosevka J" panose="02000509000000000000" pitchFamily="49" charset="-128"/>
                <a:ea typeface="Inziu Iosevka J" panose="02000509000000000000" pitchFamily="49" charset="-128"/>
                <a:sym typeface="+mn-ea"/>
              </a:rPr>
              <a:t>!important</a:t>
            </a:r>
            <a:r>
              <a:rPr lang="zh-CN" altLang="en-US">
                <a:sym typeface="+mn-ea"/>
              </a:rPr>
              <a:t>，危害性不亚于push -f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一些碎碎念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因为时代的局限，语法会比较放飞自我，比如说可以在每句话结束之后加分号，也可以不加分号，类似的语法看起来方便了开发，</a:t>
            </a:r>
            <a:r>
              <a:rPr lang="zh-CN" altLang="en-US"/>
              <a:t>但不一定是</a:t>
            </a:r>
            <a:r>
              <a:rPr lang="zh-CN" altLang="en-US"/>
              <a:t>一件好事，我推荐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（https://www.w3school.com.cn/js/js_es6.asp，是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的一个标准，类似的</a:t>
            </a:r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语言也有不同的标准例如</a:t>
            </a:r>
            <a:r>
              <a:rPr lang="en-US" altLang="zh-CN">
                <a:sym typeface="+mn-ea"/>
              </a:rPr>
              <a:t>c++11</a:t>
            </a:r>
            <a:r>
              <a:rPr lang="zh-CN" altLang="en-US">
                <a:sym typeface="+mn-ea"/>
              </a:rPr>
              <a:t>），以及打开严格</a:t>
            </a:r>
            <a:r>
              <a:rPr lang="zh-CN" altLang="en-US">
                <a:sym typeface="+mn-ea"/>
              </a:rPr>
              <a:t>模式（https://www.ruanyifeng.com/blog/2013/01/javascript_strict_mode.html）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操作</a:t>
            </a:r>
            <a:r>
              <a:rPr lang="en-US" altLang="zh-CN"/>
              <a:t>DOM</a:t>
            </a:r>
            <a:r>
              <a:rPr lang="zh-CN" altLang="en-US"/>
              <a:t>的时候，不同的浏览器例如</a:t>
            </a:r>
            <a:r>
              <a:rPr lang="en-US" altLang="zh-CN"/>
              <a:t>IE6</a:t>
            </a:r>
            <a:r>
              <a:rPr lang="zh-CN" altLang="en-US"/>
              <a:t>会有一套自己的奇怪语法，你在</a:t>
            </a:r>
            <a:r>
              <a:rPr lang="en-US" altLang="zh-CN"/>
              <a:t>Chrome</a:t>
            </a:r>
            <a:r>
              <a:rPr lang="zh-CN" altLang="en-US"/>
              <a:t>内核上的正确语句就不一定能正确用于其他的内核的</a:t>
            </a:r>
            <a:r>
              <a:rPr lang="en-US" altLang="zh-CN"/>
              <a:t>DOM</a:t>
            </a:r>
            <a:r>
              <a:rPr lang="zh-CN" altLang="en-US"/>
              <a:t>操作，虽然这次作业用最最基础的</a:t>
            </a:r>
            <a:r>
              <a:rPr lang="en-US" altLang="zh-CN"/>
              <a:t>DOM</a:t>
            </a:r>
            <a:r>
              <a:rPr lang="zh-CN" altLang="en-US"/>
              <a:t>操作就可以轻松</a:t>
            </a:r>
            <a:r>
              <a:rPr lang="zh-CN" altLang="en-US"/>
              <a:t>解决，但保不齐你之后会遇到这种问题，一个可以参考的做法是通过已有的框架去操作</a:t>
            </a:r>
            <a:r>
              <a:rPr lang="en-US" altLang="zh-CN"/>
              <a:t>DOM</a:t>
            </a:r>
            <a:r>
              <a:rPr lang="zh-CN" altLang="en-US"/>
              <a:t>（如</a:t>
            </a:r>
            <a:r>
              <a:rPr lang="en-US" altLang="zh-CN"/>
              <a:t>jquery</a:t>
            </a:r>
            <a:r>
              <a:rPr lang="zh-CN" altLang="en-US"/>
              <a:t>，但是先确保你学会了最基础的</a:t>
            </a:r>
            <a:r>
              <a:rPr lang="en-US" altLang="zh-CN"/>
              <a:t>DOM</a:t>
            </a:r>
            <a:r>
              <a:rPr lang="zh-CN" altLang="en-US"/>
              <a:t>，不然出了问题不会排查就尴尬</a:t>
            </a:r>
            <a:r>
              <a:rPr lang="zh-CN" altLang="en-US"/>
              <a:t>了）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一些碎碎念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一些现有的</a:t>
            </a:r>
            <a:r>
              <a:rPr lang="en-US" altLang="zh-CN"/>
              <a:t>IDE</a:t>
            </a:r>
            <a:r>
              <a:rPr lang="zh-CN" altLang="en-US"/>
              <a:t>会提供较为人性化的语法补全功能，推荐尝试一下（例如</a:t>
            </a:r>
            <a:r>
              <a:rPr lang="en-US" altLang="zh-CN"/>
              <a:t>webstorm</a:t>
            </a:r>
            <a:r>
              <a:rPr lang="zh-CN" altLang="en-US"/>
              <a:t>，</a:t>
            </a:r>
            <a:r>
              <a:rPr lang="en-US" altLang="zh-CN"/>
              <a:t>HbuilderX</a:t>
            </a:r>
            <a:r>
              <a:rPr lang="zh-CN" altLang="en-US"/>
              <a:t>），</a:t>
            </a:r>
            <a:r>
              <a:rPr lang="zh-CN" altLang="en-US"/>
              <a:t>咱总不能一辈子记事本或者</a:t>
            </a:r>
            <a:r>
              <a:rPr lang="en-US" altLang="zh-CN"/>
              <a:t>vim</a:t>
            </a:r>
            <a:r>
              <a:rPr lang="zh-CN" altLang="en-US"/>
              <a:t>编辑不是？另有类似</a:t>
            </a:r>
            <a:r>
              <a:rPr lang="en-US" altLang="zh-CN"/>
              <a:t>Dreamweaver</a:t>
            </a:r>
            <a:r>
              <a:rPr lang="zh-CN" altLang="en-US"/>
              <a:t>的神奇</a:t>
            </a:r>
            <a:r>
              <a:rPr lang="en-US" altLang="zh-CN"/>
              <a:t>IDE</a:t>
            </a:r>
            <a:r>
              <a:rPr lang="zh-CN" altLang="en-US"/>
              <a:t>提供图形化编辑页面功能，我的评价是慎用，自动生成出来的不一定是你想要</a:t>
            </a:r>
            <a:r>
              <a:rPr lang="zh-CN" altLang="en-US"/>
              <a:t>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善用开发者工具，可以尝试在其中编辑一些元素属性，比你编辑完了再去预览方便许多，另外在这打印调试内容是不可或缺的手段，学会调试也许能有助于排查出错</a:t>
            </a:r>
            <a:r>
              <a:rPr lang="zh-CN" altLang="en-US"/>
              <a:t>地点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网页开发看起来简单，其实里面可以深挖的东西多了去了，教程只是最简单的介绍，学有余力的</a:t>
            </a:r>
            <a:r>
              <a:rPr lang="zh-CN" altLang="en-US"/>
              <a:t>话可以深入去了解一些教程中没有覆盖的内容，这里指个路，搜索如下关键词（衬线字体、</a:t>
            </a:r>
            <a:r>
              <a:rPr lang="en-US" altLang="zh-CN"/>
              <a:t>canvas</a:t>
            </a:r>
            <a:r>
              <a:rPr lang="zh-CN" altLang="en-US"/>
              <a:t>、回调函数、页面生存周期</a:t>
            </a:r>
            <a:r>
              <a:rPr lang="en-US" altLang="zh-CN"/>
              <a:t>……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WPS 演示</Application>
  <PresentationFormat>宽屏</PresentationFormat>
  <Paragraphs>40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Inziu Iosevka J</vt:lpstr>
      <vt:lpstr>Yu Gothic UI</vt:lpstr>
      <vt:lpstr>Calibri</vt:lpstr>
      <vt:lpstr>Arial Unicode MS</vt:lpstr>
      <vt:lpstr>Office 主题​​</vt:lpstr>
      <vt:lpstr>第二次实验核心内容讲解</vt:lpstr>
      <vt:lpstr>一些碎碎念</vt:lpstr>
      <vt:lpstr>一些碎碎念</vt:lpstr>
      <vt:lpstr>一些碎碎念</vt:lpstr>
      <vt:lpstr>一些碎碎念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Jian</dc:creator>
  <cp:lastModifiedBy>SY2121107</cp:lastModifiedBy>
  <cp:revision>157</cp:revision>
  <dcterms:created xsi:type="dcterms:W3CDTF">2019-06-19T02:08:00Z</dcterms:created>
  <dcterms:modified xsi:type="dcterms:W3CDTF">2022-03-21T02:18:46Z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A40B5B5CAE254D73A0EC507B2886D8A0</vt:lpwstr>
  </property>
</Properties>
</file>