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4" r:id="rId2"/>
    <p:sldId id="295" r:id="rId3"/>
    <p:sldId id="296" r:id="rId4"/>
    <p:sldId id="299" r:id="rId5"/>
    <p:sldId id="354" r:id="rId6"/>
    <p:sldId id="420" r:id="rId7"/>
    <p:sldId id="346" r:id="rId8"/>
    <p:sldId id="347" r:id="rId9"/>
    <p:sldId id="257" r:id="rId10"/>
    <p:sldId id="348" r:id="rId11"/>
    <p:sldId id="415" r:id="rId12"/>
    <p:sldId id="351" r:id="rId13"/>
    <p:sldId id="350" r:id="rId14"/>
    <p:sldId id="352" r:id="rId15"/>
    <p:sldId id="353" r:id="rId16"/>
    <p:sldId id="355" r:id="rId17"/>
    <p:sldId id="356" r:id="rId18"/>
    <p:sldId id="412" r:id="rId19"/>
    <p:sldId id="414" r:id="rId20"/>
    <p:sldId id="416" r:id="rId21"/>
    <p:sldId id="417" r:id="rId22"/>
    <p:sldId id="418" r:id="rId23"/>
    <p:sldId id="30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9999"/>
    <a:srgbClr val="FF0066"/>
    <a:srgbClr val="FF6699"/>
    <a:srgbClr val="FF7C80"/>
    <a:srgbClr val="FF660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2" autoAdjust="0"/>
  </p:normalViewPr>
  <p:slideViewPr>
    <p:cSldViewPr snapToGrid="0">
      <p:cViewPr varScale="1">
        <p:scale>
          <a:sx n="79" d="100"/>
          <a:sy n="79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518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软件工程基础 第三次实验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5213"/>
            <a:ext cx="9144000" cy="75088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7C80"/>
                </a:solidFill>
              </a:rPr>
              <a:t>后端入门基础</a:t>
            </a:r>
            <a:r>
              <a:rPr lang="en-US" altLang="zh-CN" sz="3600" b="1" dirty="0">
                <a:solidFill>
                  <a:srgbClr val="FF7C80"/>
                </a:solidFill>
              </a:rPr>
              <a:t>——Django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1.models.py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作用：建立数据库表中需求需要的表与属性。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51965" y="1609090"/>
            <a:ext cx="86887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Django</a:t>
            </a:r>
            <a:r>
              <a:rPr lang="zh-CN" altLang="en-US"/>
              <a:t>的</a:t>
            </a:r>
            <a:r>
              <a:rPr lang="en-US" altLang="zh-CN"/>
              <a:t>Model</a:t>
            </a:r>
            <a:r>
              <a:rPr lang="zh-CN" altLang="en-US"/>
              <a:t>数据类型：</a:t>
            </a:r>
          </a:p>
          <a:p>
            <a:r>
              <a:rPr lang="zh-CN" altLang="en-US">
                <a:sym typeface="+mn-ea"/>
              </a:rPr>
              <a:t>6、DateTimeField</a:t>
            </a:r>
            <a:endParaRPr lang="zh-CN" altLang="en-US"/>
          </a:p>
          <a:p>
            <a:r>
              <a:rPr lang="zh-CN" altLang="en-US">
                <a:sym typeface="+mn-ea"/>
              </a:rPr>
              <a:t>利用 datetime.datetime 实例表示日期和时间。该字段所按受的参数和 DateField 一样。</a:t>
            </a:r>
            <a:endParaRPr lang="zh-CN" altLang="en-US"/>
          </a:p>
          <a:p>
            <a:r>
              <a:rPr lang="zh-CN" altLang="en-US"/>
              <a:t>7、DecimalField</a:t>
            </a:r>
          </a:p>
          <a:p>
            <a:r>
              <a:rPr lang="zh-CN" altLang="en-US"/>
              <a:t>使用 Decimal 实例表示固定精度的十进制数的字段。</a:t>
            </a:r>
          </a:p>
          <a:p>
            <a:r>
              <a:rPr lang="zh-CN" altLang="en-US"/>
              <a:t>必须参数DecimalField.max_digits：数字允许的最大位数</a:t>
            </a:r>
          </a:p>
          <a:p>
            <a:r>
              <a:rPr lang="zh-CN" altLang="en-US"/>
              <a:t>必须参数DecimalField.decimal_places：小数的最大位数</a:t>
            </a:r>
          </a:p>
          <a:p>
            <a:r>
              <a:rPr lang="zh-CN" altLang="en-US"/>
              <a:t>8、EmailField</a:t>
            </a:r>
          </a:p>
          <a:p>
            <a:r>
              <a:rPr lang="zh-CN" altLang="en-US"/>
              <a:t>可以看做带有 email 合法性检测的CharField 。</a:t>
            </a:r>
          </a:p>
          <a:p>
            <a:r>
              <a:rPr lang="zh-CN" altLang="en-US"/>
              <a:t>默认max_length=</a:t>
            </a:r>
            <a:r>
              <a:rPr lang="en-US" altLang="zh-CN"/>
              <a:t>75</a:t>
            </a:r>
            <a:r>
              <a:rPr lang="zh-CN" altLang="en-US"/>
              <a:t>。</a:t>
            </a:r>
          </a:p>
          <a:p>
            <a:r>
              <a:rPr lang="zh-CN" altLang="en-US"/>
              <a:t>9、TextField</a:t>
            </a:r>
          </a:p>
          <a:p>
            <a:r>
              <a:rPr lang="zh-CN" altLang="en-US"/>
              <a:t>超大文本字段。</a:t>
            </a:r>
          </a:p>
          <a:p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FileField</a:t>
            </a:r>
          </a:p>
          <a:p>
            <a:r>
              <a:rPr lang="zh-CN" altLang="en-US"/>
              <a:t>文件字段</a:t>
            </a:r>
          </a:p>
          <a:p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/>
              <a:t>ImageField</a:t>
            </a:r>
          </a:p>
          <a:p>
            <a:r>
              <a:rPr lang="zh-CN" altLang="en-US"/>
              <a:t>继承于</a:t>
            </a:r>
            <a:r>
              <a:rPr lang="en-US" altLang="zh-CN"/>
              <a:t>FileField</a:t>
            </a:r>
            <a:r>
              <a:rPr lang="zh-CN" altLang="en-US"/>
              <a:t>，确保是有效图片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1.models.py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作用：建立数据库表中需求需要的表与属性。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51965" y="1525905"/>
            <a:ext cx="86887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Django</a:t>
            </a:r>
            <a:r>
              <a:rPr lang="zh-CN" altLang="en-US" sz="3200"/>
              <a:t>的</a:t>
            </a:r>
            <a:r>
              <a:rPr lang="en-US" altLang="zh-CN" sz="3200"/>
              <a:t>Model</a:t>
            </a:r>
            <a:r>
              <a:rPr lang="zh-CN" altLang="en-US" sz="3200"/>
              <a:t>数据的通用参数：</a:t>
            </a:r>
          </a:p>
          <a:p>
            <a:r>
              <a:rPr lang="zh-CN" altLang="en-US" sz="3200"/>
              <a:t>1、</a:t>
            </a:r>
            <a:r>
              <a:rPr lang="en-US" altLang="zh-CN" sz="3200"/>
              <a:t>null</a:t>
            </a:r>
            <a:endParaRPr lang="zh-CN" altLang="en-US" sz="3200"/>
          </a:p>
          <a:p>
            <a:r>
              <a:rPr lang="zh-CN" sz="3200"/>
              <a:t>是否允许为空值，默认为</a:t>
            </a:r>
            <a:r>
              <a:rPr lang="en-US" altLang="zh-CN" sz="3200"/>
              <a:t>false</a:t>
            </a:r>
            <a:r>
              <a:rPr lang="zh-CN" altLang="en-US" sz="3200"/>
              <a:t>。</a:t>
            </a:r>
          </a:p>
          <a:p>
            <a:r>
              <a:rPr lang="zh-CN" altLang="en-US" sz="3200"/>
              <a:t>2、</a:t>
            </a:r>
            <a:r>
              <a:rPr lang="en-US" altLang="zh-CN" sz="3200"/>
              <a:t>default</a:t>
            </a:r>
            <a:endParaRPr lang="zh-CN" altLang="en-US" sz="3200"/>
          </a:p>
          <a:p>
            <a:r>
              <a:rPr lang="zh-CN" sz="3200"/>
              <a:t>该属性的默认值</a:t>
            </a:r>
            <a:r>
              <a:rPr lang="zh-CN" altLang="en-US" sz="3200"/>
              <a:t>。</a:t>
            </a:r>
          </a:p>
          <a:p>
            <a:r>
              <a:rPr lang="zh-CN" altLang="en-US" sz="3200"/>
              <a:t>3、</a:t>
            </a:r>
            <a:r>
              <a:rPr lang="en-US" altLang="zh-CN" sz="3200"/>
              <a:t>primary_key</a:t>
            </a:r>
            <a:endParaRPr lang="zh-CN" altLang="en-US" sz="3200"/>
          </a:p>
          <a:p>
            <a:r>
              <a:rPr lang="zh-CN" altLang="en-US" sz="3200"/>
              <a:t>该属性是否为主键，默认为</a:t>
            </a:r>
            <a:r>
              <a:rPr lang="en-US" altLang="zh-CN" sz="3200"/>
              <a:t>false</a:t>
            </a:r>
            <a:r>
              <a:rPr lang="zh-CN" altLang="en-US" sz="3200"/>
              <a:t>。</a:t>
            </a:r>
          </a:p>
          <a:p>
            <a:r>
              <a:rPr lang="zh-CN" altLang="en-US" sz="3200"/>
              <a:t>4、</a:t>
            </a:r>
            <a:r>
              <a:rPr lang="en-US" altLang="zh-CN" sz="3200"/>
              <a:t>unique</a:t>
            </a:r>
            <a:endParaRPr lang="zh-CN" altLang="en-US" sz="3200"/>
          </a:p>
          <a:p>
            <a:r>
              <a:rPr lang="zh-CN" altLang="en-US" sz="3200"/>
              <a:t>该属性的值是否唯一，默认为</a:t>
            </a:r>
            <a:r>
              <a:rPr lang="en-US" altLang="zh-CN" sz="3200"/>
              <a:t>false</a:t>
            </a:r>
            <a:r>
              <a:rPr lang="zh-CN" altLang="en-US" sz="320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2.admin.py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2.admin.py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页面注册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，方便管理自带数据库（不使用自带数据库可忽略）。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27860" y="2045335"/>
            <a:ext cx="8336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/>
              <a:t>创建类的方法类似</a:t>
            </a:r>
            <a:r>
              <a:rPr lang="en-US" altLang="zh-CN" sz="2000"/>
              <a:t>models</a:t>
            </a:r>
          </a:p>
          <a:p>
            <a:r>
              <a:rPr lang="zh-CN" altLang="en-US" sz="2000"/>
              <a:t>类内部使用</a:t>
            </a:r>
            <a:r>
              <a:rPr lang="en-US" altLang="zh-CN" sz="2000"/>
              <a:t>list_display</a:t>
            </a:r>
            <a:r>
              <a:rPr lang="zh-CN" altLang="en-US" sz="2000"/>
              <a:t>定义要管理的属性</a:t>
            </a:r>
          </a:p>
          <a:p>
            <a:r>
              <a:rPr lang="zh-CN" altLang="en-US" sz="2000"/>
              <a:t>类外部使用</a:t>
            </a:r>
            <a:r>
              <a:rPr lang="en-US" altLang="zh-CN" sz="2000"/>
              <a:t>admin.site.register()</a:t>
            </a:r>
            <a:r>
              <a:rPr lang="zh-CN" altLang="en-US" sz="2000"/>
              <a:t>函数进行注册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36645" y="3747770"/>
            <a:ext cx="4918710" cy="2439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3.apps.py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3.apps.py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1372" y="1174473"/>
            <a:ext cx="919052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settings.py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有相似作用，作用域为所属应用而非全局，利用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settings.py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中注册使应用在项目中可见。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27860" y="2921635"/>
            <a:ext cx="8336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/>
              <a:t>创建类的方法类似</a:t>
            </a:r>
            <a:r>
              <a:rPr lang="en-US" altLang="zh-CN" sz="2000"/>
              <a:t>models</a:t>
            </a:r>
          </a:p>
          <a:p>
            <a:r>
              <a:rPr lang="zh-CN" altLang="en-US" sz="2000"/>
              <a:t>类内部使用</a:t>
            </a:r>
            <a:r>
              <a:rPr lang="en-US" altLang="zh-CN" sz="2000"/>
              <a:t>list_display</a:t>
            </a:r>
            <a:r>
              <a:rPr lang="zh-CN" altLang="en-US" sz="2000"/>
              <a:t>定义要管理的属性</a:t>
            </a:r>
          </a:p>
          <a:p>
            <a:r>
              <a:rPr lang="zh-CN" altLang="en-US" sz="2000"/>
              <a:t>类外部使用</a:t>
            </a:r>
            <a:r>
              <a:rPr lang="en-US" altLang="zh-CN" sz="2000"/>
              <a:t>admin.site.register()</a:t>
            </a:r>
            <a:r>
              <a:rPr lang="zh-CN" altLang="en-US" sz="2000"/>
              <a:t>函数进行注册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4545965"/>
            <a:ext cx="3124200" cy="1133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90" y="4145915"/>
            <a:ext cx="2381250" cy="193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51150" y="4097020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apps.py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79310" y="3672840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settings.py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4.views.py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4.views.py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1372" y="117447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作用：编写和规划所有的请求处理函数。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20900" y="2113915"/>
            <a:ext cx="776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HTML8</a:t>
            </a:r>
            <a:r>
              <a:rPr lang="zh-CN" altLang="en-US"/>
              <a:t>大请求：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0" y="2567940"/>
            <a:ext cx="8772525" cy="398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4.views.py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70455" y="1330960"/>
            <a:ext cx="745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ym typeface="+mn-ea"/>
              </a:rPr>
              <a:t>Django</a:t>
            </a:r>
            <a:r>
              <a:rPr lang="zh-CN" altLang="en-US">
                <a:sym typeface="+mn-ea"/>
              </a:rPr>
              <a:t>获取请求的方法：</a:t>
            </a:r>
            <a:r>
              <a:rPr lang="en-US" altLang="zh-CN"/>
              <a:t>request.method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11070" y="3886200"/>
            <a:ext cx="7769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	if request.method == 'POST':</a:t>
            </a:r>
          </a:p>
          <a:p>
            <a:r>
              <a:rPr lang="zh-CN" altLang="en-US"/>
              <a:t>		username = request.POST.get('username')</a:t>
            </a:r>
          </a:p>
          <a:p>
            <a:r>
              <a:rPr lang="zh-CN" altLang="en-US"/>
              <a:t>		password = request.POST.get('password')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1952625"/>
            <a:ext cx="371475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4.views.py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02585" y="1644015"/>
            <a:ext cx="6918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Django</a:t>
            </a:r>
            <a:r>
              <a:rPr lang="zh-CN" altLang="en-US"/>
              <a:t>数据库相关操作：</a:t>
            </a:r>
          </a:p>
          <a:p>
            <a:r>
              <a:rPr lang="en-US" altLang="zh-CN"/>
              <a:t>1.</a:t>
            </a:r>
            <a:r>
              <a:rPr lang="zh-CN" altLang="en-US"/>
              <a:t>增：</a:t>
            </a:r>
          </a:p>
          <a:p>
            <a:r>
              <a:rPr lang="zh-CN" altLang="en-US"/>
              <a:t>方法一：</a:t>
            </a:r>
          </a:p>
          <a:p>
            <a:pPr lvl="1"/>
            <a:r>
              <a:rPr lang="en-US"/>
              <a:t>user = User()</a:t>
            </a:r>
          </a:p>
          <a:p>
            <a:pPr lvl="1"/>
            <a:r>
              <a:rPr lang="en-US"/>
              <a:t>...</a:t>
            </a:r>
          </a:p>
          <a:p>
            <a:pPr lvl="1"/>
            <a:r>
              <a:rPr lang="en-US"/>
              <a:t>user.save()</a:t>
            </a:r>
          </a:p>
          <a:p>
            <a:r>
              <a:rPr lang="zh-CN" altLang="en-US"/>
              <a:t>方法二：</a:t>
            </a:r>
          </a:p>
          <a:p>
            <a:pPr lvl="1"/>
            <a:r>
              <a:rPr lang="en-US">
                <a:sym typeface="+mn-ea"/>
              </a:rPr>
              <a:t>user = User(id=..., name=..., ...)</a:t>
            </a:r>
            <a:endParaRPr lang="en-US"/>
          </a:p>
          <a:p>
            <a:r>
              <a:rPr lang="zh-CN" altLang="en-US"/>
              <a:t>方法三：</a:t>
            </a:r>
          </a:p>
          <a:p>
            <a:pPr lvl="1"/>
            <a:r>
              <a:rPr lang="en-US" altLang="zh-CN"/>
              <a:t>User.objects.create(</a:t>
            </a:r>
            <a:r>
              <a:rPr lang="en-US">
                <a:sym typeface="+mn-ea"/>
              </a:rPr>
              <a:t>id=..., name=..., ...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实验大致内容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0505" y="1865988"/>
            <a:ext cx="919052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本次实验将带大家从零开始创建一个</a:t>
            </a:r>
            <a:r>
              <a:rPr lang="en-US" altLang="zh-CN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后端项目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4.views.py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7155" y="1729740"/>
            <a:ext cx="69183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Django</a:t>
            </a:r>
            <a:r>
              <a:rPr lang="zh-CN" altLang="en-US"/>
              <a:t>数据库相关操作：</a:t>
            </a:r>
          </a:p>
          <a:p>
            <a:r>
              <a:rPr lang="en-US" altLang="zh-CN"/>
              <a:t>2.</a:t>
            </a:r>
            <a:r>
              <a:rPr lang="zh-CN" altLang="en-US"/>
              <a:t>查：</a:t>
            </a:r>
          </a:p>
          <a:p>
            <a:r>
              <a:rPr lang="zh-CN" altLang="en-US"/>
              <a:t>查询特定结果（如有相同则返回首个）：</a:t>
            </a:r>
          </a:p>
          <a:p>
            <a:pPr lvl="1"/>
            <a:r>
              <a:rPr lang="en-US"/>
              <a:t>	user = User.</a:t>
            </a:r>
            <a:r>
              <a:rPr lang="en-US" altLang="zh-CN"/>
              <a:t>objects.get</a:t>
            </a:r>
            <a:r>
              <a:rPr lang="en-US"/>
              <a:t>(id=1)</a:t>
            </a:r>
          </a:p>
          <a:p>
            <a:r>
              <a:rPr lang="zh-CN" altLang="en-US"/>
              <a:t>查询多个结果（返回一个列表）：</a:t>
            </a:r>
          </a:p>
          <a:p>
            <a:pPr marL="0" lvl="1"/>
            <a:r>
              <a:rPr lang="en-US">
                <a:sym typeface="+mn-ea"/>
              </a:rPr>
              <a:t>	users = User.</a:t>
            </a:r>
            <a:r>
              <a:rPr lang="en-US" altLang="zh-CN">
                <a:sym typeface="+mn-ea"/>
              </a:rPr>
              <a:t>objects.filter</a:t>
            </a:r>
            <a:r>
              <a:rPr lang="en-US">
                <a:sym typeface="+mn-ea"/>
              </a:rPr>
              <a:t>(kind=‘</a:t>
            </a:r>
            <a:r>
              <a:rPr lang="zh-CN" altLang="en-US">
                <a:sym typeface="+mn-ea"/>
              </a:rPr>
              <a:t>学生</a:t>
            </a:r>
            <a:r>
              <a:rPr lang="en-US">
                <a:sym typeface="+mn-ea"/>
              </a:rPr>
              <a:t>’)</a:t>
            </a:r>
          </a:p>
          <a:p>
            <a:r>
              <a:rPr lang="zh-CN" altLang="en-US"/>
              <a:t>查询全部结果：</a:t>
            </a:r>
          </a:p>
          <a:p>
            <a:pPr lvl="1"/>
            <a:r>
              <a:rPr lang="en-US" altLang="zh-CN"/>
              <a:t>	users = User.objects.all()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69845" y="5368290"/>
            <a:ext cx="6934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模糊查询、比较查询等高级查询方法：https://blog.csdn.net/yanpenggong/article/details/82316514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4.views.py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6520" y="2245360"/>
            <a:ext cx="69183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Django</a:t>
            </a:r>
            <a:r>
              <a:rPr lang="zh-CN" altLang="en-US"/>
              <a:t>数据库相关操作：</a:t>
            </a:r>
          </a:p>
          <a:p>
            <a:r>
              <a:rPr lang="en-US" altLang="zh-CN"/>
              <a:t>3.</a:t>
            </a:r>
            <a:r>
              <a:rPr lang="zh-CN" altLang="en-US"/>
              <a:t>改：</a:t>
            </a:r>
          </a:p>
          <a:p>
            <a:r>
              <a:rPr lang="zh-CN" altLang="en-US"/>
              <a:t>方法一：</a:t>
            </a:r>
          </a:p>
          <a:p>
            <a:pPr lvl="1"/>
            <a:r>
              <a:rPr lang="en-US"/>
              <a:t>	user = User.</a:t>
            </a:r>
            <a:r>
              <a:rPr lang="en-US" altLang="zh-CN"/>
              <a:t>objects.get</a:t>
            </a:r>
            <a:r>
              <a:rPr lang="en-US"/>
              <a:t>(id=1)</a:t>
            </a:r>
          </a:p>
          <a:p>
            <a:pPr lvl="1"/>
            <a:r>
              <a:rPr lang="en-US"/>
              <a:t>	user.name = lkw</a:t>
            </a:r>
          </a:p>
          <a:p>
            <a:pPr lvl="1"/>
            <a:r>
              <a:rPr lang="en-US"/>
              <a:t>	user.save()</a:t>
            </a:r>
          </a:p>
          <a:p>
            <a:r>
              <a:rPr lang="zh-CN" altLang="en-US"/>
              <a:t>方法二：</a:t>
            </a:r>
          </a:p>
          <a:p>
            <a:pPr marL="0" lvl="1"/>
            <a:r>
              <a:rPr lang="en-US">
                <a:sym typeface="+mn-ea"/>
              </a:rPr>
              <a:t>	users = User.</a:t>
            </a:r>
            <a:r>
              <a:rPr lang="en-US" altLang="zh-CN">
                <a:sym typeface="+mn-ea"/>
              </a:rPr>
              <a:t>objects.filter</a:t>
            </a:r>
            <a:r>
              <a:rPr lang="en-US">
                <a:sym typeface="+mn-ea"/>
              </a:rPr>
              <a:t>(kind=‘</a:t>
            </a:r>
            <a:r>
              <a:rPr lang="zh-CN" altLang="en-US">
                <a:sym typeface="+mn-ea"/>
              </a:rPr>
              <a:t>学生</a:t>
            </a:r>
            <a:r>
              <a:rPr lang="en-US">
                <a:sym typeface="+mn-ea"/>
              </a:rPr>
              <a:t>’)</a:t>
            </a:r>
          </a:p>
          <a:p>
            <a:pPr lvl="1"/>
            <a:r>
              <a:rPr lang="en-US" altLang="zh-CN"/>
              <a:t>	users.update(kind=‘</a:t>
            </a:r>
            <a:r>
              <a:rPr lang="zh-CN" altLang="en-US"/>
              <a:t>老师</a:t>
            </a:r>
            <a:r>
              <a:rPr lang="en-US" altLang="zh-CN"/>
              <a:t>’)</a:t>
            </a: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删：</a:t>
            </a:r>
            <a:endParaRPr lang="zh-CN" altLang="en-US"/>
          </a:p>
          <a:p>
            <a:pPr lvl="1"/>
            <a:r>
              <a:rPr lang="en-US">
                <a:sym typeface="+mn-ea"/>
              </a:rPr>
              <a:t>	user = User.</a:t>
            </a:r>
            <a:r>
              <a:rPr lang="en-US" altLang="zh-CN">
                <a:sym typeface="+mn-ea"/>
              </a:rPr>
              <a:t>objects.get</a:t>
            </a:r>
            <a:r>
              <a:rPr lang="en-US">
                <a:sym typeface="+mn-ea"/>
              </a:rPr>
              <a:t>(id=1)</a:t>
            </a:r>
            <a:endParaRPr lang="en-US"/>
          </a:p>
          <a:p>
            <a:pPr lvl="1"/>
            <a:r>
              <a:rPr lang="en-US">
                <a:sym typeface="+mn-ea"/>
              </a:rPr>
              <a:t>	user.delete()</a:t>
            </a:r>
            <a:endParaRPr lang="en-US"/>
          </a:p>
          <a:p>
            <a:pPr marL="0" lv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4.views.py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5910" y="1775460"/>
            <a:ext cx="8885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session</a:t>
            </a:r>
            <a:r>
              <a:rPr lang="zh-CN" altLang="en-US"/>
              <a:t>：临时保存在服务器端的用户数据，本质是键值对</a:t>
            </a:r>
          </a:p>
          <a:p>
            <a:pPr algn="ctr"/>
            <a:r>
              <a:rPr lang="zh-CN" altLang="en-US">
                <a:sym typeface="+mn-ea"/>
              </a:rPr>
              <a:t>将用户登录时的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存储在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中以便后续获取，从而知道后续是谁在进行操作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920" y="2922905"/>
            <a:ext cx="11773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应用示例：</a:t>
            </a:r>
          </a:p>
          <a:p>
            <a:pPr algn="l"/>
            <a:r>
              <a:rPr lang="zh-CN" altLang="en-US"/>
              <a:t> </a:t>
            </a:r>
            <a:r>
              <a:rPr lang="en-US" altLang="zh-CN"/>
              <a:t>                    </a:t>
            </a:r>
            <a:r>
              <a:rPr lang="zh-CN" altLang="en-US"/>
              <a:t>登录时：</a:t>
            </a:r>
            <a:r>
              <a:rPr lang="en-US" altLang="zh-CN"/>
              <a:t>                                                         </a:t>
            </a:r>
            <a:r>
              <a:rPr lang="zh-CN" altLang="en-US"/>
              <a:t>获取当前用户信息时：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78765" y="3661410"/>
            <a:ext cx="43529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if user.password == password:	request.session['id'] = user.id</a:t>
            </a:r>
          </a:p>
          <a:p>
            <a:r>
              <a:rPr lang="zh-CN" altLang="en-US"/>
              <a:t>	request.session['kind'] = "user"</a:t>
            </a:r>
          </a:p>
          <a:p>
            <a:r>
              <a:rPr lang="en-US" altLang="zh-CN"/>
              <a:t>	...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13325" y="3661410"/>
            <a:ext cx="91471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if request.session.get('kind') == 'user':</a:t>
            </a:r>
          </a:p>
          <a:p>
            <a:r>
              <a:rPr lang="zh-CN" altLang="en-US"/>
              <a:t>	user = User.objects.get(id=request.session.get('id'))</a:t>
            </a:r>
          </a:p>
          <a:p>
            <a:r>
              <a:rPr lang="zh-CN" altLang="en-US"/>
              <a:t>	email = user.email</a:t>
            </a:r>
          </a:p>
          <a:p>
            <a:r>
              <a:rPr lang="zh-CN" altLang="en-US"/>
              <a:t>	real_name = user.real_name</a:t>
            </a:r>
          </a:p>
          <a:p>
            <a:r>
              <a:rPr lang="zh-CN" altLang="en-US"/>
              <a:t>	ID_card = user.ID_card</a:t>
            </a:r>
          </a:p>
          <a:p>
            <a:r>
              <a:rPr lang="en-US" altLang="zh-CN"/>
              <a:t>	...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21310" y="2336393"/>
            <a:ext cx="45493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13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谢 谢</a:t>
            </a:r>
            <a:endParaRPr lang="zh-CN" altLang="en-US" sz="100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创建项目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创建项目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5995" y="1721485"/>
            <a:ext cx="102393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&gt;django-admin startproject [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&gt;cd [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项目目录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&gt;python manage.py startapp [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应用名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（别忘加入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settings.py)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项目结构</a:t>
            </a:r>
            <a:endParaRPr lang="en-US" altLang="zh-CN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315845" y="1670050"/>
            <a:ext cx="51866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-manage.py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-[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-__init__.py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-settings.py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-asig.py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-wsig.py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-urls.py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-[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应用名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-migrations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__init__.py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-models.py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-apps.py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-views.py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-tests.py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-admin.py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项目运行</a:t>
            </a:r>
            <a:endParaRPr lang="en-US" altLang="zh-CN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502660" y="2275840"/>
            <a:ext cx="5186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运行项目三部曲：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&gt;python manage.py makemigrations</a:t>
            </a: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&gt;python manage.py migrate</a:t>
            </a: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(&gt;python manage.py createsuperuser)</a:t>
            </a: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&gt;python manage.py runserver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9374"/>
            <a:ext cx="9144000" cy="1033463"/>
          </a:xfrm>
        </p:spPr>
        <p:txBody>
          <a:bodyPr>
            <a:normAutofit fontScale="90000"/>
          </a:bodyPr>
          <a:lstStyle/>
          <a:p>
            <a:r>
              <a:rPr lang="zh-CN" b="1" dirty="0">
                <a:solidFill>
                  <a:srgbClr val="0070C0"/>
                </a:solidFill>
                <a:latin typeface="+mj-ea"/>
              </a:rPr>
              <a:t>开始编写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9999"/>
                </a:solidFill>
                <a:latin typeface="+mj-ea"/>
              </a:rPr>
              <a:t>1.models.py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1.models.py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00737" y="916663"/>
            <a:ext cx="91905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作用：建立数据库表中需求需要的表与属性。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51965" y="1525905"/>
            <a:ext cx="86887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Django</a:t>
            </a:r>
            <a:r>
              <a:rPr lang="zh-CN" altLang="en-US"/>
              <a:t>的</a:t>
            </a:r>
            <a:r>
              <a:rPr lang="en-US" altLang="zh-CN"/>
              <a:t>Model</a:t>
            </a:r>
            <a:r>
              <a:rPr lang="zh-CN" altLang="en-US"/>
              <a:t>数据类型：</a:t>
            </a:r>
          </a:p>
          <a:p>
            <a:r>
              <a:rPr lang="zh-CN" altLang="en-US"/>
              <a:t>1、AutoField</a:t>
            </a:r>
          </a:p>
          <a:p>
            <a:r>
              <a:rPr lang="zh-CN" altLang="en-US"/>
              <a:t>根据 ID 自增长的 IntegerField 字段。通常用于主键</a:t>
            </a:r>
            <a:r>
              <a:rPr lang="en-US" altLang="zh-CN"/>
              <a:t>ID</a:t>
            </a:r>
            <a:r>
              <a:rPr lang="zh-CN" altLang="en-US"/>
              <a:t>，无需使用。</a:t>
            </a:r>
          </a:p>
          <a:p>
            <a:r>
              <a:rPr lang="zh-CN" altLang="en-US"/>
              <a:t>2、IntegerField</a:t>
            </a:r>
          </a:p>
          <a:p>
            <a:r>
              <a:rPr lang="en-US" altLang="zh-CN"/>
              <a:t>32</a:t>
            </a:r>
            <a:r>
              <a:rPr lang="zh-CN" altLang="en-US"/>
              <a:t>位整数，可自定义选项（具体方法见视频）。</a:t>
            </a:r>
          </a:p>
          <a:p>
            <a:r>
              <a:rPr lang="zh-CN" altLang="en-US"/>
              <a:t>3、BooleanField</a:t>
            </a:r>
          </a:p>
          <a:p>
            <a:r>
              <a:rPr lang="zh-CN" altLang="en-US"/>
              <a:t>一个布尔值(true/false)字段。</a:t>
            </a:r>
          </a:p>
          <a:p>
            <a:r>
              <a:rPr lang="zh-CN" altLang="en-US"/>
              <a:t>4、CharField</a:t>
            </a:r>
          </a:p>
          <a:p>
            <a:r>
              <a:rPr lang="zh-CN" altLang="en-US"/>
              <a:t>一个字符串字段，对小字符串和大字符串都适用。对于大量文本建议使用TextField 。</a:t>
            </a:r>
          </a:p>
          <a:p>
            <a:r>
              <a:rPr lang="zh-CN" altLang="en-US"/>
              <a:t>必须参数：max_length,字段的最大字符数。</a:t>
            </a:r>
          </a:p>
          <a:p>
            <a:r>
              <a:rPr lang="zh-CN" altLang="en-US"/>
              <a:t>5、DateField</a:t>
            </a:r>
          </a:p>
          <a:p>
            <a:r>
              <a:rPr lang="zh-CN" altLang="en-US"/>
              <a:t>利用 Python 的 datetime.date 实例来表示日期。</a:t>
            </a:r>
          </a:p>
          <a:p>
            <a:r>
              <a:rPr lang="zh-CN" altLang="en-US"/>
              <a:t>可选参数DateField.auto_now：每一次保存对象时，Django 都会自动将该字段的值设置为当前时间。一般用来表示 "最后修改" 时间。</a:t>
            </a:r>
          </a:p>
          <a:p>
            <a:r>
              <a:rPr lang="zh-CN" altLang="en-US"/>
              <a:t>可选参数DateField.auto_now_add：在第一次创建对象时，Django 自动将该字段的值设置为当前时间，一般用来表示对象创建时间。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60,&quot;width&quot;:556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Microsoft Office PowerPoint</Application>
  <PresentationFormat>宽屏</PresentationFormat>
  <Paragraphs>173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微软雅黑</vt:lpstr>
      <vt:lpstr>Arial</vt:lpstr>
      <vt:lpstr>Arial Black</vt:lpstr>
      <vt:lpstr>Office 主题​​</vt:lpstr>
      <vt:lpstr>软件工程基础 第三次实验</vt:lpstr>
      <vt:lpstr>实验大致内容</vt:lpstr>
      <vt:lpstr>创建项目</vt:lpstr>
      <vt:lpstr>创建项目</vt:lpstr>
      <vt:lpstr>项目结构</vt:lpstr>
      <vt:lpstr>项目运行</vt:lpstr>
      <vt:lpstr>开始编写</vt:lpstr>
      <vt:lpstr>1.models.py</vt:lpstr>
      <vt:lpstr>1.models.py</vt:lpstr>
      <vt:lpstr>1.models.py</vt:lpstr>
      <vt:lpstr>1.models.py</vt:lpstr>
      <vt:lpstr>2.admin.py</vt:lpstr>
      <vt:lpstr>2.admin.py</vt:lpstr>
      <vt:lpstr>3.apps.py</vt:lpstr>
      <vt:lpstr>3.apps.py</vt:lpstr>
      <vt:lpstr>4.views.py</vt:lpstr>
      <vt:lpstr>4.views.py</vt:lpstr>
      <vt:lpstr>4.views.py</vt:lpstr>
      <vt:lpstr>4.views.py</vt:lpstr>
      <vt:lpstr>4.views.py</vt:lpstr>
      <vt:lpstr>4.views.py</vt:lpstr>
      <vt:lpstr>4.views.py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Huang Zehuan</cp:lastModifiedBy>
  <cp:revision>472</cp:revision>
  <dcterms:created xsi:type="dcterms:W3CDTF">2021-03-10T12:29:00Z</dcterms:created>
  <dcterms:modified xsi:type="dcterms:W3CDTF">2022-03-23T09:00:28Z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4277AA154866488D916A2A41D272808C</vt:lpwstr>
  </property>
  <property fmtid="{D5CDD505-2E9C-101B-9397-08002B2CF9AE}" pid="3" name="KSOProductBuildVer">
    <vt:lpwstr>2052-11.1.0.10463</vt:lpwstr>
  </property>
</Properties>
</file>