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312" r:id="rId2"/>
    <p:sldId id="313" r:id="rId3"/>
  </p:sldIdLst>
  <p:sldSz cx="12192000" cy="6858000"/>
  <p:notesSz cx="6858000" cy="9144000"/>
  <p:embeddedFontLst>
    <p:embeddedFont>
      <p:font typeface="Arial Black" panose="020B0A04020102020204" pitchFamily="34" charset="0"/>
      <p:bold r:id="rId5"/>
    </p:embeddedFont>
    <p:embeddedFont>
      <p:font typeface="Consolas" panose="020B0609020204030204" pitchFamily="49" charset="0"/>
      <p:regular r:id="rId6"/>
      <p:bold r:id="rId7"/>
      <p:italic r:id="rId8"/>
      <p:boldItalic r:id="rId9"/>
    </p:embeddedFont>
    <p:embeddedFont>
      <p:font typeface="等线" panose="02010600030101010101" pitchFamily="2" charset="-122"/>
      <p:regular r:id="rId10"/>
      <p:bold r:id="rId11"/>
    </p:embeddedFont>
    <p:embeddedFont>
      <p:font typeface="微软雅黑" panose="020B0503020204020204" pitchFamily="34" charset="-122"/>
      <p:regular r:id="rId12"/>
      <p:bold r:id="rId13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  <a:srgbClr val="009999"/>
    <a:srgbClr val="FF6600"/>
    <a:srgbClr val="FF9933"/>
    <a:srgbClr val="FF0066"/>
    <a:srgbClr val="FF7C80"/>
    <a:srgbClr val="FFFFFF"/>
    <a:srgbClr val="FFCC66"/>
    <a:srgbClr val="CC00CC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662" autoAdjust="0"/>
  </p:normalViewPr>
  <p:slideViewPr>
    <p:cSldViewPr snapToGrid="0">
      <p:cViewPr varScale="1">
        <p:scale>
          <a:sx n="66" d="100"/>
          <a:sy n="66" d="100"/>
        </p:scale>
        <p:origin x="61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viewProps" Target="viewProps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2F6DF-CCC6-47A7-A618-37BD4BCA5B0D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B81C3-01C7-4554-8410-54EFDB1467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950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6701AA-C19C-40D6-94E7-91605CE435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C94476-50C8-45D5-AD92-90F220CD2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F7DF35-2314-4C20-A84E-FA4308D29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18877F-2F9C-4E72-9138-6186CF5D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2CF7023-41FA-4C53-AE12-A48B9E614AE4}"/>
              </a:ext>
            </a:extLst>
          </p:cNvPr>
          <p:cNvSpPr/>
          <p:nvPr userDrawn="1"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005A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80A7438-B946-4743-A516-EFA41FFE2FD3}"/>
              </a:ext>
            </a:extLst>
          </p:cNvPr>
          <p:cNvSpPr/>
          <p:nvPr userDrawn="1"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005A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1652DFD-0408-4EA7-8968-A6B344FE4E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2" y="241149"/>
            <a:ext cx="1895839" cy="46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7492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4F470D-F82F-4904-B92A-18F953B5A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A75ABE-984F-482D-B5E6-B9C1865CD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B66F-50E6-43DD-B6CB-B762C2EB095B}" type="datetime1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8041A5A-92A3-407A-916C-D86EED2B4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43C02C3-9923-44BA-8108-C19330991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658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7249DED-B5E3-4C83-85B2-40E5C5643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E0D26-0824-4ABF-8FB9-D835ACB5F905}" type="datetime1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9DEEE1-B4AE-4A17-AA63-35194892F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9AD957-DA9C-41A1-A74B-FF8680111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7001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469CD-520E-47B2-B2F7-AFCD0D91A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7E9D97-FAF5-456D-A406-83DED81B7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D65810-C968-4ED4-9C91-4C4BC8EE9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0F5B68-1573-42B2-A259-C24CAAEFB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2A29E-6E5A-4B42-A77D-8032652E2DCE}" type="datetime1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B40862-D8A3-4995-840F-02F484412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D703E3-22AF-419A-9067-501DD4E93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624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55AA65-81AE-40CB-8BC7-BEE9C6A4C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BE2CFC0-AB31-4680-BC24-1CF34F56AB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9B282B-7939-4F6D-8D78-53CA064AD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FDD70C-B939-45CA-BCF2-DD4CE07A5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FB0D3-7494-4B20-8866-41DD56107EB1}" type="datetime1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5115B1-A250-4287-A61C-B99AD52EE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A99562-FE97-41A4-B3F6-013057D23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4245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D0F12D-40DF-4D90-8F89-8ABD00464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779834-CF84-49F8-BE9A-FD5360140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248104-BBF8-4724-806F-FEBFDB287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DFD73-67ED-4390-B356-D3FEB980D00C}" type="datetime1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AE2D6A-91B2-4BB6-BE36-FDB936B12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DCC513-BC43-4F49-9A25-2F5578D90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161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1F2626F-4171-460A-9A0B-BABE9DF788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0FEA78-7EDD-4EEA-8958-2A48751C1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200F16-986F-43EF-AEB4-358CC1532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18CBD-53EF-458C-AA47-7BF09864CD1F}" type="datetime1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676F08-4695-442B-9EE1-4065DEB9B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25AD8A-874E-451E-A8E2-310B840FE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0085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6701AA-C19C-40D6-94E7-91605CE435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C94476-50C8-45D5-AD92-90F220CD2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F7DF35-2314-4C20-A84E-FA4308D29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18877F-2F9C-4E72-9138-6186CF5D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2CF7023-41FA-4C53-AE12-A48B9E614AE4}"/>
              </a:ext>
            </a:extLst>
          </p:cNvPr>
          <p:cNvSpPr/>
          <p:nvPr userDrawn="1"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80A7438-B946-4743-A516-EFA41FFE2FD3}"/>
              </a:ext>
            </a:extLst>
          </p:cNvPr>
          <p:cNvSpPr/>
          <p:nvPr userDrawn="1"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1652DFD-0408-4EA7-8968-A6B344FE4E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2" y="241149"/>
            <a:ext cx="1895839" cy="46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3621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6701AA-C19C-40D6-94E7-91605CE435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C94476-50C8-45D5-AD92-90F220CD2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F7DF35-2314-4C20-A84E-FA4308D29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18877F-2F9C-4E72-9138-6186CF5D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2CF7023-41FA-4C53-AE12-A48B9E614AE4}"/>
              </a:ext>
            </a:extLst>
          </p:cNvPr>
          <p:cNvSpPr/>
          <p:nvPr userDrawn="1"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80A7438-B946-4743-A516-EFA41FFE2FD3}"/>
              </a:ext>
            </a:extLst>
          </p:cNvPr>
          <p:cNvSpPr/>
          <p:nvPr userDrawn="1"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1652DFD-0408-4EA7-8968-A6B344FE4E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2" y="241149"/>
            <a:ext cx="1895839" cy="46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389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99891C-1D3F-4B59-B329-D0E73A307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78579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852478-85F8-4590-8595-83DBDD7C6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78579"/>
            <a:ext cx="2743200" cy="365125"/>
          </a:xfrm>
        </p:spPr>
        <p:txBody>
          <a:bodyPr/>
          <a:lstStyle/>
          <a:p>
            <a:fld id="{2B60E7CA-0E25-492D-8CF6-824C3D23B1D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3E8F1B9-246B-44A5-9800-920A1C9696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2" y="241149"/>
            <a:ext cx="1895839" cy="46223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44E59E2E-5D50-4571-AD21-B2FE4497E266}"/>
              </a:ext>
            </a:extLst>
          </p:cNvPr>
          <p:cNvSpPr/>
          <p:nvPr userDrawn="1"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005A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294CAA9-59BC-4361-8784-AADC16164E61}"/>
              </a:ext>
            </a:extLst>
          </p:cNvPr>
          <p:cNvSpPr/>
          <p:nvPr userDrawn="1"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005A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43A5220-7D69-4373-92A9-A043BCF1C4A6}"/>
              </a:ext>
            </a:extLst>
          </p:cNvPr>
          <p:cNvCxnSpPr/>
          <p:nvPr userDrawn="1"/>
        </p:nvCxnSpPr>
        <p:spPr>
          <a:xfrm>
            <a:off x="0" y="817685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20">
            <a:extLst>
              <a:ext uri="{FF2B5EF4-FFF2-40B4-BE49-F238E27FC236}">
                <a16:creationId xmlns:a16="http://schemas.microsoft.com/office/drawing/2014/main" id="{8D120A9E-FFC5-441D-973B-06FA4BBA0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964" y="298299"/>
            <a:ext cx="9190523" cy="462236"/>
          </a:xfrm>
        </p:spPr>
        <p:txBody>
          <a:bodyPr>
            <a:normAutofit/>
          </a:bodyPr>
          <a:lstStyle>
            <a:lvl1pPr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86694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99891C-1D3F-4B59-B329-D0E73A307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78579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852478-85F8-4590-8595-83DBDD7C6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78579"/>
            <a:ext cx="2743200" cy="365125"/>
          </a:xfrm>
        </p:spPr>
        <p:txBody>
          <a:bodyPr/>
          <a:lstStyle/>
          <a:p>
            <a:fld id="{2B60E7CA-0E25-492D-8CF6-824C3D23B1D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3E8F1B9-246B-44A5-9800-920A1C9696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2" y="241149"/>
            <a:ext cx="1895839" cy="46223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44E59E2E-5D50-4571-AD21-B2FE4497E266}"/>
              </a:ext>
            </a:extLst>
          </p:cNvPr>
          <p:cNvSpPr/>
          <p:nvPr userDrawn="1"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294CAA9-59BC-4361-8784-AADC16164E61}"/>
              </a:ext>
            </a:extLst>
          </p:cNvPr>
          <p:cNvSpPr/>
          <p:nvPr userDrawn="1"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43A5220-7D69-4373-92A9-A043BCF1C4A6}"/>
              </a:ext>
            </a:extLst>
          </p:cNvPr>
          <p:cNvCxnSpPr/>
          <p:nvPr userDrawn="1"/>
        </p:nvCxnSpPr>
        <p:spPr>
          <a:xfrm>
            <a:off x="0" y="817685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20">
            <a:extLst>
              <a:ext uri="{FF2B5EF4-FFF2-40B4-BE49-F238E27FC236}">
                <a16:creationId xmlns:a16="http://schemas.microsoft.com/office/drawing/2014/main" id="{8D120A9E-FFC5-441D-973B-06FA4BBA0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964" y="298299"/>
            <a:ext cx="9190523" cy="462236"/>
          </a:xfrm>
        </p:spPr>
        <p:txBody>
          <a:bodyPr>
            <a:normAutofit/>
          </a:bodyPr>
          <a:lstStyle>
            <a:lvl1pPr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34512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99891C-1D3F-4B59-B329-D0E73A307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78579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852478-85F8-4590-8595-83DBDD7C6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78579"/>
            <a:ext cx="2743200" cy="365125"/>
          </a:xfrm>
        </p:spPr>
        <p:txBody>
          <a:bodyPr/>
          <a:lstStyle/>
          <a:p>
            <a:fld id="{2B60E7CA-0E25-492D-8CF6-824C3D23B1D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3E8F1B9-246B-44A5-9800-920A1C9696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2" y="241149"/>
            <a:ext cx="1895839" cy="46223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44E59E2E-5D50-4571-AD21-B2FE4497E266}"/>
              </a:ext>
            </a:extLst>
          </p:cNvPr>
          <p:cNvSpPr/>
          <p:nvPr userDrawn="1"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294CAA9-59BC-4361-8784-AADC16164E61}"/>
              </a:ext>
            </a:extLst>
          </p:cNvPr>
          <p:cNvSpPr/>
          <p:nvPr userDrawn="1"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43A5220-7D69-4373-92A9-A043BCF1C4A6}"/>
              </a:ext>
            </a:extLst>
          </p:cNvPr>
          <p:cNvCxnSpPr/>
          <p:nvPr userDrawn="1"/>
        </p:nvCxnSpPr>
        <p:spPr>
          <a:xfrm>
            <a:off x="0" y="817685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20">
            <a:extLst>
              <a:ext uri="{FF2B5EF4-FFF2-40B4-BE49-F238E27FC236}">
                <a16:creationId xmlns:a16="http://schemas.microsoft.com/office/drawing/2014/main" id="{8D120A9E-FFC5-441D-973B-06FA4BBA0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964" y="298299"/>
            <a:ext cx="9190523" cy="462236"/>
          </a:xfrm>
        </p:spPr>
        <p:txBody>
          <a:bodyPr>
            <a:normAutofit/>
          </a:bodyPr>
          <a:lstStyle>
            <a:lvl1pPr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337183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89C645-BFA4-4B06-BE98-E34742ACB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ACF315-682E-4F76-9CB1-8E84CE34B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968220-88B4-445F-A085-CC56D19A0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9806-2FAA-467F-8FCB-D2FB36435BD2}" type="datetime1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37AF73-72A0-4775-8835-B62B3FF03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55D851-5070-4D8A-9987-BE4740D49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630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192D7D-0E73-4340-90BA-461CB267D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07A10D-1E70-4D14-9E8A-1A476461E9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95F769-E15D-44C6-A9AD-4F1199E72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B7022E-83B1-4B75-8B34-F186B6D63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FABB-E527-4377-B8EE-24901736FC9A}" type="datetime1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A19FBD-CA79-4CB1-A283-6B754D8D9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3466B8-00A1-49C7-A7BC-1E412DEA8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5900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E6A7D1-02B3-4C9A-A856-79715A5D7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36EEFB-0B3D-4D96-9BC9-BBBF91DC5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31E92E-C4FF-43AF-ACBE-1E7F7FC14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D26280A-EDF9-49AE-A27A-5E60F827E7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545DF7-0400-4B8B-A608-19C46D7F15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AD05FF-4849-4543-878E-DB274412E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A91A-CD5F-4305-8AE3-EE39D64027BA}" type="datetime1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220B56B-5B85-4716-8751-299F4C7B9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B65213E-D7B4-4939-9A1F-7E378D61A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467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C50C9DE-0C4D-4DF5-8EFA-3CC66A1C7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543B2F-AD03-4916-A9F0-4301253D2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B87E90-4E98-4F77-B907-F35870E5C0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610FA-9ED0-4295-B30B-714D21A6CB2F}" type="datetime1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8A5314-D1DD-4067-95D6-9E56042187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13FFFC-F372-49AD-947A-23A2E99540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0E7CA-0E25-492D-8CF6-824C3D23B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666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0" r:id="rId4"/>
    <p:sldLayoutId id="2147483660" r:id="rId5"/>
    <p:sldLayoutId id="2147483661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7AF24D0C-2950-49F6-9F2F-5B328782A700}"/>
              </a:ext>
            </a:extLst>
          </p:cNvPr>
          <p:cNvSpPr txBox="1">
            <a:spLocks/>
          </p:cNvSpPr>
          <p:nvPr/>
        </p:nvSpPr>
        <p:spPr>
          <a:xfrm>
            <a:off x="0" y="1255713"/>
            <a:ext cx="12192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600" b="1" dirty="0">
                <a:solidFill>
                  <a:schemeClr val="bg1">
                    <a:lumMod val="50000"/>
                  </a:schemeClr>
                </a:solidFill>
              </a:rPr>
              <a:t>Vue </a:t>
            </a:r>
            <a:r>
              <a:rPr lang="zh-CN" altLang="en-US" sz="5600" b="1" dirty="0">
                <a:solidFill>
                  <a:schemeClr val="bg1">
                    <a:lumMod val="50000"/>
                  </a:schemeClr>
                </a:solidFill>
              </a:rPr>
              <a:t>补充 </a:t>
            </a:r>
            <a:r>
              <a:rPr lang="en-US" altLang="zh-CN" sz="5600" b="1" dirty="0">
                <a:solidFill>
                  <a:schemeClr val="bg1">
                    <a:lumMod val="50000"/>
                  </a:schemeClr>
                </a:solidFill>
              </a:rPr>
              <a:t>—— </a:t>
            </a:r>
            <a:r>
              <a:rPr lang="zh-CN" altLang="en-US" sz="5600" b="1" dirty="0">
                <a:solidFill>
                  <a:schemeClr val="bg1">
                    <a:lumMod val="50000"/>
                  </a:schemeClr>
                </a:solidFill>
              </a:rPr>
              <a:t>语法糖</a:t>
            </a:r>
          </a:p>
        </p:txBody>
      </p:sp>
    </p:spTree>
    <p:extLst>
      <p:ext uri="{BB962C8B-B14F-4D97-AF65-F5344CB8AC3E}">
        <p14:creationId xmlns:p14="http://schemas.microsoft.com/office/powerpoint/2010/main" val="2343818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217197-2C87-4032-9A85-BDCFDDFCC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69503926-FBFE-43D3-9D9D-5E2F1286A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语法糖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AD5CFC0-FC46-467D-898F-94168F7C3055}"/>
              </a:ext>
            </a:extLst>
          </p:cNvPr>
          <p:cNvSpPr txBox="1"/>
          <p:nvPr/>
        </p:nvSpPr>
        <p:spPr>
          <a:xfrm>
            <a:off x="853632" y="1847484"/>
            <a:ext cx="10663178" cy="95410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v-on</a:t>
            </a:r>
            <a:r>
              <a:rPr lang="en-US" altLang="zh-CN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click</a:t>
            </a:r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CN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zh-CN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zh-CN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el-progress</a:t>
            </a:r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v-bind</a:t>
            </a:r>
            <a:r>
              <a:rPr lang="en-US" altLang="zh-CN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percentage</a:t>
            </a:r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CN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zh-CN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el-progress</a:t>
            </a:r>
            <a:r>
              <a:rPr lang="en-US" altLang="zh-CN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0F8DF1C-89E8-4185-B35A-D7AD40C1EE53}"/>
              </a:ext>
            </a:extLst>
          </p:cNvPr>
          <p:cNvSpPr txBox="1"/>
          <p:nvPr/>
        </p:nvSpPr>
        <p:spPr>
          <a:xfrm>
            <a:off x="853632" y="4056410"/>
            <a:ext cx="10663178" cy="95410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</a:t>
            </a:r>
            <a:r>
              <a:rPr lang="en-US" altLang="zh-CN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click</a:t>
            </a:r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CN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zh-CN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zh-CN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el-progress</a:t>
            </a:r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</a:t>
            </a:r>
            <a:r>
              <a:rPr lang="en-US" altLang="zh-CN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percentage</a:t>
            </a:r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CN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zh-CN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el-progress</a:t>
            </a:r>
            <a:r>
              <a:rPr lang="en-US" altLang="zh-CN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44F418E3-BCB7-461B-AB59-B84954BDB7D5}"/>
              </a:ext>
            </a:extLst>
          </p:cNvPr>
          <p:cNvSpPr/>
          <p:nvPr/>
        </p:nvSpPr>
        <p:spPr>
          <a:xfrm>
            <a:off x="5953727" y="2961645"/>
            <a:ext cx="462987" cy="934710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4ACDF7F-F815-45FF-9A2A-0DCCE134A437}"/>
              </a:ext>
            </a:extLst>
          </p:cNvPr>
          <p:cNvSpPr txBox="1"/>
          <p:nvPr/>
        </p:nvSpPr>
        <p:spPr>
          <a:xfrm>
            <a:off x="0" y="5648445"/>
            <a:ext cx="12192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b="1" dirty="0">
                <a:solidFill>
                  <a:srgbClr val="0070C0"/>
                </a:solidFill>
              </a:rPr>
              <a:t>两种写法等效</a:t>
            </a:r>
          </a:p>
        </p:txBody>
      </p:sp>
    </p:spTree>
    <p:extLst>
      <p:ext uri="{BB962C8B-B14F-4D97-AF65-F5344CB8AC3E}">
        <p14:creationId xmlns:p14="http://schemas.microsoft.com/office/powerpoint/2010/main" val="1783474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2095</TotalTime>
  <Words>49</Words>
  <Application>Microsoft Office PowerPoint</Application>
  <PresentationFormat>宽屏</PresentationFormat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Arial Black</vt:lpstr>
      <vt:lpstr>Arial</vt:lpstr>
      <vt:lpstr>微软雅黑</vt:lpstr>
      <vt:lpstr>Consolas</vt:lpstr>
      <vt:lpstr>Office 主题​​</vt:lpstr>
      <vt:lpstr>PowerPoint 演示文稿</vt:lpstr>
      <vt:lpstr>语法糖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Kewei</dc:creator>
  <cp:lastModifiedBy>Li Kewei</cp:lastModifiedBy>
  <cp:revision>528</cp:revision>
  <dcterms:created xsi:type="dcterms:W3CDTF">2021-03-10T12:29:16Z</dcterms:created>
  <dcterms:modified xsi:type="dcterms:W3CDTF">2021-05-08T06:45:18Z</dcterms:modified>
</cp:coreProperties>
</file>