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71" autoAdjust="0"/>
  </p:normalViewPr>
  <p:slideViewPr>
    <p:cSldViewPr>
      <p:cViewPr>
        <p:scale>
          <a:sx n="75" d="100"/>
          <a:sy n="75" d="100"/>
        </p:scale>
        <p:origin x="-1236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F0F85-5BFA-4872-89FE-2F455F347589}" type="datetimeFigureOut">
              <a:rPr lang="en-US" smtClean="0"/>
              <a:pPr/>
              <a:t>3/19/2012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D4244-23A8-4EAC-AE97-3623EC420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D4244-23A8-4EAC-AE97-3623EC42045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According to the risk mitigation </a:t>
            </a:r>
            <a:r>
              <a:rPr lang="en-US" dirty="0" err="1" smtClean="0"/>
              <a:t>rup</a:t>
            </a:r>
            <a:r>
              <a:rPr lang="en-US" dirty="0" smtClean="0"/>
              <a:t> template,</a:t>
            </a:r>
            <a:r>
              <a:rPr lang="en-US" baseline="0" dirty="0" smtClean="0"/>
              <a:t> we need to list the “top 10” risks in the project.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D4244-23A8-4EAC-AE97-3623EC42045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5909-838D-4C71-8006-50F5C0FBA83E}" type="datetimeFigureOut">
              <a:rPr lang="en-US" smtClean="0"/>
              <a:pPr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C841-53BF-4311-AFBE-6E79E5154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5909-838D-4C71-8006-50F5C0FBA83E}" type="datetimeFigureOut">
              <a:rPr lang="en-US" smtClean="0"/>
              <a:pPr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C841-53BF-4311-AFBE-6E79E5154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5909-838D-4C71-8006-50F5C0FBA83E}" type="datetimeFigureOut">
              <a:rPr lang="en-US" smtClean="0"/>
              <a:pPr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C841-53BF-4311-AFBE-6E79E5154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5909-838D-4C71-8006-50F5C0FBA83E}" type="datetimeFigureOut">
              <a:rPr lang="en-US" smtClean="0"/>
              <a:pPr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C841-53BF-4311-AFBE-6E79E5154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5909-838D-4C71-8006-50F5C0FBA83E}" type="datetimeFigureOut">
              <a:rPr lang="en-US" smtClean="0"/>
              <a:pPr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C841-53BF-4311-AFBE-6E79E5154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5909-838D-4C71-8006-50F5C0FBA83E}" type="datetimeFigureOut">
              <a:rPr lang="en-US" smtClean="0"/>
              <a:pPr/>
              <a:t>3/19/2012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C841-53BF-4311-AFBE-6E79E5154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5909-838D-4C71-8006-50F5C0FBA83E}" type="datetimeFigureOut">
              <a:rPr lang="en-US" smtClean="0"/>
              <a:pPr/>
              <a:t>3/19/2012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C841-53BF-4311-AFBE-6E79E5154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5909-838D-4C71-8006-50F5C0FBA83E}" type="datetimeFigureOut">
              <a:rPr lang="en-US" smtClean="0"/>
              <a:pPr/>
              <a:t>3/19/2012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C841-53BF-4311-AFBE-6E79E5154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5909-838D-4C71-8006-50F5C0FBA83E}" type="datetimeFigureOut">
              <a:rPr lang="en-US" smtClean="0"/>
              <a:pPr/>
              <a:t>3/19/2012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C841-53BF-4311-AFBE-6E79E5154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5909-838D-4C71-8006-50F5C0FBA83E}" type="datetimeFigureOut">
              <a:rPr lang="en-US" smtClean="0"/>
              <a:pPr/>
              <a:t>3/19/2012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C841-53BF-4311-AFBE-6E79E5154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5909-838D-4C71-8006-50F5C0FBA83E}" type="datetimeFigureOut">
              <a:rPr lang="en-US" smtClean="0"/>
              <a:pPr/>
              <a:t>3/19/2012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C841-53BF-4311-AFBE-6E79E5154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05909-838D-4C71-8006-50F5C0FBA83E}" type="datetimeFigureOut">
              <a:rPr lang="en-US" smtClean="0"/>
              <a:pPr/>
              <a:t>3/19/2012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1C841-53BF-4311-AFBE-6E79E5154B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Team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Adam Moore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Technology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 smtClean="0"/>
              <a:t>Android hardware used for testing may fail at critical times during the project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Mitigation Plan:</a:t>
            </a:r>
            <a:r>
              <a:rPr lang="en-US" sz="1600" dirty="0" smtClean="0"/>
              <a:t> </a:t>
            </a:r>
            <a:r>
              <a:rPr lang="en-US" sz="1600" dirty="0" smtClean="0"/>
              <a:t>Currently</a:t>
            </a:r>
            <a:r>
              <a:rPr lang="en-US" sz="1600" dirty="0" smtClean="0"/>
              <a:t>, we are making use of Android simulators to reduce the affect of this risk. </a:t>
            </a:r>
            <a:endParaRPr lang="en-US" sz="1600" dirty="0" smtClean="0"/>
          </a:p>
          <a:p>
            <a:r>
              <a:rPr lang="en-US" sz="2000" dirty="0" smtClean="0"/>
              <a:t>People</a:t>
            </a:r>
          </a:p>
          <a:p>
            <a:pPr lvl="1"/>
            <a:r>
              <a:rPr lang="en-US" sz="1600" dirty="0" smtClean="0"/>
              <a:t>The staff may not be familiar with the specific tools needed to design the Android application or other system components. </a:t>
            </a:r>
            <a:endParaRPr lang="en-US" sz="1600" dirty="0" smtClean="0"/>
          </a:p>
          <a:p>
            <a:pPr lvl="1"/>
            <a:r>
              <a:rPr lang="en-US" sz="1600" dirty="0" smtClean="0"/>
              <a:t>Mitigation Plan: </a:t>
            </a:r>
            <a:r>
              <a:rPr lang="en-US" sz="1600" dirty="0" smtClean="0"/>
              <a:t>Prototype development and working code development is being done by individuals with some experience with the </a:t>
            </a:r>
            <a:r>
              <a:rPr lang="en-US" sz="1600" dirty="0" smtClean="0"/>
              <a:t>technology</a:t>
            </a:r>
            <a:endParaRPr lang="en-US" sz="1600" dirty="0" smtClean="0"/>
          </a:p>
          <a:p>
            <a:r>
              <a:rPr lang="en-US" sz="2000" dirty="0" smtClean="0"/>
              <a:t>Organizational</a:t>
            </a:r>
          </a:p>
          <a:p>
            <a:pPr lvl="1"/>
            <a:r>
              <a:rPr lang="en-US" sz="1600" dirty="0" smtClean="0"/>
              <a:t>Group communication lacks as semester gets busier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Mitigation Plan: Group </a:t>
            </a:r>
            <a:r>
              <a:rPr lang="en-US" sz="1600" dirty="0" smtClean="0"/>
              <a:t>is currently using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and email to relay due date and goal</a:t>
            </a:r>
            <a:r>
              <a:rPr lang="en-US" sz="1600" dirty="0" smtClean="0"/>
              <a:t>.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Tools</a:t>
            </a:r>
          </a:p>
          <a:p>
            <a:pPr lvl="1"/>
            <a:r>
              <a:rPr lang="en-US" sz="1800" dirty="0" err="1" smtClean="0"/>
              <a:t>Plugins</a:t>
            </a:r>
            <a:r>
              <a:rPr lang="en-US" sz="1800" dirty="0" smtClean="0"/>
              <a:t>/SDK that are required for Android development may be difficult to install and configure</a:t>
            </a:r>
          </a:p>
          <a:p>
            <a:pPr lvl="1"/>
            <a:r>
              <a:rPr lang="en-US" sz="1800" dirty="0" smtClean="0"/>
              <a:t>Mitigation Plan: We </a:t>
            </a:r>
            <a:r>
              <a:rPr lang="en-US" sz="1800" dirty="0" smtClean="0"/>
              <a:t>will have setup instructions for the tools posted on </a:t>
            </a:r>
            <a:r>
              <a:rPr lang="en-US" sz="1800" dirty="0" err="1" smtClean="0"/>
              <a:t>github</a:t>
            </a:r>
            <a:endParaRPr lang="en-US" sz="1800" dirty="0" smtClean="0"/>
          </a:p>
          <a:p>
            <a:r>
              <a:rPr lang="en-US" sz="1800" dirty="0" smtClean="0"/>
              <a:t>Requirements</a:t>
            </a:r>
            <a:endParaRPr lang="en-US" sz="1800" dirty="0" smtClean="0"/>
          </a:p>
          <a:p>
            <a:pPr lvl="1"/>
            <a:r>
              <a:rPr lang="en-US" sz="1800" dirty="0" smtClean="0"/>
              <a:t>The </a:t>
            </a:r>
            <a:r>
              <a:rPr lang="en-US" sz="1800" dirty="0" err="1" smtClean="0"/>
              <a:t>JAGTran</a:t>
            </a:r>
            <a:r>
              <a:rPr lang="en-US" sz="1800" dirty="0" smtClean="0"/>
              <a:t> management may not fully specify what they want from the system, causing requirements to change in the middle of the project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Mitigation Plan: By </a:t>
            </a:r>
            <a:r>
              <a:rPr lang="en-US" sz="1800" dirty="0" smtClean="0"/>
              <a:t>using an iterative development process, the </a:t>
            </a:r>
            <a:r>
              <a:rPr lang="en-US" sz="1800" dirty="0" err="1" smtClean="0"/>
              <a:t>JAGTrack</a:t>
            </a:r>
            <a:r>
              <a:rPr lang="en-US" sz="1800" dirty="0" smtClean="0"/>
              <a:t> team is prepared to handle changing </a:t>
            </a:r>
            <a:r>
              <a:rPr lang="en-US" sz="1800" dirty="0" smtClean="0"/>
              <a:t>requirements</a:t>
            </a:r>
            <a:endParaRPr lang="en-US" sz="1800" dirty="0" smtClean="0"/>
          </a:p>
          <a:p>
            <a:r>
              <a:rPr lang="en-US" sz="1800" dirty="0" smtClean="0"/>
              <a:t>Estimation</a:t>
            </a:r>
          </a:p>
          <a:p>
            <a:pPr lvl="1"/>
            <a:r>
              <a:rPr lang="en-US" sz="1800" dirty="0" smtClean="0"/>
              <a:t>The time required to complete the project is underestimated since most of the staff involved will be learning new </a:t>
            </a:r>
            <a:r>
              <a:rPr lang="en-US" sz="1800" dirty="0" smtClean="0"/>
              <a:t>skills</a:t>
            </a:r>
          </a:p>
          <a:p>
            <a:pPr lvl="1"/>
            <a:r>
              <a:rPr lang="en-US" sz="1800" dirty="0" smtClean="0"/>
              <a:t>Mitigation Plan:</a:t>
            </a:r>
            <a:endParaRPr lang="en-US" sz="1800" dirty="0" smtClean="0"/>
          </a:p>
          <a:p>
            <a:pPr lvl="2"/>
            <a:r>
              <a:rPr lang="en-US" sz="1800" dirty="0" smtClean="0"/>
              <a:t>T</a:t>
            </a:r>
            <a:r>
              <a:rPr lang="en-US" sz="1800" dirty="0" smtClean="0"/>
              <a:t>he </a:t>
            </a:r>
            <a:r>
              <a:rPr lang="en-US" sz="1800" dirty="0" smtClean="0"/>
              <a:t>work has been divided amongst many different staff members so that each member doesn’t have to do too much work</a:t>
            </a:r>
          </a:p>
          <a:p>
            <a:pPr lvl="2"/>
            <a:r>
              <a:rPr lang="en-US" sz="1800" dirty="0" err="1" smtClean="0"/>
              <a:t>Github</a:t>
            </a:r>
            <a:r>
              <a:rPr lang="en-US" sz="1800" dirty="0" smtClean="0"/>
              <a:t> contains links to tutorials do decrease the amount of overhead for mundane tasks such as configuration management and version control</a:t>
            </a:r>
          </a:p>
          <a:p>
            <a:pPr lvl="1"/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277</Words>
  <Application>Microsoft Office PowerPoint</Application>
  <PresentationFormat>On-screen Show (4:3)</PresentationFormat>
  <Paragraphs>27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Test Team Slides</vt:lpstr>
      <vt:lpstr>Risk List</vt:lpstr>
      <vt:lpstr>Risk 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Team Slides</dc:title>
  <dc:creator>Adam</dc:creator>
  <cp:lastModifiedBy>Adam</cp:lastModifiedBy>
  <cp:revision>19</cp:revision>
  <dcterms:created xsi:type="dcterms:W3CDTF">2012-03-16T22:34:00Z</dcterms:created>
  <dcterms:modified xsi:type="dcterms:W3CDTF">2012-03-19T23:11:23Z</dcterms:modified>
</cp:coreProperties>
</file>