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472A-5F90-4A46-BBFA-B28DA6387BB6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BF54-742F-4076-99FD-3385B09F40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472A-5F90-4A46-BBFA-B28DA6387BB6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BF54-742F-4076-99FD-3385B09F40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472A-5F90-4A46-BBFA-B28DA6387BB6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BF54-742F-4076-99FD-3385B09F40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472A-5F90-4A46-BBFA-B28DA6387BB6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BF54-742F-4076-99FD-3385B09F40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472A-5F90-4A46-BBFA-B28DA6387BB6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BF54-742F-4076-99FD-3385B09F40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472A-5F90-4A46-BBFA-B28DA6387BB6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BF54-742F-4076-99FD-3385B09F40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472A-5F90-4A46-BBFA-B28DA6387BB6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BF54-742F-4076-99FD-3385B09F40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472A-5F90-4A46-BBFA-B28DA6387BB6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BF54-742F-4076-99FD-3385B09F40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472A-5F90-4A46-BBFA-B28DA6387BB6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BF54-742F-4076-99FD-3385B09F40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472A-5F90-4A46-BBFA-B28DA6387BB6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BF54-742F-4076-99FD-3385B09F40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472A-5F90-4A46-BBFA-B28DA6387BB6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C44BF54-742F-4076-99FD-3385B09F40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A5472A-5F90-4A46-BBFA-B28DA6387BB6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44BF54-742F-4076-99FD-3385B09F40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Requirements/Analysis Team 1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en-US" altLang="zh-CN" b="1" dirty="0" smtClean="0"/>
              <a:t>Xingyu Wang</a:t>
            </a:r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		Jim Fletcher</a:t>
            </a:r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		He Zhang</a:t>
            </a:r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		</a:t>
            </a:r>
            <a:r>
              <a:rPr lang="en-US" altLang="zh-CN" b="1" dirty="0" err="1" smtClean="0"/>
              <a:t>Weijian</a:t>
            </a:r>
            <a:r>
              <a:rPr lang="en-US" altLang="zh-CN" b="1" dirty="0" smtClean="0"/>
              <a:t> Jiang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Use Case Boarding JagTran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Actor: </a:t>
            </a:r>
          </a:p>
          <a:p>
            <a:pPr lvl="1"/>
            <a:r>
              <a:rPr lang="en-US" altLang="zh-CN" dirty="0" smtClean="0"/>
              <a:t>User (Passenger)</a:t>
            </a:r>
          </a:p>
          <a:p>
            <a:r>
              <a:rPr lang="en-US" altLang="zh-CN" b="1" dirty="0" smtClean="0"/>
              <a:t>Goals: </a:t>
            </a:r>
          </a:p>
          <a:p>
            <a:pPr lvl="1"/>
            <a:r>
              <a:rPr lang="en-US" altLang="zh-CN" dirty="0" smtClean="0"/>
              <a:t>Knowing when the last bus left from a specific stop</a:t>
            </a:r>
          </a:p>
          <a:p>
            <a:pPr lvl="1"/>
            <a:r>
              <a:rPr lang="en-US" altLang="zh-CN" dirty="0" smtClean="0"/>
              <a:t>Knowing when the next bus will arrive at a specific stop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792088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Diagram</a:t>
            </a:r>
          </a:p>
          <a:p>
            <a:pPr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410326" cy="44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566738"/>
            <a:ext cx="732472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Nonfunctional Requirements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Usability</a:t>
            </a:r>
          </a:p>
          <a:p>
            <a:pPr lvl="1"/>
            <a:r>
              <a:rPr lang="en-US" altLang="zh-CN" b="1" dirty="0" smtClean="0"/>
              <a:t>Android Compliance</a:t>
            </a:r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sz="2400" dirty="0" smtClean="0"/>
              <a:t>The user interface shall be Android compliant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b="1" dirty="0" smtClean="0"/>
              <a:t>Design for ease-of-use</a:t>
            </a:r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The user interface of the JagTrack System shall be designed for ease-of-use and shall be appropriate for a </a:t>
            </a:r>
            <a:r>
              <a:rPr lang="en-US" altLang="zh-CN" sz="2400" dirty="0" err="1" smtClean="0"/>
              <a:t>smartphone</a:t>
            </a:r>
            <a:r>
              <a:rPr lang="en-US" altLang="zh-CN" sz="2400" dirty="0" smtClean="0"/>
              <a:t>-enabled </a:t>
            </a:r>
            <a:r>
              <a:rPr lang="en-US" altLang="zh-CN" sz="2400" dirty="0"/>
              <a:t>user community with no additional training on the </a:t>
            </a:r>
            <a:r>
              <a:rPr lang="en-US" altLang="zh-CN" sz="2400" dirty="0" smtClean="0"/>
              <a:t>System.</a:t>
            </a:r>
          </a:p>
          <a:p>
            <a:pPr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Reliability</a:t>
            </a:r>
          </a:p>
          <a:p>
            <a:pPr lvl="1"/>
            <a:r>
              <a:rPr lang="en-US" altLang="zh-CN" b="1" dirty="0" smtClean="0"/>
              <a:t>Availability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sz="2600" dirty="0" smtClean="0"/>
              <a:t>The availability requirements will be defined in the next iteration.</a:t>
            </a:r>
          </a:p>
          <a:p>
            <a:pPr lvl="1"/>
            <a:r>
              <a:rPr lang="en-US" altLang="zh-CN" b="1" dirty="0" smtClean="0"/>
              <a:t>Mean time between failures</a:t>
            </a:r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sz="2600" dirty="0" smtClean="0"/>
              <a:t>The </a:t>
            </a:r>
            <a:r>
              <a:rPr lang="en-US" altLang="zh-CN" sz="2600" dirty="0"/>
              <a:t>MTBF requirements will be defined in the next iteration.</a:t>
            </a:r>
            <a:endParaRPr lang="en-US" altLang="zh-CN" sz="2600" dirty="0" smtClean="0"/>
          </a:p>
          <a:p>
            <a:r>
              <a:rPr lang="en-US" altLang="zh-CN" b="1" dirty="0" smtClean="0"/>
              <a:t>Performance</a:t>
            </a:r>
          </a:p>
          <a:p>
            <a:pPr lvl="1"/>
            <a:r>
              <a:rPr lang="en-US" altLang="zh-CN" b="1" dirty="0" smtClean="0"/>
              <a:t>Database access response time</a:t>
            </a:r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sz="2600" dirty="0" smtClean="0"/>
              <a:t>The </a:t>
            </a:r>
            <a:r>
              <a:rPr lang="en-US" altLang="zh-CN" sz="2600" dirty="0"/>
              <a:t>system shall provide access to the legacy course catalog database with no more than a 10 second latency.</a:t>
            </a:r>
            <a:endParaRPr lang="en-US" altLang="zh-CN" sz="2600" dirty="0" smtClean="0"/>
          </a:p>
          <a:p>
            <a:pPr lvl="1"/>
            <a:r>
              <a:rPr lang="en-US" altLang="zh-CN" b="1" dirty="0" smtClean="0"/>
              <a:t>Transaction response time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sz="2600" dirty="0" smtClean="0"/>
              <a:t>The </a:t>
            </a:r>
            <a:r>
              <a:rPr lang="en-US" altLang="zh-CN" sz="2600" dirty="0"/>
              <a:t>system must be able to complete 80% of all transactions within 30 seconds.</a:t>
            </a:r>
            <a:endParaRPr lang="en-US" altLang="zh-CN" sz="26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</TotalTime>
  <Words>44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Requirements/Analysis Team 1</vt:lpstr>
      <vt:lpstr>Use Case Boarding JagTran</vt:lpstr>
      <vt:lpstr>Slide 3</vt:lpstr>
      <vt:lpstr>Slide 4</vt:lpstr>
      <vt:lpstr>Nonfunctional Requirements</vt:lpstr>
      <vt:lpstr>Slide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Requirements/Analysis Team 1</dc:title>
  <dc:creator>Xingyu Wang</dc:creator>
  <cp:lastModifiedBy>Adam</cp:lastModifiedBy>
  <cp:revision>4</cp:revision>
  <dcterms:created xsi:type="dcterms:W3CDTF">2012-03-14T22:25:15Z</dcterms:created>
  <dcterms:modified xsi:type="dcterms:W3CDTF">2012-03-20T06:23:53Z</dcterms:modified>
</cp:coreProperties>
</file>