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72875D-EA12-4D47-A43D-B3403A09EF52}" type="datetimeFigureOut">
              <a:rPr lang="en-US" smtClean="0"/>
              <a:t>3/18/2012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1E238-63A4-4835-AA2F-289E43EB81D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72875D-EA12-4D47-A43D-B3403A09EF52}" type="datetimeFigureOut">
              <a:rPr lang="en-US" smtClean="0"/>
              <a:t>3/18/2012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1E238-63A4-4835-AA2F-289E43EB81D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72875D-EA12-4D47-A43D-B3403A09EF52}" type="datetimeFigureOut">
              <a:rPr lang="en-US" smtClean="0"/>
              <a:t>3/18/2012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1E238-63A4-4835-AA2F-289E43EB81D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72875D-EA12-4D47-A43D-B3403A09EF52}" type="datetimeFigureOut">
              <a:rPr lang="en-US" smtClean="0"/>
              <a:t>3/18/2012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1E238-63A4-4835-AA2F-289E43EB81D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72875D-EA12-4D47-A43D-B3403A09EF52}" type="datetimeFigureOut">
              <a:rPr lang="en-US" smtClean="0"/>
              <a:t>3/18/2012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1E238-63A4-4835-AA2F-289E43EB81D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72875D-EA12-4D47-A43D-B3403A09EF52}" type="datetimeFigureOut">
              <a:rPr lang="en-US" smtClean="0"/>
              <a:t>3/18/2012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1E238-63A4-4835-AA2F-289E43EB81D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72875D-EA12-4D47-A43D-B3403A09EF52}" type="datetimeFigureOut">
              <a:rPr lang="en-US" smtClean="0"/>
              <a:t>3/18/2012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E1E238-63A4-4835-AA2F-289E43EB81D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72875D-EA12-4D47-A43D-B3403A09EF52}" type="datetimeFigureOut">
              <a:rPr lang="en-US" smtClean="0"/>
              <a:t>3/18/2012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E1E238-63A4-4835-AA2F-289E43EB81D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2875D-EA12-4D47-A43D-B3403A09EF52}" type="datetimeFigureOut">
              <a:rPr lang="en-US" smtClean="0"/>
              <a:t>3/18/2012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E1E238-63A4-4835-AA2F-289E43EB81D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2875D-EA12-4D47-A43D-B3403A09EF52}" type="datetimeFigureOut">
              <a:rPr lang="en-US" smtClean="0"/>
              <a:t>3/18/2012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1E238-63A4-4835-AA2F-289E43EB81D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2875D-EA12-4D47-A43D-B3403A09EF52}" type="datetimeFigureOut">
              <a:rPr lang="en-US" smtClean="0"/>
              <a:t>3/18/2012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1E238-63A4-4835-AA2F-289E43EB81D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2875D-EA12-4D47-A43D-B3403A09EF52}" type="datetimeFigureOut">
              <a:rPr lang="en-US" smtClean="0"/>
              <a:t>3/18/2012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E1E238-63A4-4835-AA2F-289E43EB81D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ewjagmedium.jpg"/>
          <p:cNvPicPr>
            <a:picLocks noChangeAspect="1"/>
          </p:cNvPicPr>
          <p:nvPr/>
        </p:nvPicPr>
        <p:blipFill>
          <a:blip r:embed="rId2" cstate="print"/>
          <a:stretch>
            <a:fillRect/>
          </a:stretch>
        </p:blipFill>
        <p:spPr>
          <a:xfrm>
            <a:off x="533401" y="5023837"/>
            <a:ext cx="1981200" cy="1490294"/>
          </a:xfrm>
          <a:prstGeom prst="rect">
            <a:avLst/>
          </a:prstGeom>
        </p:spPr>
      </p:pic>
      <p:sp>
        <p:nvSpPr>
          <p:cNvPr id="4" name="Title 3"/>
          <p:cNvSpPr>
            <a:spLocks noGrp="1"/>
          </p:cNvSpPr>
          <p:nvPr>
            <p:ph type="title"/>
          </p:nvPr>
        </p:nvSpPr>
        <p:spPr>
          <a:noFill/>
          <a:ln>
            <a:noFill/>
          </a:ln>
        </p:spPr>
        <p:txBody>
          <a:bodyPr>
            <a:noAutofit/>
          </a:bodyPr>
          <a:lstStyle/>
          <a:p>
            <a:r>
              <a:rPr lang="en-US" sz="3600" dirty="0" smtClean="0"/>
              <a:t>Requirements Traceability</a:t>
            </a:r>
            <a:endParaRPr lang="en-US" sz="3600" dirty="0"/>
          </a:p>
        </p:txBody>
      </p:sp>
      <p:pic>
        <p:nvPicPr>
          <p:cNvPr id="9" name="Content Placeholder 8" descr="safe_image.gif"/>
          <p:cNvPicPr>
            <a:picLocks noGrp="1" noChangeAspect="1"/>
          </p:cNvPicPr>
          <p:nvPr>
            <p:ph idx="1"/>
          </p:nvPr>
        </p:nvPicPr>
        <p:blipFill>
          <a:blip r:embed="rId3" cstate="print"/>
          <a:stretch>
            <a:fillRect/>
          </a:stretch>
        </p:blipFill>
        <p:spPr>
          <a:xfrm>
            <a:off x="8610600" y="6357196"/>
            <a:ext cx="533400" cy="500804"/>
          </a:xfrm>
          <a:noFill/>
        </p:spPr>
      </p:pic>
      <p:sp>
        <p:nvSpPr>
          <p:cNvPr id="6" name="Text Placeholder 5"/>
          <p:cNvSpPr>
            <a:spLocks noGrp="1"/>
          </p:cNvSpPr>
          <p:nvPr>
            <p:ph type="body" sz="half" idx="2"/>
          </p:nvPr>
        </p:nvSpPr>
        <p:spPr/>
        <p:txBody>
          <a:bodyPr/>
          <a:lstStyle/>
          <a:p>
            <a:r>
              <a:rPr lang="en-US" sz="2800" dirty="0" smtClean="0"/>
              <a:t>Phase</a:t>
            </a:r>
          </a:p>
          <a:p>
            <a:endParaRPr lang="en-US" sz="2800" dirty="0"/>
          </a:p>
          <a:p>
            <a:r>
              <a:rPr lang="en-US" sz="2800" dirty="0" smtClean="0"/>
              <a:t>Iteration</a:t>
            </a:r>
          </a:p>
          <a:p>
            <a:endParaRPr lang="en-US" sz="2800" dirty="0"/>
          </a:p>
          <a:p>
            <a:r>
              <a:rPr lang="en-US" sz="2800" dirty="0" smtClean="0"/>
              <a:t>Prototype Release</a:t>
            </a:r>
          </a:p>
          <a:p>
            <a:endParaRPr lang="en-US" sz="2800" dirty="0"/>
          </a:p>
          <a:p>
            <a:r>
              <a:rPr lang="en-US" sz="2800" dirty="0" smtClean="0"/>
              <a:t>Customer Meeting</a:t>
            </a:r>
          </a:p>
          <a:p>
            <a:endParaRPr lang="en-US" sz="2800"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Requirements Traceability</a:t>
            </a:r>
            <a:endParaRPr lang="en-US" sz="3600" dirty="0"/>
          </a:p>
        </p:txBody>
      </p:sp>
      <p:sp>
        <p:nvSpPr>
          <p:cNvPr id="5" name="Content Placeholder 4"/>
          <p:cNvSpPr>
            <a:spLocks noGrp="1"/>
          </p:cNvSpPr>
          <p:nvPr>
            <p:ph idx="1"/>
          </p:nvPr>
        </p:nvSpPr>
        <p:spPr>
          <a:xfrm>
            <a:off x="3581400" y="304800"/>
            <a:ext cx="5111750" cy="5853113"/>
          </a:xfrm>
        </p:spPr>
        <p:txBody>
          <a:bodyPr/>
          <a:lstStyle/>
          <a:p>
            <a:r>
              <a:rPr lang="en-US" dirty="0" smtClean="0"/>
              <a:t>At the beginning of each phase of the development process, the requirements and constraints will be assessed and changed according to new manifestations in the process and product.</a:t>
            </a:r>
            <a:endParaRPr lang="en-US" dirty="0"/>
          </a:p>
        </p:txBody>
      </p:sp>
      <p:sp>
        <p:nvSpPr>
          <p:cNvPr id="6" name="Text Placeholder 5"/>
          <p:cNvSpPr>
            <a:spLocks noGrp="1"/>
          </p:cNvSpPr>
          <p:nvPr>
            <p:ph type="body" sz="half" idx="2"/>
          </p:nvPr>
        </p:nvSpPr>
        <p:spPr/>
        <p:txBody>
          <a:bodyPr/>
          <a:lstStyle/>
          <a:p>
            <a:r>
              <a:rPr lang="en-US" sz="2800" dirty="0" smtClean="0">
                <a:solidFill>
                  <a:srgbClr val="FF0000"/>
                </a:solidFill>
              </a:rPr>
              <a:t>Phase</a:t>
            </a:r>
          </a:p>
          <a:p>
            <a:endParaRPr lang="en-US" sz="2800" dirty="0"/>
          </a:p>
          <a:p>
            <a:r>
              <a:rPr lang="en-US" sz="2800" dirty="0" smtClean="0"/>
              <a:t>Iteration</a:t>
            </a:r>
          </a:p>
          <a:p>
            <a:endParaRPr lang="en-US" sz="2800" dirty="0"/>
          </a:p>
          <a:p>
            <a:r>
              <a:rPr lang="en-US" sz="2800" dirty="0" smtClean="0"/>
              <a:t>Prototype Release</a:t>
            </a:r>
          </a:p>
          <a:p>
            <a:endParaRPr lang="en-US" sz="2800" dirty="0"/>
          </a:p>
          <a:p>
            <a:r>
              <a:rPr lang="en-US" sz="2800" dirty="0" smtClean="0"/>
              <a:t>Customer Meeting</a:t>
            </a:r>
          </a:p>
          <a:p>
            <a:endParaRPr lang="en-US" sz="2800" dirty="0"/>
          </a:p>
          <a:p>
            <a:endParaRPr lang="en-US" dirty="0"/>
          </a:p>
        </p:txBody>
      </p:sp>
      <p:pic>
        <p:nvPicPr>
          <p:cNvPr id="9" name="Picture 8" descr="newjagmedium.jpg"/>
          <p:cNvPicPr>
            <a:picLocks noChangeAspect="1"/>
          </p:cNvPicPr>
          <p:nvPr/>
        </p:nvPicPr>
        <p:blipFill>
          <a:blip r:embed="rId2" cstate="print"/>
          <a:stretch>
            <a:fillRect/>
          </a:stretch>
        </p:blipFill>
        <p:spPr>
          <a:xfrm>
            <a:off x="533401" y="5023837"/>
            <a:ext cx="1981200" cy="1490294"/>
          </a:xfrm>
          <a:prstGeom prst="rect">
            <a:avLst/>
          </a:prstGeom>
        </p:spPr>
      </p:pic>
      <p:pic>
        <p:nvPicPr>
          <p:cNvPr id="10" name="Content Placeholder 8" descr="safe_image.gif"/>
          <p:cNvPicPr>
            <a:picLocks noChangeAspect="1"/>
          </p:cNvPicPr>
          <p:nvPr/>
        </p:nvPicPr>
        <p:blipFill>
          <a:blip r:embed="rId3" cstate="print"/>
          <a:stretch>
            <a:fillRect/>
          </a:stretch>
        </p:blipFill>
        <p:spPr>
          <a:xfrm>
            <a:off x="8610600" y="6357196"/>
            <a:ext cx="533400" cy="50080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Requirements Traceability</a:t>
            </a:r>
            <a:endParaRPr lang="en-US" sz="3600" dirty="0"/>
          </a:p>
        </p:txBody>
      </p:sp>
      <p:sp>
        <p:nvSpPr>
          <p:cNvPr id="5" name="Content Placeholder 4"/>
          <p:cNvSpPr>
            <a:spLocks noGrp="1"/>
          </p:cNvSpPr>
          <p:nvPr>
            <p:ph idx="1"/>
          </p:nvPr>
        </p:nvSpPr>
        <p:spPr>
          <a:xfrm>
            <a:off x="3581400" y="304800"/>
            <a:ext cx="5111750" cy="5853113"/>
          </a:xfrm>
        </p:spPr>
        <p:txBody>
          <a:bodyPr/>
          <a:lstStyle/>
          <a:p>
            <a:r>
              <a:rPr lang="en-US" dirty="0" smtClean="0"/>
              <a:t>Much like the process at the end of each phase, requirements will be assessed at the end and all throughout the iterations until release. If changes in requirements are required mid iteration they will be addressed when needed.</a:t>
            </a:r>
            <a:endParaRPr lang="en-US" dirty="0"/>
          </a:p>
        </p:txBody>
      </p:sp>
      <p:sp>
        <p:nvSpPr>
          <p:cNvPr id="6" name="Text Placeholder 5"/>
          <p:cNvSpPr>
            <a:spLocks noGrp="1"/>
          </p:cNvSpPr>
          <p:nvPr>
            <p:ph type="body" sz="half" idx="2"/>
          </p:nvPr>
        </p:nvSpPr>
        <p:spPr/>
        <p:txBody>
          <a:bodyPr/>
          <a:lstStyle/>
          <a:p>
            <a:r>
              <a:rPr lang="en-US" sz="2800" dirty="0" smtClean="0"/>
              <a:t>Phase</a:t>
            </a:r>
          </a:p>
          <a:p>
            <a:endParaRPr lang="en-US" sz="2800" dirty="0"/>
          </a:p>
          <a:p>
            <a:r>
              <a:rPr lang="en-US" sz="2800" dirty="0" smtClean="0">
                <a:solidFill>
                  <a:srgbClr val="FF0000"/>
                </a:solidFill>
              </a:rPr>
              <a:t>Iteration</a:t>
            </a:r>
          </a:p>
          <a:p>
            <a:endParaRPr lang="en-US" sz="2800" dirty="0"/>
          </a:p>
          <a:p>
            <a:r>
              <a:rPr lang="en-US" sz="2800" dirty="0" smtClean="0"/>
              <a:t>Prototype Release</a:t>
            </a:r>
          </a:p>
          <a:p>
            <a:endParaRPr lang="en-US" sz="2800" dirty="0"/>
          </a:p>
          <a:p>
            <a:r>
              <a:rPr lang="en-US" sz="2800" dirty="0" smtClean="0"/>
              <a:t>Customer Meeting</a:t>
            </a:r>
          </a:p>
          <a:p>
            <a:endParaRPr lang="en-US" sz="2800" dirty="0"/>
          </a:p>
          <a:p>
            <a:endParaRPr lang="en-US" dirty="0"/>
          </a:p>
        </p:txBody>
      </p:sp>
      <p:pic>
        <p:nvPicPr>
          <p:cNvPr id="7" name="Picture 6" descr="newjagmedium.jpg"/>
          <p:cNvPicPr>
            <a:picLocks noChangeAspect="1"/>
          </p:cNvPicPr>
          <p:nvPr/>
        </p:nvPicPr>
        <p:blipFill>
          <a:blip r:embed="rId2" cstate="print"/>
          <a:stretch>
            <a:fillRect/>
          </a:stretch>
        </p:blipFill>
        <p:spPr>
          <a:xfrm>
            <a:off x="533401" y="5023837"/>
            <a:ext cx="1981200" cy="1490294"/>
          </a:xfrm>
          <a:prstGeom prst="rect">
            <a:avLst/>
          </a:prstGeom>
        </p:spPr>
      </p:pic>
      <p:pic>
        <p:nvPicPr>
          <p:cNvPr id="8" name="Content Placeholder 8" descr="safe_image.gif"/>
          <p:cNvPicPr>
            <a:picLocks noChangeAspect="1"/>
          </p:cNvPicPr>
          <p:nvPr/>
        </p:nvPicPr>
        <p:blipFill>
          <a:blip r:embed="rId3" cstate="print"/>
          <a:stretch>
            <a:fillRect/>
          </a:stretch>
        </p:blipFill>
        <p:spPr>
          <a:xfrm>
            <a:off x="8610600" y="6357196"/>
            <a:ext cx="533400" cy="50080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Requirements Traceability</a:t>
            </a:r>
            <a:endParaRPr lang="en-US" sz="3600" dirty="0"/>
          </a:p>
        </p:txBody>
      </p:sp>
      <p:sp>
        <p:nvSpPr>
          <p:cNvPr id="5" name="Content Placeholder 4"/>
          <p:cNvSpPr>
            <a:spLocks noGrp="1"/>
          </p:cNvSpPr>
          <p:nvPr>
            <p:ph idx="1"/>
          </p:nvPr>
        </p:nvSpPr>
        <p:spPr>
          <a:xfrm>
            <a:off x="3581400" y="304800"/>
            <a:ext cx="5111750" cy="5853113"/>
          </a:xfrm>
        </p:spPr>
        <p:txBody>
          <a:bodyPr/>
          <a:lstStyle/>
          <a:p>
            <a:r>
              <a:rPr lang="en-US" dirty="0" smtClean="0"/>
              <a:t>Whenever a prototype is released the information gathered from the prototype will be used to update the requirements and confirm that the project is holding to the requirements already established.</a:t>
            </a:r>
            <a:endParaRPr lang="en-US" dirty="0"/>
          </a:p>
        </p:txBody>
      </p:sp>
      <p:sp>
        <p:nvSpPr>
          <p:cNvPr id="6" name="Text Placeholder 5"/>
          <p:cNvSpPr>
            <a:spLocks noGrp="1"/>
          </p:cNvSpPr>
          <p:nvPr>
            <p:ph type="body" sz="half" idx="2"/>
          </p:nvPr>
        </p:nvSpPr>
        <p:spPr/>
        <p:txBody>
          <a:bodyPr/>
          <a:lstStyle/>
          <a:p>
            <a:r>
              <a:rPr lang="en-US" sz="2800" dirty="0" smtClean="0"/>
              <a:t>Phase</a:t>
            </a:r>
          </a:p>
          <a:p>
            <a:endParaRPr lang="en-US" sz="2800" dirty="0"/>
          </a:p>
          <a:p>
            <a:r>
              <a:rPr lang="en-US" sz="2800" dirty="0" smtClean="0"/>
              <a:t>Iteration</a:t>
            </a:r>
          </a:p>
          <a:p>
            <a:endParaRPr lang="en-US" sz="2800" dirty="0"/>
          </a:p>
          <a:p>
            <a:r>
              <a:rPr lang="en-US" sz="2800" dirty="0" smtClean="0">
                <a:solidFill>
                  <a:srgbClr val="FF0000"/>
                </a:solidFill>
              </a:rPr>
              <a:t>Prototype Release</a:t>
            </a:r>
          </a:p>
          <a:p>
            <a:endParaRPr lang="en-US" sz="2800" dirty="0"/>
          </a:p>
          <a:p>
            <a:r>
              <a:rPr lang="en-US" sz="2800" dirty="0" smtClean="0"/>
              <a:t>Customer Meeting</a:t>
            </a:r>
          </a:p>
          <a:p>
            <a:endParaRPr lang="en-US" sz="2800" dirty="0"/>
          </a:p>
          <a:p>
            <a:endParaRPr lang="en-US" dirty="0"/>
          </a:p>
        </p:txBody>
      </p:sp>
      <p:pic>
        <p:nvPicPr>
          <p:cNvPr id="7" name="Picture 6" descr="newjagmedium.jpg"/>
          <p:cNvPicPr>
            <a:picLocks noChangeAspect="1"/>
          </p:cNvPicPr>
          <p:nvPr/>
        </p:nvPicPr>
        <p:blipFill>
          <a:blip r:embed="rId2" cstate="print"/>
          <a:stretch>
            <a:fillRect/>
          </a:stretch>
        </p:blipFill>
        <p:spPr>
          <a:xfrm>
            <a:off x="533401" y="5023837"/>
            <a:ext cx="1981200" cy="1490294"/>
          </a:xfrm>
          <a:prstGeom prst="rect">
            <a:avLst/>
          </a:prstGeom>
        </p:spPr>
      </p:pic>
      <p:pic>
        <p:nvPicPr>
          <p:cNvPr id="8" name="Content Placeholder 8" descr="safe_image.gif"/>
          <p:cNvPicPr>
            <a:picLocks noChangeAspect="1"/>
          </p:cNvPicPr>
          <p:nvPr/>
        </p:nvPicPr>
        <p:blipFill>
          <a:blip r:embed="rId3" cstate="print"/>
          <a:stretch>
            <a:fillRect/>
          </a:stretch>
        </p:blipFill>
        <p:spPr>
          <a:xfrm>
            <a:off x="8610600" y="6357196"/>
            <a:ext cx="533400" cy="50080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Requirements Traceability</a:t>
            </a:r>
            <a:endParaRPr lang="en-US" sz="3600" dirty="0"/>
          </a:p>
        </p:txBody>
      </p:sp>
      <p:sp>
        <p:nvSpPr>
          <p:cNvPr id="5" name="Content Placeholder 4"/>
          <p:cNvSpPr>
            <a:spLocks noGrp="1"/>
          </p:cNvSpPr>
          <p:nvPr>
            <p:ph idx="1"/>
          </p:nvPr>
        </p:nvSpPr>
        <p:spPr>
          <a:noFill/>
        </p:spPr>
        <p:txBody>
          <a:bodyPr>
            <a:normAutofit lnSpcReduction="10000"/>
          </a:bodyPr>
          <a:lstStyle/>
          <a:p>
            <a:r>
              <a:rPr lang="en-US" dirty="0" smtClean="0"/>
              <a:t>Every customer meeting will provide feedback from both team leaders and the customer as to assess whether the project is holding to the original and current requirements. Any changes needing to take place can be addressed at these meetings and implemented if deemed necessary.</a:t>
            </a:r>
            <a:endParaRPr lang="en-US" dirty="0"/>
          </a:p>
        </p:txBody>
      </p:sp>
      <p:sp>
        <p:nvSpPr>
          <p:cNvPr id="6" name="Text Placeholder 5"/>
          <p:cNvSpPr>
            <a:spLocks noGrp="1"/>
          </p:cNvSpPr>
          <p:nvPr>
            <p:ph type="body" sz="half" idx="2"/>
          </p:nvPr>
        </p:nvSpPr>
        <p:spPr/>
        <p:txBody>
          <a:bodyPr/>
          <a:lstStyle/>
          <a:p>
            <a:r>
              <a:rPr lang="en-US" sz="2800" dirty="0" smtClean="0"/>
              <a:t>Phase</a:t>
            </a:r>
          </a:p>
          <a:p>
            <a:endParaRPr lang="en-US" sz="2800" dirty="0"/>
          </a:p>
          <a:p>
            <a:r>
              <a:rPr lang="en-US" sz="2800" dirty="0" smtClean="0"/>
              <a:t>Iteration</a:t>
            </a:r>
          </a:p>
          <a:p>
            <a:endParaRPr lang="en-US" sz="2800" dirty="0"/>
          </a:p>
          <a:p>
            <a:r>
              <a:rPr lang="en-US" sz="2800" dirty="0" smtClean="0"/>
              <a:t>Prototype Release</a:t>
            </a:r>
          </a:p>
          <a:p>
            <a:endParaRPr lang="en-US" sz="2800" dirty="0"/>
          </a:p>
          <a:p>
            <a:r>
              <a:rPr lang="en-US" sz="2800" dirty="0" smtClean="0">
                <a:solidFill>
                  <a:srgbClr val="FF0000"/>
                </a:solidFill>
              </a:rPr>
              <a:t>Customer Meeting</a:t>
            </a:r>
          </a:p>
          <a:p>
            <a:endParaRPr lang="en-US" sz="2800" dirty="0"/>
          </a:p>
          <a:p>
            <a:endParaRPr lang="en-US" dirty="0"/>
          </a:p>
        </p:txBody>
      </p:sp>
      <p:pic>
        <p:nvPicPr>
          <p:cNvPr id="8" name="Picture 7" descr="newjagmedium.jpg"/>
          <p:cNvPicPr>
            <a:picLocks noChangeAspect="1"/>
          </p:cNvPicPr>
          <p:nvPr/>
        </p:nvPicPr>
        <p:blipFill>
          <a:blip r:embed="rId2" cstate="print"/>
          <a:stretch>
            <a:fillRect/>
          </a:stretch>
        </p:blipFill>
        <p:spPr>
          <a:xfrm>
            <a:off x="533401" y="5023837"/>
            <a:ext cx="1981200" cy="1490294"/>
          </a:xfrm>
          <a:prstGeom prst="rect">
            <a:avLst/>
          </a:prstGeom>
        </p:spPr>
      </p:pic>
      <p:pic>
        <p:nvPicPr>
          <p:cNvPr id="9" name="Content Placeholder 8" descr="safe_image.gif"/>
          <p:cNvPicPr>
            <a:picLocks noChangeAspect="1"/>
          </p:cNvPicPr>
          <p:nvPr/>
        </p:nvPicPr>
        <p:blipFill>
          <a:blip r:embed="rId3" cstate="print"/>
          <a:stretch>
            <a:fillRect/>
          </a:stretch>
        </p:blipFill>
        <p:spPr>
          <a:xfrm>
            <a:off x="8610600" y="6357196"/>
            <a:ext cx="533400" cy="50080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188</Words>
  <Application>Microsoft Office PowerPoint</Application>
  <PresentationFormat>On-screen Show (4:3)</PresentationFormat>
  <Paragraphs>44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Requirements Traceability</vt:lpstr>
      <vt:lpstr>Requirements Traceability</vt:lpstr>
      <vt:lpstr>Requirements Traceability</vt:lpstr>
      <vt:lpstr>Requirements Traceability</vt:lpstr>
      <vt:lpstr>Requirements Traceability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Traceability</dc:title>
  <dc:creator>Camp</dc:creator>
  <cp:lastModifiedBy>Camp</cp:lastModifiedBy>
  <cp:revision>3</cp:revision>
  <dcterms:created xsi:type="dcterms:W3CDTF">2012-03-18T09:16:14Z</dcterms:created>
  <dcterms:modified xsi:type="dcterms:W3CDTF">2012-03-18T09:45:35Z</dcterms:modified>
</cp:coreProperties>
</file>