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第五次习题课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21765" y="4478338"/>
            <a:ext cx="9144000" cy="1655762"/>
          </a:xfrm>
        </p:spPr>
        <p:txBody>
          <a:bodyPr/>
          <a:lstStyle/>
          <a:p>
            <a:r>
              <a:rPr lang="en-US" altLang="zh-CN" sz="3200" dirty="0"/>
              <a:t>2018-11-23</a:t>
            </a:r>
            <a:endParaRPr lang="en-US" altLang="zh-CN" sz="32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70255" y="575310"/>
            <a:ext cx="10515600" cy="55086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一个字符接一个字符进行输入。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常用字符串处理函数的用法（字符串的比较、连接、复制、长度）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	</a:t>
            </a:r>
            <a:r>
              <a:rPr lang="zh-CN" altLang="en-US" sz="2800" b="1" dirty="0">
                <a:solidFill>
                  <a:srgbClr val="00B0F0"/>
                </a:solidFill>
              </a:rPr>
              <a:t>注意：要加载头文件</a:t>
            </a:r>
            <a:r>
              <a:rPr lang="en-US" altLang="zh-CN" sz="2800" b="1" dirty="0">
                <a:solidFill>
                  <a:srgbClr val="FF0000"/>
                </a:solidFill>
              </a:rPr>
              <a:t>string.h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常用字符处理函数的用法（详见教材</a:t>
            </a:r>
            <a:r>
              <a:rPr lang="en-US" altLang="zh-CN" sz="2800" dirty="0"/>
              <a:t>355</a:t>
            </a:r>
            <a:r>
              <a:rPr lang="zh-CN" altLang="en-US" sz="2800" dirty="0"/>
              <a:t>页表</a:t>
            </a:r>
            <a:r>
              <a:rPr lang="en-US" altLang="zh-CN" sz="2800" dirty="0"/>
              <a:t>9.3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	</a:t>
            </a:r>
            <a:r>
              <a:rPr lang="zh-CN" altLang="en-US" sz="2800" b="1" dirty="0">
                <a:solidFill>
                  <a:srgbClr val="00B0F0"/>
                </a:solidFill>
              </a:rPr>
              <a:t>注意：要加载头文件</a:t>
            </a:r>
            <a:r>
              <a:rPr lang="en-US" altLang="zh-CN" sz="2800" b="1" dirty="0">
                <a:solidFill>
                  <a:srgbClr val="FF0000"/>
                </a:solidFill>
              </a:rPr>
              <a:t>ctype.h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4. </a:t>
            </a:r>
            <a:r>
              <a:rPr lang="zh-CN" altLang="en-US" sz="2800" dirty="0"/>
              <a:t>常用转换函数的用法（</a:t>
            </a:r>
            <a:r>
              <a:rPr lang="zh-CN" altLang="en-US" sz="2800" dirty="0">
                <a:sym typeface="+mn-ea"/>
              </a:rPr>
              <a:t>详见教材</a:t>
            </a:r>
            <a:r>
              <a:rPr lang="en-US" altLang="zh-CN" sz="2800" dirty="0">
                <a:sym typeface="+mn-ea"/>
              </a:rPr>
              <a:t>355</a:t>
            </a:r>
            <a:r>
              <a:rPr lang="zh-CN" altLang="en-US" sz="2800" dirty="0">
                <a:sym typeface="+mn-ea"/>
              </a:rPr>
              <a:t>页表</a:t>
            </a:r>
            <a:r>
              <a:rPr lang="en-US" altLang="zh-CN" sz="2800" dirty="0">
                <a:sym typeface="+mn-ea"/>
              </a:rPr>
              <a:t>9.4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800" b="1" dirty="0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en-US" sz="2800" b="1" dirty="0">
                <a:solidFill>
                  <a:srgbClr val="00B0F0"/>
                </a:solidFill>
                <a:sym typeface="+mn-ea"/>
              </a:rPr>
              <a:t>注意：要加载头文件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stdlib.h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TEMPLATE_CATEGORY" val="custom"/>
  <p:tag name="KSO_WM_TEMPLATE_INDEX" val="20184553"/>
  <p:tag name="KSO_WM_UNIT_LAYERLEVEL" val="1"/>
  <p:tag name="KSO_WM_UNIT_VALUE" val="585"/>
  <p:tag name="KSO_WM_UNIT_HIGHLIGHT" val="0"/>
  <p:tag name="KSO_WM_UNIT_COMPATIBLE" val="0"/>
  <p:tag name="KSO_WM_UNIT_CLEAR" val="0"/>
  <p:tag name="KSO_WM_UNIT_PRESET_TEXT_INDEX" val="5"/>
  <p:tag name="KSO_WM_UNIT_PRESET_TEXT_LEN" val="465"/>
  <p:tag name="KSO_WM_UNIT_INDEX" val="1"/>
  <p:tag name="KSO_WM_UNIT_ID" val="custom20184553_2*f*1"/>
  <p:tag name="KSO_WM_UNIT_TYPE" val="f"/>
  <p:tag name="KSO_WM_BEAUTIFY_FLAG" val="#wm#"/>
  <p:tag name="KSO_WM_TAG_VERSION" val="1.0"/>
</p:tagLst>
</file>

<file path=ppt/tags/tag8.xml><?xml version="1.0" encoding="utf-8"?>
<p:tagLst xmlns:p="http://schemas.openxmlformats.org/presentationml/2006/main">
  <p:tag name="KSO_WM_SLIDE_SUBTYPE" val="pureTxt"/>
  <p:tag name="KSO_WM_TEMPLATE_CATEGORY" val="custom"/>
  <p:tag name="KSO_WM_TEMPLATE_INDEX" val="20184553"/>
  <p:tag name="KSO_WM_TAG_VERSION" val="1.0"/>
  <p:tag name="KSO_WM_SLIDE_ID" val="custom20184553_2"/>
  <p:tag name="KSO_WM_SLIDE_INDEX" val="2"/>
  <p:tag name="KSO_WM_SLIDE_ITEM_CNT" val="1"/>
  <p:tag name="KSO_WM_SLIDE_TYPE" val="text"/>
  <p:tag name="KSO_WM_BEAUTIFY_FLAG" val="#wm#"/>
  <p:tag name="KSO_WM_SLIDE_LAYOUT" val="a_f"/>
  <p:tag name="KSO_WM_SLIDE_LAYOUT_CNT" val="1_1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宽屏</PresentationFormat>
  <Paragraphs>13</Paragraphs>
  <Slides>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第五次习题课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Void_Falcon</cp:lastModifiedBy>
  <cp:revision>4</cp:revision>
  <dcterms:created xsi:type="dcterms:W3CDTF">2018-03-01T02:03:00Z</dcterms:created>
  <dcterms:modified xsi:type="dcterms:W3CDTF">2018-11-23T08:50:04Z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  <property fmtid="{D5CDD505-2E9C-101B-9397-08002B2CF9AE}" pid="3" name="KSORubyTemplateID">
    <vt:lpwstr>13</vt:lpwstr>
  </property>
</Properties>
</file>