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706" r:id="rId5"/>
    <p:sldId id="707" r:id="rId6"/>
    <p:sldId id="708" r:id="rId7"/>
    <p:sldId id="709" r:id="rId8"/>
    <p:sldId id="710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435" y="164179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" y="38100"/>
            <a:ext cx="2716530" cy="683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335" y="6090285"/>
            <a:ext cx="518223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v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ü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00000"/>
              </a:lnSpc>
              <a:buClr>
                <a:srgbClr val="FF000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 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23245" y="6458585"/>
            <a:ext cx="7372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600">
                <a:ln w="12700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600">
              <a:ln w="12700" cmpd="sng">
                <a:solidFill>
                  <a:srgbClr val="FF0000"/>
                </a:solidFill>
                <a:prstDash val="solid"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" y="6610985"/>
            <a:ext cx="1057275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317605" y="6619875"/>
            <a:ext cx="81661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8762" y="2287747"/>
            <a:ext cx="429069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Vs Code</a:t>
            </a:r>
            <a:endParaRPr lang="en-US" altLang="zh-CN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400"/>
              <a:t>Visual Studio Code (简称 VS Code / VSC) 是微软公司推出的一款免费开源的现代化轻量级代码编辑器，支持几乎所有主流的开发语言的语法高亮、智能代码补全、GIT 等特性，支持插件扩展等等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优点：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055"/>
              <a:t>- 比 sublime 开源，比 webstorm 更轻</a:t>
            </a:r>
            <a:endParaRPr lang="zh-CN" altLang="en-US" sz="2055"/>
          </a:p>
          <a:p>
            <a:pPr lvl="1">
              <a:lnSpc>
                <a:spcPct val="120000"/>
              </a:lnSpc>
            </a:pPr>
            <a:r>
              <a:rPr lang="zh-CN" altLang="en-US" sz="2055"/>
              <a:t>- 智能提示很强大</a:t>
            </a:r>
            <a:endParaRPr lang="zh-CN" altLang="en-US" sz="2055"/>
          </a:p>
          <a:p>
            <a:pPr lvl="1">
              <a:lnSpc>
                <a:spcPct val="120000"/>
              </a:lnSpc>
            </a:pPr>
            <a:r>
              <a:rPr lang="zh-CN" altLang="en-US" sz="2055"/>
              <a:t>- 自带 emmet</a:t>
            </a:r>
            <a:endParaRPr lang="zh-CN" altLang="en-US" sz="2055"/>
          </a:p>
          <a:p>
            <a:pPr lvl="1">
              <a:lnSpc>
                <a:spcPct val="120000"/>
              </a:lnSpc>
            </a:pPr>
            <a:r>
              <a:rPr lang="zh-CN" altLang="en-US" sz="2055"/>
              <a:t>- 插件安装非常方便</a:t>
            </a:r>
            <a:endParaRPr lang="zh-CN" altLang="en-US" sz="2055"/>
          </a:p>
          <a:p>
            <a:pPr lvl="1">
              <a:lnSpc>
                <a:spcPct val="120000"/>
              </a:lnSpc>
            </a:pPr>
            <a:r>
              <a:rPr lang="zh-CN" altLang="en-US" sz="2055"/>
              <a:t>- 自带强大的调试功能</a:t>
            </a:r>
            <a:endParaRPr lang="zh-CN" altLang="en-US" sz="2055"/>
          </a:p>
          <a:p>
            <a:pPr lvl="1">
              <a:lnSpc>
                <a:spcPct val="120000"/>
              </a:lnSpc>
            </a:pPr>
            <a:r>
              <a:rPr lang="zh-CN" altLang="en-US" sz="2055"/>
              <a:t>- 软件跨平台支持 Win</a:t>
            </a:r>
            <a:r>
              <a:rPr lang="en-US" altLang="zh-CN" sz="2055"/>
              <a:t>dows</a:t>
            </a:r>
            <a:r>
              <a:rPr lang="zh-CN" altLang="en-US" sz="2055"/>
              <a:t>、Mac 以及 Linux</a:t>
            </a:r>
            <a:endParaRPr lang="zh-CN" altLang="en-US" sz="20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官网下载地址： https://code.visualstudio.com/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95" y="2309495"/>
            <a:ext cx="3491230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设置首选项按钮 -- Color Theme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2585085"/>
            <a:ext cx="3209925" cy="313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60" y="2585085"/>
            <a:ext cx="685609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放大缩小视图：ctrl +  加号  和 ctrl +  减号</a:t>
            </a:r>
            <a:endParaRPr lang="zh-CN" altLang="en-US"/>
          </a:p>
          <a:p>
            <a:r>
              <a:rPr lang="zh-CN" altLang="en-US"/>
              <a:t> 向上复制一行：alt + shift + ↑ </a:t>
            </a:r>
            <a:endParaRPr lang="zh-CN" altLang="en-US"/>
          </a:p>
          <a:p>
            <a:r>
              <a:rPr lang="zh-CN" altLang="en-US"/>
              <a:t> 向下复制一行：alt + shift + ↓ </a:t>
            </a:r>
            <a:endParaRPr lang="zh-CN" altLang="en-US"/>
          </a:p>
          <a:p>
            <a:r>
              <a:rPr lang="zh-CN" altLang="en-US"/>
              <a:t> 向上移动当前行 </a:t>
            </a:r>
            <a:r>
              <a:rPr lang="en-US" altLang="zh-CN"/>
              <a:t>: alt + </a:t>
            </a:r>
            <a:r>
              <a:rPr lang="zh-CN" altLang="en-US">
                <a:sym typeface="+mn-ea"/>
              </a:rPr>
              <a:t>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向下移动当前行 </a:t>
            </a:r>
            <a:r>
              <a:rPr lang="en-US" altLang="zh-CN">
                <a:sym typeface="+mn-ea"/>
              </a:rPr>
              <a:t>: alt + </a:t>
            </a:r>
            <a:r>
              <a:rPr lang="zh-CN" altLang="en-US">
                <a:sym typeface="+mn-ea"/>
              </a:rPr>
              <a:t>↓</a:t>
            </a:r>
            <a:endParaRPr lang="zh-CN" altLang="en-US">
              <a:sym typeface="+mn-ea"/>
            </a:endParaRPr>
          </a:p>
          <a:p>
            <a:r>
              <a:rPr lang="zh-CN" altLang="en-US"/>
              <a:t> 删除当前行 </a:t>
            </a:r>
            <a:r>
              <a:rPr lang="en-US" altLang="zh-CN"/>
              <a:t>: ctrl + shift + k </a:t>
            </a:r>
            <a:endParaRPr lang="zh-CN" altLang="en-US"/>
          </a:p>
          <a:p>
            <a:r>
              <a:rPr lang="zh-CN" altLang="en-US"/>
              <a:t> 当光标点击到某一行时，默认选中全行，可以直接复制粘贴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980" y="1465580"/>
            <a:ext cx="2412365" cy="367982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49300" y="1532890"/>
          <a:ext cx="8765540" cy="296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595"/>
                <a:gridCol w="5401945"/>
              </a:tblGrid>
              <a:tr h="443865"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插件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作用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1005840"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Franklin Gothic Book" panose="020B0503020102020204" charset="0"/>
                        </a:rPr>
                        <a:t>Chinese   (Simplified) Language Pack for VS Code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Franklin Gothic Book" panose="020B05030201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黑体" panose="02010609060101010101" pitchFamily="49" charset="-122"/>
                        </a:rPr>
                        <a:t>中文（简体）语言包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748665"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Franklin Gothic Book" panose="020B0503020102020204" charset="0"/>
                        </a:rPr>
                        <a:t>Open   in Browser</a:t>
                      </a:r>
                      <a:endParaRPr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Franklin Gothic Book" panose="020B05030201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黑体" panose="02010609060101010101" pitchFamily="49" charset="-122"/>
                        </a:rPr>
                        <a:t>右击选择浏览器打开html文件</a:t>
                      </a:r>
                      <a:endParaRPr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768985"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Franklin Gothic Book" panose="020B0503020102020204" charset="0"/>
                        </a:rPr>
                        <a:t>Auto   Rename Tag</a:t>
                      </a:r>
                      <a:endParaRPr sz="2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Franklin Gothic Book" panose="020B05030201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黑体" panose="02010609060101010101" pitchFamily="49" charset="-122"/>
                        </a:rPr>
                        <a:t>自动重命名配对的HTML / XML标签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4f3e8047-c447-4866-82b2-eba56ea8748a}"/>
</p:tagLst>
</file>

<file path=ppt/theme/theme1.xml><?xml version="1.0" encoding="utf-8"?>
<a:theme xmlns:a="http://schemas.openxmlformats.org/drawingml/2006/main" name="高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588</Words>
  <Application>WPS 演示</Application>
  <PresentationFormat>自定义</PresentationFormat>
  <Paragraphs>51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Heiti SC Light</vt:lpstr>
      <vt:lpstr>微软雅黑</vt:lpstr>
      <vt:lpstr>Arial</vt:lpstr>
      <vt:lpstr>Wingdings</vt:lpstr>
      <vt:lpstr>黑体</vt:lpstr>
      <vt:lpstr>Franklin Gothic Book</vt:lpstr>
      <vt:lpstr>Arial Unicode MS</vt:lpstr>
      <vt:lpstr>Calibri</vt:lpstr>
      <vt:lpstr>高勇</vt:lpstr>
      <vt:lpstr>PowerPoint 演示文稿</vt:lpstr>
      <vt:lpstr>1 简介</vt:lpstr>
      <vt:lpstr>下载</vt:lpstr>
      <vt:lpstr>主题</vt:lpstr>
      <vt:lpstr>常用操作</vt:lpstr>
      <vt:lpstr>插件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AndyGao</cp:lastModifiedBy>
  <cp:revision>745</cp:revision>
  <dcterms:created xsi:type="dcterms:W3CDTF">2016-09-06T02:25:00Z</dcterms:created>
  <dcterms:modified xsi:type="dcterms:W3CDTF">2021-03-02T05:51:59Z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