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7" r:id="rId4"/>
    <p:sldId id="259" r:id="rId5"/>
    <p:sldId id="256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2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040" y="1747520"/>
            <a:ext cx="10270490" cy="22885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4070" y="9728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创建生成</a:t>
            </a:r>
            <a:r>
              <a:rPr lang="zh-CN" altLang="en-US"/>
              <a:t>任务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100965" y="55245"/>
            <a:ext cx="12495530" cy="68027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8925" y="1570990"/>
            <a:ext cx="9073515" cy="33248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130" y="1589405"/>
            <a:ext cx="10714355" cy="43922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70810" y="8223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创建</a:t>
            </a:r>
            <a:r>
              <a:rPr lang="zh-CN" altLang="en-US"/>
              <a:t>生成目标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388,&quot;width&quot;:15408}"/>
</p:tagLst>
</file>

<file path=ppt/tags/tag2.xml><?xml version="1.0" encoding="utf-8"?>
<p:tagLst xmlns:p="http://schemas.openxmlformats.org/presentationml/2006/main">
  <p:tag name="COMMONDATA" val="eyJoZGlkIjoiOGQ1M2I5NjY5N2MyZjg0NzU4YmMyNTMwNTk2N2I5NDc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WPS 演示</Application>
  <PresentationFormat>宽屏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YZS</dc:creator>
  <cp:lastModifiedBy>胡俊超</cp:lastModifiedBy>
  <cp:revision>5</cp:revision>
  <dcterms:created xsi:type="dcterms:W3CDTF">2022-10-28T08:52:00Z</dcterms:created>
  <dcterms:modified xsi:type="dcterms:W3CDTF">2022-10-28T08:57:03Z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B8059319486741528D142DD231568F10</vt:lpwstr>
  </property>
  <property fmtid="{D5CDD505-2E9C-101B-9397-08002B2CF9AE}" pid="3" name="KSOProductBuildVer">
    <vt:lpwstr>2052-11.1.0.12598</vt:lpwstr>
  </property>
</Properties>
</file>