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13"/>
  </p:notesMasterIdLst>
  <p:handoutMasterIdLst>
    <p:handoutMasterId r:id="rId14"/>
  </p:handoutMasterIdLst>
  <p:sldIdLst>
    <p:sldId id="556" r:id="rId3"/>
    <p:sldId id="594" r:id="rId4"/>
    <p:sldId id="592" r:id="rId5"/>
    <p:sldId id="595" r:id="rId6"/>
    <p:sldId id="596" r:id="rId7"/>
    <p:sldId id="593" r:id="rId8"/>
    <p:sldId id="591" r:id="rId9"/>
    <p:sldId id="597" r:id="rId10"/>
    <p:sldId id="598" r:id="rId11"/>
    <p:sldId id="60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4B183"/>
    <a:srgbClr val="FFFFFF"/>
    <a:srgbClr val="ED7D31"/>
    <a:srgbClr val="93CDDD"/>
    <a:srgbClr val="001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4" autoAdjust="0"/>
    <p:restoredTop sz="96366" autoAdjust="0"/>
  </p:normalViewPr>
  <p:slideViewPr>
    <p:cSldViewPr snapToGrid="0">
      <p:cViewPr>
        <p:scale>
          <a:sx n="75" d="100"/>
          <a:sy n="75" d="100"/>
        </p:scale>
        <p:origin x="241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5CBC6-319E-4AEE-9DDA-24D9EA46E4F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4D425-3710-469C-A364-DC453798C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9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869F2-12E0-4289-9879-048634C6C8F8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C0F9F-E720-4A39-A1E4-CA5EC167B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5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0BC-AFFC-4E23-8031-C802EDAE7AC6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4B-C1F8-4CCE-9F15-DB7C483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7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0BC-AFFC-4E23-8031-C802EDAE7AC6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4B-C1F8-4CCE-9F15-DB7C483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9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0BC-AFFC-4E23-8031-C802EDAE7AC6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4B-C1F8-4CCE-9F15-DB7C483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81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커버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제목 32"/>
          <p:cNvSpPr>
            <a:spLocks noGrp="1"/>
          </p:cNvSpPr>
          <p:nvPr>
            <p:ph type="title" hasCustomPrompt="1"/>
          </p:nvPr>
        </p:nvSpPr>
        <p:spPr>
          <a:xfrm>
            <a:off x="545221" y="2176058"/>
            <a:ext cx="644246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4000" b="1" baseline="0">
                <a:solidFill>
                  <a:srgbClr val="0B225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인피니트헬스케어 파워포인트</a:t>
            </a:r>
          </a:p>
        </p:txBody>
      </p:sp>
      <p:sp>
        <p:nvSpPr>
          <p:cNvPr id="120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545221" y="1674895"/>
            <a:ext cx="3559179" cy="3877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latinLnBrk="0">
              <a:buNone/>
              <a:defRPr sz="2800" baseline="0">
                <a:solidFill>
                  <a:srgbClr val="0B225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itchFamily="34" charset="0"/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altLang="ko-KR" dirty="0"/>
              <a:t>PowerPoint Template</a:t>
            </a:r>
          </a:p>
        </p:txBody>
      </p:sp>
      <p:sp>
        <p:nvSpPr>
          <p:cNvPr id="121" name="텍스트 개체 틀 3"/>
          <p:cNvSpPr>
            <a:spLocks noGrp="1"/>
          </p:cNvSpPr>
          <p:nvPr>
            <p:ph type="body" sz="half" idx="14" hasCustomPrompt="1"/>
          </p:nvPr>
        </p:nvSpPr>
        <p:spPr>
          <a:xfrm>
            <a:off x="558800" y="3388031"/>
            <a:ext cx="1287212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latinLnBrk="0">
              <a:buNone/>
              <a:defRPr sz="1600" baseline="0">
                <a:solidFill>
                  <a:srgbClr val="0B225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itchFamily="34" charset="0"/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altLang="ko-KR" dirty="0"/>
              <a:t>000</a:t>
            </a:r>
            <a:r>
              <a:rPr lang="ko-KR" altLang="en-US" dirty="0"/>
              <a:t>본부 </a:t>
            </a:r>
            <a:r>
              <a:rPr lang="en-US" altLang="ko-KR" dirty="0"/>
              <a:t>000</a:t>
            </a:r>
            <a:r>
              <a:rPr lang="ko-KR" altLang="en-US" dirty="0"/>
              <a:t>팀</a:t>
            </a:r>
            <a:endParaRPr lang="en-US" altLang="ko-KR" dirty="0"/>
          </a:p>
        </p:txBody>
      </p:sp>
      <p:sp>
        <p:nvSpPr>
          <p:cNvPr id="122" name="텍스트 개체 틀 3"/>
          <p:cNvSpPr>
            <a:spLocks noGrp="1"/>
          </p:cNvSpPr>
          <p:nvPr>
            <p:ph type="body" sz="half" idx="15" hasCustomPrompt="1"/>
          </p:nvPr>
        </p:nvSpPr>
        <p:spPr>
          <a:xfrm>
            <a:off x="558800" y="3686810"/>
            <a:ext cx="682879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latinLnBrk="0">
              <a:buNone/>
              <a:defRPr sz="1050" baseline="0">
                <a:solidFill>
                  <a:srgbClr val="0B225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itchFamily="34" charset="0"/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altLang="ko-KR" dirty="0"/>
              <a:t>2020. 01. 01</a:t>
            </a:r>
          </a:p>
        </p:txBody>
      </p:sp>
      <p:sp>
        <p:nvSpPr>
          <p:cNvPr id="123" name="Freeform 35"/>
          <p:cNvSpPr>
            <a:spLocks/>
          </p:cNvSpPr>
          <p:nvPr userDrawn="1"/>
        </p:nvSpPr>
        <p:spPr bwMode="auto">
          <a:xfrm>
            <a:off x="6983691" y="5772392"/>
            <a:ext cx="988458" cy="1091958"/>
          </a:xfrm>
          <a:custGeom>
            <a:avLst/>
            <a:gdLst>
              <a:gd name="T0" fmla="*/ 269 w 523"/>
              <a:gd name="T1" fmla="*/ 9 h 500"/>
              <a:gd name="T2" fmla="*/ 255 w 523"/>
              <a:gd name="T3" fmla="*/ 9 h 500"/>
              <a:gd name="T4" fmla="*/ 0 w 523"/>
              <a:gd name="T5" fmla="*/ 500 h 500"/>
              <a:gd name="T6" fmla="*/ 262 w 523"/>
              <a:gd name="T7" fmla="*/ 500 h 500"/>
              <a:gd name="T8" fmla="*/ 523 w 523"/>
              <a:gd name="T9" fmla="*/ 500 h 500"/>
              <a:gd name="T10" fmla="*/ 269 w 523"/>
              <a:gd name="T11" fmla="*/ 9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3" h="500">
                <a:moveTo>
                  <a:pt x="269" y="9"/>
                </a:moveTo>
                <a:cubicBezTo>
                  <a:pt x="268" y="0"/>
                  <a:pt x="256" y="0"/>
                  <a:pt x="255" y="9"/>
                </a:cubicBezTo>
                <a:cubicBezTo>
                  <a:pt x="234" y="113"/>
                  <a:pt x="169" y="375"/>
                  <a:pt x="0" y="500"/>
                </a:cubicBezTo>
                <a:cubicBezTo>
                  <a:pt x="262" y="500"/>
                  <a:pt x="262" y="500"/>
                  <a:pt x="262" y="500"/>
                </a:cubicBezTo>
                <a:cubicBezTo>
                  <a:pt x="523" y="500"/>
                  <a:pt x="523" y="500"/>
                  <a:pt x="523" y="500"/>
                </a:cubicBezTo>
                <a:cubicBezTo>
                  <a:pt x="355" y="375"/>
                  <a:pt x="290" y="113"/>
                  <a:pt x="269" y="9"/>
                </a:cubicBezTo>
                <a:close/>
              </a:path>
            </a:pathLst>
          </a:custGeom>
          <a:solidFill>
            <a:srgbClr val="192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4" name="그룹 123"/>
          <p:cNvGrpSpPr/>
          <p:nvPr userDrawn="1"/>
        </p:nvGrpSpPr>
        <p:grpSpPr>
          <a:xfrm>
            <a:off x="6704986" y="4255559"/>
            <a:ext cx="1516579" cy="1467125"/>
            <a:chOff x="-2286000" y="1239838"/>
            <a:chExt cx="2044700" cy="1978025"/>
          </a:xfrm>
        </p:grpSpPr>
        <p:sp>
          <p:nvSpPr>
            <p:cNvPr id="125" name="Freeform 5"/>
            <p:cNvSpPr>
              <a:spLocks/>
            </p:cNvSpPr>
            <p:nvPr/>
          </p:nvSpPr>
          <p:spPr bwMode="auto">
            <a:xfrm>
              <a:off x="-869950" y="2298700"/>
              <a:ext cx="80963" cy="77787"/>
            </a:xfrm>
            <a:custGeom>
              <a:avLst/>
              <a:gdLst>
                <a:gd name="T0" fmla="*/ 10 w 24"/>
                <a:gd name="T1" fmla="*/ 22 h 23"/>
                <a:gd name="T2" fmla="*/ 19 w 24"/>
                <a:gd name="T3" fmla="*/ 20 h 23"/>
                <a:gd name="T4" fmla="*/ 23 w 24"/>
                <a:gd name="T5" fmla="*/ 13 h 23"/>
                <a:gd name="T6" fmla="*/ 14 w 24"/>
                <a:gd name="T7" fmla="*/ 0 h 23"/>
                <a:gd name="T8" fmla="*/ 4 w 24"/>
                <a:gd name="T9" fmla="*/ 4 h 23"/>
                <a:gd name="T10" fmla="*/ 1 w 24"/>
                <a:gd name="T11" fmla="*/ 9 h 23"/>
                <a:gd name="T12" fmla="*/ 3 w 24"/>
                <a:gd name="T13" fmla="*/ 17 h 23"/>
                <a:gd name="T14" fmla="*/ 10 w 24"/>
                <a:gd name="T15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3">
                  <a:moveTo>
                    <a:pt x="10" y="22"/>
                  </a:moveTo>
                  <a:cubicBezTo>
                    <a:pt x="13" y="23"/>
                    <a:pt x="16" y="22"/>
                    <a:pt x="19" y="20"/>
                  </a:cubicBezTo>
                  <a:cubicBezTo>
                    <a:pt x="21" y="18"/>
                    <a:pt x="23" y="16"/>
                    <a:pt x="23" y="13"/>
                  </a:cubicBezTo>
                  <a:cubicBezTo>
                    <a:pt x="24" y="7"/>
                    <a:pt x="19" y="1"/>
                    <a:pt x="14" y="0"/>
                  </a:cubicBezTo>
                  <a:cubicBezTo>
                    <a:pt x="10" y="0"/>
                    <a:pt x="6" y="1"/>
                    <a:pt x="4" y="4"/>
                  </a:cubicBezTo>
                  <a:cubicBezTo>
                    <a:pt x="2" y="5"/>
                    <a:pt x="1" y="7"/>
                    <a:pt x="1" y="9"/>
                  </a:cubicBezTo>
                  <a:cubicBezTo>
                    <a:pt x="0" y="12"/>
                    <a:pt x="1" y="15"/>
                    <a:pt x="3" y="17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6"/>
            <p:cNvSpPr>
              <a:spLocks noEditPoints="1"/>
            </p:cNvSpPr>
            <p:nvPr/>
          </p:nvSpPr>
          <p:spPr bwMode="auto">
            <a:xfrm>
              <a:off x="-1958975" y="2179638"/>
              <a:ext cx="149225" cy="152400"/>
            </a:xfrm>
            <a:custGeom>
              <a:avLst/>
              <a:gdLst>
                <a:gd name="T0" fmla="*/ 25 w 44"/>
                <a:gd name="T1" fmla="*/ 2 h 45"/>
                <a:gd name="T2" fmla="*/ 1 w 44"/>
                <a:gd name="T3" fmla="*/ 19 h 45"/>
                <a:gd name="T4" fmla="*/ 5 w 44"/>
                <a:gd name="T5" fmla="*/ 35 h 45"/>
                <a:gd name="T6" fmla="*/ 18 w 44"/>
                <a:gd name="T7" fmla="*/ 43 h 45"/>
                <a:gd name="T8" fmla="*/ 43 w 44"/>
                <a:gd name="T9" fmla="*/ 26 h 45"/>
                <a:gd name="T10" fmla="*/ 39 w 44"/>
                <a:gd name="T11" fmla="*/ 11 h 45"/>
                <a:gd name="T12" fmla="*/ 25 w 44"/>
                <a:gd name="T13" fmla="*/ 2 h 45"/>
                <a:gd name="T14" fmla="*/ 32 w 44"/>
                <a:gd name="T15" fmla="*/ 25 h 45"/>
                <a:gd name="T16" fmla="*/ 29 w 44"/>
                <a:gd name="T17" fmla="*/ 31 h 45"/>
                <a:gd name="T18" fmla="*/ 23 w 44"/>
                <a:gd name="T19" fmla="*/ 33 h 45"/>
                <a:gd name="T20" fmla="*/ 20 w 44"/>
                <a:gd name="T21" fmla="*/ 33 h 45"/>
                <a:gd name="T22" fmla="*/ 20 w 44"/>
                <a:gd name="T23" fmla="*/ 33 h 45"/>
                <a:gd name="T24" fmla="*/ 20 w 44"/>
                <a:gd name="T25" fmla="*/ 33 h 45"/>
                <a:gd name="T26" fmla="*/ 13 w 44"/>
                <a:gd name="T27" fmla="*/ 29 h 45"/>
                <a:gd name="T28" fmla="*/ 11 w 44"/>
                <a:gd name="T29" fmla="*/ 21 h 45"/>
                <a:gd name="T30" fmla="*/ 19 w 44"/>
                <a:gd name="T31" fmla="*/ 12 h 45"/>
                <a:gd name="T32" fmla="*/ 22 w 44"/>
                <a:gd name="T33" fmla="*/ 12 h 45"/>
                <a:gd name="T34" fmla="*/ 23 w 44"/>
                <a:gd name="T35" fmla="*/ 12 h 45"/>
                <a:gd name="T36" fmla="*/ 30 w 44"/>
                <a:gd name="T37" fmla="*/ 16 h 45"/>
                <a:gd name="T38" fmla="*/ 31 w 44"/>
                <a:gd name="T39" fmla="*/ 17 h 45"/>
                <a:gd name="T40" fmla="*/ 32 w 44"/>
                <a:gd name="T41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5">
                  <a:moveTo>
                    <a:pt x="25" y="2"/>
                  </a:moveTo>
                  <a:cubicBezTo>
                    <a:pt x="14" y="0"/>
                    <a:pt x="4" y="8"/>
                    <a:pt x="1" y="19"/>
                  </a:cubicBezTo>
                  <a:cubicBezTo>
                    <a:pt x="0" y="25"/>
                    <a:pt x="2" y="30"/>
                    <a:pt x="5" y="35"/>
                  </a:cubicBezTo>
                  <a:cubicBezTo>
                    <a:pt x="8" y="39"/>
                    <a:pt x="13" y="42"/>
                    <a:pt x="18" y="43"/>
                  </a:cubicBezTo>
                  <a:cubicBezTo>
                    <a:pt x="29" y="45"/>
                    <a:pt x="40" y="37"/>
                    <a:pt x="43" y="26"/>
                  </a:cubicBezTo>
                  <a:cubicBezTo>
                    <a:pt x="44" y="21"/>
                    <a:pt x="42" y="16"/>
                    <a:pt x="39" y="11"/>
                  </a:cubicBezTo>
                  <a:cubicBezTo>
                    <a:pt x="36" y="6"/>
                    <a:pt x="31" y="3"/>
                    <a:pt x="25" y="2"/>
                  </a:cubicBezTo>
                  <a:close/>
                  <a:moveTo>
                    <a:pt x="32" y="25"/>
                  </a:moveTo>
                  <a:cubicBezTo>
                    <a:pt x="32" y="27"/>
                    <a:pt x="31" y="29"/>
                    <a:pt x="29" y="31"/>
                  </a:cubicBezTo>
                  <a:cubicBezTo>
                    <a:pt x="28" y="32"/>
                    <a:pt x="25" y="33"/>
                    <a:pt x="23" y="33"/>
                  </a:cubicBezTo>
                  <a:cubicBezTo>
                    <a:pt x="22" y="33"/>
                    <a:pt x="21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7" y="33"/>
                    <a:pt x="15" y="31"/>
                    <a:pt x="13" y="29"/>
                  </a:cubicBezTo>
                  <a:cubicBezTo>
                    <a:pt x="11" y="27"/>
                    <a:pt x="11" y="24"/>
                    <a:pt x="11" y="21"/>
                  </a:cubicBezTo>
                  <a:cubicBezTo>
                    <a:pt x="12" y="16"/>
                    <a:pt x="14" y="13"/>
                    <a:pt x="19" y="12"/>
                  </a:cubicBezTo>
                  <a:cubicBezTo>
                    <a:pt x="20" y="12"/>
                    <a:pt x="21" y="12"/>
                    <a:pt x="22" y="12"/>
                  </a:cubicBezTo>
                  <a:cubicBezTo>
                    <a:pt x="22" y="12"/>
                    <a:pt x="22" y="12"/>
                    <a:pt x="23" y="12"/>
                  </a:cubicBezTo>
                  <a:cubicBezTo>
                    <a:pt x="26" y="13"/>
                    <a:pt x="28" y="14"/>
                    <a:pt x="30" y="16"/>
                  </a:cubicBezTo>
                  <a:cubicBezTo>
                    <a:pt x="30" y="16"/>
                    <a:pt x="31" y="16"/>
                    <a:pt x="31" y="17"/>
                  </a:cubicBezTo>
                  <a:cubicBezTo>
                    <a:pt x="32" y="19"/>
                    <a:pt x="33" y="21"/>
                    <a:pt x="32" y="25"/>
                  </a:cubicBez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7"/>
            <p:cNvSpPr>
              <a:spLocks/>
            </p:cNvSpPr>
            <p:nvPr/>
          </p:nvSpPr>
          <p:spPr bwMode="auto">
            <a:xfrm>
              <a:off x="-1697038" y="1936750"/>
              <a:ext cx="77788" cy="79375"/>
            </a:xfrm>
            <a:custGeom>
              <a:avLst/>
              <a:gdLst>
                <a:gd name="T0" fmla="*/ 13 w 23"/>
                <a:gd name="T1" fmla="*/ 0 h 23"/>
                <a:gd name="T2" fmla="*/ 13 w 23"/>
                <a:gd name="T3" fmla="*/ 0 h 23"/>
                <a:gd name="T4" fmla="*/ 5 w 23"/>
                <a:gd name="T5" fmla="*/ 2 h 23"/>
                <a:gd name="T6" fmla="*/ 4 w 23"/>
                <a:gd name="T7" fmla="*/ 4 h 23"/>
                <a:gd name="T8" fmla="*/ 1 w 23"/>
                <a:gd name="T9" fmla="*/ 10 h 23"/>
                <a:gd name="T10" fmla="*/ 9 w 23"/>
                <a:gd name="T11" fmla="*/ 22 h 23"/>
                <a:gd name="T12" fmla="*/ 22 w 23"/>
                <a:gd name="T13" fmla="*/ 14 h 23"/>
                <a:gd name="T14" fmla="*/ 20 w 23"/>
                <a:gd name="T15" fmla="*/ 5 h 23"/>
                <a:gd name="T16" fmla="*/ 13 w 23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1" y="0"/>
                    <a:pt x="8" y="1"/>
                    <a:pt x="5" y="2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2" y="6"/>
                    <a:pt x="1" y="8"/>
                    <a:pt x="1" y="10"/>
                  </a:cubicBezTo>
                  <a:cubicBezTo>
                    <a:pt x="0" y="15"/>
                    <a:pt x="4" y="21"/>
                    <a:pt x="9" y="22"/>
                  </a:cubicBezTo>
                  <a:cubicBezTo>
                    <a:pt x="15" y="23"/>
                    <a:pt x="21" y="19"/>
                    <a:pt x="22" y="14"/>
                  </a:cubicBezTo>
                  <a:cubicBezTo>
                    <a:pt x="23" y="11"/>
                    <a:pt x="22" y="8"/>
                    <a:pt x="20" y="5"/>
                  </a:cubicBezTo>
                  <a:cubicBezTo>
                    <a:pt x="19" y="3"/>
                    <a:pt x="16" y="1"/>
                    <a:pt x="13" y="0"/>
                  </a:cubicBez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8"/>
            <p:cNvSpPr>
              <a:spLocks/>
            </p:cNvSpPr>
            <p:nvPr/>
          </p:nvSpPr>
          <p:spPr bwMode="auto">
            <a:xfrm>
              <a:off x="-1801813" y="2560638"/>
              <a:ext cx="36513" cy="36512"/>
            </a:xfrm>
            <a:custGeom>
              <a:avLst/>
              <a:gdLst>
                <a:gd name="T0" fmla="*/ 2 w 11"/>
                <a:gd name="T1" fmla="*/ 2 h 11"/>
                <a:gd name="T2" fmla="*/ 0 w 11"/>
                <a:gd name="T3" fmla="*/ 5 h 11"/>
                <a:gd name="T4" fmla="*/ 1 w 11"/>
                <a:gd name="T5" fmla="*/ 8 h 11"/>
                <a:gd name="T6" fmla="*/ 5 w 11"/>
                <a:gd name="T7" fmla="*/ 10 h 11"/>
                <a:gd name="T8" fmla="*/ 11 w 11"/>
                <a:gd name="T9" fmla="*/ 6 h 11"/>
                <a:gd name="T10" fmla="*/ 6 w 11"/>
                <a:gd name="T11" fmla="*/ 0 h 11"/>
                <a:gd name="T12" fmla="*/ 2 w 1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2" y="2"/>
                  </a:moveTo>
                  <a:cubicBezTo>
                    <a:pt x="1" y="2"/>
                    <a:pt x="1" y="3"/>
                    <a:pt x="0" y="5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2" y="10"/>
                    <a:pt x="4" y="10"/>
                    <a:pt x="5" y="10"/>
                  </a:cubicBezTo>
                  <a:cubicBezTo>
                    <a:pt x="7" y="11"/>
                    <a:pt x="10" y="10"/>
                    <a:pt x="11" y="6"/>
                  </a:cubicBezTo>
                  <a:cubicBezTo>
                    <a:pt x="11" y="2"/>
                    <a:pt x="9" y="1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9"/>
            <p:cNvSpPr>
              <a:spLocks/>
            </p:cNvSpPr>
            <p:nvPr/>
          </p:nvSpPr>
          <p:spPr bwMode="auto">
            <a:xfrm>
              <a:off x="-550863" y="2409825"/>
              <a:ext cx="38100" cy="34925"/>
            </a:xfrm>
            <a:custGeom>
              <a:avLst/>
              <a:gdLst>
                <a:gd name="T0" fmla="*/ 1 w 11"/>
                <a:gd name="T1" fmla="*/ 2 h 10"/>
                <a:gd name="T2" fmla="*/ 0 w 11"/>
                <a:gd name="T3" fmla="*/ 5 h 10"/>
                <a:gd name="T4" fmla="*/ 1 w 11"/>
                <a:gd name="T5" fmla="*/ 8 h 10"/>
                <a:gd name="T6" fmla="*/ 5 w 11"/>
                <a:gd name="T7" fmla="*/ 10 h 10"/>
                <a:gd name="T8" fmla="*/ 11 w 11"/>
                <a:gd name="T9" fmla="*/ 6 h 10"/>
                <a:gd name="T10" fmla="*/ 6 w 11"/>
                <a:gd name="T11" fmla="*/ 0 h 10"/>
                <a:gd name="T12" fmla="*/ 1 w 11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" y="2"/>
                  </a:moveTo>
                  <a:cubicBezTo>
                    <a:pt x="1" y="2"/>
                    <a:pt x="0" y="3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10"/>
                    <a:pt x="4" y="10"/>
                    <a:pt x="5" y="10"/>
                  </a:cubicBezTo>
                  <a:cubicBezTo>
                    <a:pt x="7" y="10"/>
                    <a:pt x="9" y="10"/>
                    <a:pt x="11" y="6"/>
                  </a:cubicBezTo>
                  <a:cubicBezTo>
                    <a:pt x="10" y="2"/>
                    <a:pt x="8" y="1"/>
                    <a:pt x="6" y="0"/>
                  </a:cubicBezTo>
                  <a:cubicBezTo>
                    <a:pt x="4" y="0"/>
                    <a:pt x="3" y="0"/>
                    <a:pt x="1" y="2"/>
                  </a:cubicBez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10"/>
            <p:cNvSpPr>
              <a:spLocks/>
            </p:cNvSpPr>
            <p:nvPr/>
          </p:nvSpPr>
          <p:spPr bwMode="auto">
            <a:xfrm>
              <a:off x="-854075" y="1900238"/>
              <a:ext cx="38100" cy="33337"/>
            </a:xfrm>
            <a:custGeom>
              <a:avLst/>
              <a:gdLst>
                <a:gd name="T0" fmla="*/ 6 w 11"/>
                <a:gd name="T1" fmla="*/ 0 h 10"/>
                <a:gd name="T2" fmla="*/ 1 w 11"/>
                <a:gd name="T3" fmla="*/ 1 h 10"/>
                <a:gd name="T4" fmla="*/ 0 w 11"/>
                <a:gd name="T5" fmla="*/ 4 h 10"/>
                <a:gd name="T6" fmla="*/ 1 w 11"/>
                <a:gd name="T7" fmla="*/ 8 h 10"/>
                <a:gd name="T8" fmla="*/ 5 w 11"/>
                <a:gd name="T9" fmla="*/ 10 h 10"/>
                <a:gd name="T10" fmla="*/ 11 w 11"/>
                <a:gd name="T11" fmla="*/ 6 h 10"/>
                <a:gd name="T12" fmla="*/ 6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4" y="0"/>
                    <a:pt x="2" y="0"/>
                    <a:pt x="1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9"/>
                    <a:pt x="3" y="10"/>
                    <a:pt x="5" y="10"/>
                  </a:cubicBezTo>
                  <a:cubicBezTo>
                    <a:pt x="7" y="10"/>
                    <a:pt x="9" y="10"/>
                    <a:pt x="11" y="6"/>
                  </a:cubicBezTo>
                  <a:cubicBezTo>
                    <a:pt x="10" y="1"/>
                    <a:pt x="8" y="0"/>
                    <a:pt x="6" y="0"/>
                  </a:cubicBez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11"/>
            <p:cNvSpPr>
              <a:spLocks/>
            </p:cNvSpPr>
            <p:nvPr/>
          </p:nvSpPr>
          <p:spPr bwMode="auto">
            <a:xfrm>
              <a:off x="-2286000" y="1825625"/>
              <a:ext cx="146050" cy="115887"/>
            </a:xfrm>
            <a:custGeom>
              <a:avLst/>
              <a:gdLst>
                <a:gd name="T0" fmla="*/ 41 w 92"/>
                <a:gd name="T1" fmla="*/ 6 h 73"/>
                <a:gd name="T2" fmla="*/ 28 w 92"/>
                <a:gd name="T3" fmla="*/ 0 h 73"/>
                <a:gd name="T4" fmla="*/ 0 w 92"/>
                <a:gd name="T5" fmla="*/ 58 h 73"/>
                <a:gd name="T6" fmla="*/ 13 w 92"/>
                <a:gd name="T7" fmla="*/ 62 h 73"/>
                <a:gd name="T8" fmla="*/ 24 w 92"/>
                <a:gd name="T9" fmla="*/ 43 h 73"/>
                <a:gd name="T10" fmla="*/ 84 w 92"/>
                <a:gd name="T11" fmla="*/ 73 h 73"/>
                <a:gd name="T12" fmla="*/ 92 w 92"/>
                <a:gd name="T13" fmla="*/ 58 h 73"/>
                <a:gd name="T14" fmla="*/ 30 w 92"/>
                <a:gd name="T15" fmla="*/ 28 h 73"/>
                <a:gd name="T16" fmla="*/ 41 w 92"/>
                <a:gd name="T17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3">
                  <a:moveTo>
                    <a:pt x="41" y="6"/>
                  </a:moveTo>
                  <a:lnTo>
                    <a:pt x="28" y="0"/>
                  </a:lnTo>
                  <a:lnTo>
                    <a:pt x="0" y="58"/>
                  </a:lnTo>
                  <a:lnTo>
                    <a:pt x="13" y="62"/>
                  </a:lnTo>
                  <a:lnTo>
                    <a:pt x="24" y="43"/>
                  </a:lnTo>
                  <a:lnTo>
                    <a:pt x="84" y="73"/>
                  </a:lnTo>
                  <a:lnTo>
                    <a:pt x="92" y="58"/>
                  </a:lnTo>
                  <a:lnTo>
                    <a:pt x="30" y="28"/>
                  </a:lnTo>
                  <a:lnTo>
                    <a:pt x="41" y="6"/>
                  </a:ln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12"/>
            <p:cNvSpPr>
              <a:spLocks noEditPoints="1"/>
            </p:cNvSpPr>
            <p:nvPr/>
          </p:nvSpPr>
          <p:spPr bwMode="auto">
            <a:xfrm>
              <a:off x="-2193925" y="1754188"/>
              <a:ext cx="112713" cy="115887"/>
            </a:xfrm>
            <a:custGeom>
              <a:avLst/>
              <a:gdLst>
                <a:gd name="T0" fmla="*/ 9 w 33"/>
                <a:gd name="T1" fmla="*/ 29 h 34"/>
                <a:gd name="T2" fmla="*/ 29 w 33"/>
                <a:gd name="T3" fmla="*/ 25 h 34"/>
                <a:gd name="T4" fmla="*/ 24 w 33"/>
                <a:gd name="T5" fmla="*/ 5 h 34"/>
                <a:gd name="T6" fmla="*/ 4 w 33"/>
                <a:gd name="T7" fmla="*/ 9 h 34"/>
                <a:gd name="T8" fmla="*/ 9 w 33"/>
                <a:gd name="T9" fmla="*/ 29 h 34"/>
                <a:gd name="T10" fmla="*/ 9 w 33"/>
                <a:gd name="T11" fmla="*/ 12 h 34"/>
                <a:gd name="T12" fmla="*/ 20 w 33"/>
                <a:gd name="T13" fmla="*/ 12 h 34"/>
                <a:gd name="T14" fmla="*/ 24 w 33"/>
                <a:gd name="T15" fmla="*/ 22 h 34"/>
                <a:gd name="T16" fmla="*/ 13 w 33"/>
                <a:gd name="T17" fmla="*/ 22 h 34"/>
                <a:gd name="T18" fmla="*/ 9 w 33"/>
                <a:gd name="T19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9" y="29"/>
                  </a:moveTo>
                  <a:cubicBezTo>
                    <a:pt x="17" y="34"/>
                    <a:pt x="26" y="31"/>
                    <a:pt x="29" y="25"/>
                  </a:cubicBezTo>
                  <a:cubicBezTo>
                    <a:pt x="33" y="19"/>
                    <a:pt x="32" y="10"/>
                    <a:pt x="24" y="5"/>
                  </a:cubicBezTo>
                  <a:cubicBezTo>
                    <a:pt x="16" y="0"/>
                    <a:pt x="7" y="3"/>
                    <a:pt x="4" y="9"/>
                  </a:cubicBezTo>
                  <a:cubicBezTo>
                    <a:pt x="0" y="15"/>
                    <a:pt x="1" y="24"/>
                    <a:pt x="9" y="29"/>
                  </a:cubicBezTo>
                  <a:close/>
                  <a:moveTo>
                    <a:pt x="9" y="12"/>
                  </a:moveTo>
                  <a:cubicBezTo>
                    <a:pt x="11" y="9"/>
                    <a:pt x="15" y="9"/>
                    <a:pt x="20" y="12"/>
                  </a:cubicBezTo>
                  <a:cubicBezTo>
                    <a:pt x="24" y="15"/>
                    <a:pt x="26" y="18"/>
                    <a:pt x="24" y="22"/>
                  </a:cubicBezTo>
                  <a:cubicBezTo>
                    <a:pt x="22" y="25"/>
                    <a:pt x="18" y="25"/>
                    <a:pt x="13" y="22"/>
                  </a:cubicBezTo>
                  <a:cubicBezTo>
                    <a:pt x="9" y="19"/>
                    <a:pt x="7" y="16"/>
                    <a:pt x="9" y="12"/>
                  </a:cubicBez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>
              <a:off x="-2122488" y="1627188"/>
              <a:ext cx="119063" cy="106362"/>
            </a:xfrm>
            <a:custGeom>
              <a:avLst/>
              <a:gdLst>
                <a:gd name="T0" fmla="*/ 75 w 75"/>
                <a:gd name="T1" fmla="*/ 54 h 67"/>
                <a:gd name="T2" fmla="*/ 11 w 75"/>
                <a:gd name="T3" fmla="*/ 0 h 67"/>
                <a:gd name="T4" fmla="*/ 0 w 75"/>
                <a:gd name="T5" fmla="*/ 13 h 67"/>
                <a:gd name="T6" fmla="*/ 64 w 75"/>
                <a:gd name="T7" fmla="*/ 67 h 67"/>
                <a:gd name="T8" fmla="*/ 75 w 75"/>
                <a:gd name="T9" fmla="*/ 5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7">
                  <a:moveTo>
                    <a:pt x="75" y="54"/>
                  </a:moveTo>
                  <a:lnTo>
                    <a:pt x="11" y="0"/>
                  </a:lnTo>
                  <a:lnTo>
                    <a:pt x="0" y="13"/>
                  </a:lnTo>
                  <a:lnTo>
                    <a:pt x="64" y="67"/>
                  </a:lnTo>
                  <a:lnTo>
                    <a:pt x="75" y="54"/>
                  </a:ln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14"/>
            <p:cNvSpPr>
              <a:spLocks/>
            </p:cNvSpPr>
            <p:nvPr/>
          </p:nvSpPr>
          <p:spPr bwMode="auto">
            <a:xfrm>
              <a:off x="-2068513" y="1519238"/>
              <a:ext cx="160338" cy="163512"/>
            </a:xfrm>
            <a:custGeom>
              <a:avLst/>
              <a:gdLst>
                <a:gd name="T0" fmla="*/ 32 w 47"/>
                <a:gd name="T1" fmla="*/ 43 h 48"/>
                <a:gd name="T2" fmla="*/ 21 w 47"/>
                <a:gd name="T3" fmla="*/ 32 h 48"/>
                <a:gd name="T4" fmla="*/ 11 w 47"/>
                <a:gd name="T5" fmla="*/ 23 h 48"/>
                <a:gd name="T6" fmla="*/ 11 w 47"/>
                <a:gd name="T7" fmla="*/ 23 h 48"/>
                <a:gd name="T8" fmla="*/ 20 w 47"/>
                <a:gd name="T9" fmla="*/ 26 h 48"/>
                <a:gd name="T10" fmla="*/ 42 w 47"/>
                <a:gd name="T11" fmla="*/ 33 h 48"/>
                <a:gd name="T12" fmla="*/ 47 w 47"/>
                <a:gd name="T13" fmla="*/ 28 h 48"/>
                <a:gd name="T14" fmla="*/ 21 w 47"/>
                <a:gd name="T15" fmla="*/ 0 h 48"/>
                <a:gd name="T16" fmla="*/ 15 w 47"/>
                <a:gd name="T17" fmla="*/ 5 h 48"/>
                <a:gd name="T18" fmla="*/ 26 w 47"/>
                <a:gd name="T19" fmla="*/ 16 h 48"/>
                <a:gd name="T20" fmla="*/ 36 w 47"/>
                <a:gd name="T21" fmla="*/ 25 h 48"/>
                <a:gd name="T22" fmla="*/ 36 w 47"/>
                <a:gd name="T23" fmla="*/ 25 h 48"/>
                <a:gd name="T24" fmla="*/ 27 w 47"/>
                <a:gd name="T25" fmla="*/ 22 h 48"/>
                <a:gd name="T26" fmla="*/ 5 w 47"/>
                <a:gd name="T27" fmla="*/ 15 h 48"/>
                <a:gd name="T28" fmla="*/ 0 w 47"/>
                <a:gd name="T29" fmla="*/ 20 h 48"/>
                <a:gd name="T30" fmla="*/ 26 w 47"/>
                <a:gd name="T31" fmla="*/ 48 h 48"/>
                <a:gd name="T32" fmla="*/ 32 w 47"/>
                <a:gd name="T33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8">
                  <a:moveTo>
                    <a:pt x="32" y="43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18" y="29"/>
                    <a:pt x="14" y="26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9" y="19"/>
                    <a:pt x="33" y="23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6" y="48"/>
                    <a:pt x="26" y="48"/>
                    <a:pt x="26" y="48"/>
                  </a:cubicBezTo>
                  <a:lnTo>
                    <a:pt x="32" y="43"/>
                  </a:ln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15"/>
            <p:cNvSpPr>
              <a:spLocks/>
            </p:cNvSpPr>
            <p:nvPr/>
          </p:nvSpPr>
          <p:spPr bwMode="auto">
            <a:xfrm>
              <a:off x="-1955800" y="1433513"/>
              <a:ext cx="104775" cy="153987"/>
            </a:xfrm>
            <a:custGeom>
              <a:avLst/>
              <a:gdLst>
                <a:gd name="T0" fmla="*/ 64 w 66"/>
                <a:gd name="T1" fmla="*/ 88 h 97"/>
                <a:gd name="T2" fmla="*/ 43 w 66"/>
                <a:gd name="T3" fmla="*/ 60 h 97"/>
                <a:gd name="T4" fmla="*/ 66 w 66"/>
                <a:gd name="T5" fmla="*/ 43 h 97"/>
                <a:gd name="T6" fmla="*/ 58 w 66"/>
                <a:gd name="T7" fmla="*/ 32 h 97"/>
                <a:gd name="T8" fmla="*/ 34 w 66"/>
                <a:gd name="T9" fmla="*/ 49 h 97"/>
                <a:gd name="T10" fmla="*/ 21 w 66"/>
                <a:gd name="T11" fmla="*/ 32 h 97"/>
                <a:gd name="T12" fmla="*/ 49 w 66"/>
                <a:gd name="T13" fmla="*/ 11 h 97"/>
                <a:gd name="T14" fmla="*/ 41 w 66"/>
                <a:gd name="T15" fmla="*/ 0 h 97"/>
                <a:gd name="T16" fmla="*/ 0 w 66"/>
                <a:gd name="T17" fmla="*/ 32 h 97"/>
                <a:gd name="T18" fmla="*/ 49 w 66"/>
                <a:gd name="T19" fmla="*/ 97 h 97"/>
                <a:gd name="T20" fmla="*/ 64 w 66"/>
                <a:gd name="T2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97">
                  <a:moveTo>
                    <a:pt x="64" y="88"/>
                  </a:moveTo>
                  <a:lnTo>
                    <a:pt x="43" y="60"/>
                  </a:lnTo>
                  <a:lnTo>
                    <a:pt x="66" y="43"/>
                  </a:lnTo>
                  <a:lnTo>
                    <a:pt x="58" y="32"/>
                  </a:lnTo>
                  <a:lnTo>
                    <a:pt x="34" y="49"/>
                  </a:lnTo>
                  <a:lnTo>
                    <a:pt x="21" y="32"/>
                  </a:lnTo>
                  <a:lnTo>
                    <a:pt x="49" y="11"/>
                  </a:lnTo>
                  <a:lnTo>
                    <a:pt x="41" y="0"/>
                  </a:lnTo>
                  <a:lnTo>
                    <a:pt x="0" y="32"/>
                  </a:lnTo>
                  <a:lnTo>
                    <a:pt x="49" y="97"/>
                  </a:lnTo>
                  <a:lnTo>
                    <a:pt x="64" y="88"/>
                  </a:ln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16"/>
            <p:cNvSpPr>
              <a:spLocks/>
            </p:cNvSpPr>
            <p:nvPr/>
          </p:nvSpPr>
          <p:spPr bwMode="auto">
            <a:xfrm>
              <a:off x="-1854200" y="1400175"/>
              <a:ext cx="92075" cy="122237"/>
            </a:xfrm>
            <a:custGeom>
              <a:avLst/>
              <a:gdLst>
                <a:gd name="T0" fmla="*/ 58 w 58"/>
                <a:gd name="T1" fmla="*/ 68 h 77"/>
                <a:gd name="T2" fmla="*/ 13 w 58"/>
                <a:gd name="T3" fmla="*/ 0 h 77"/>
                <a:gd name="T4" fmla="*/ 0 w 58"/>
                <a:gd name="T5" fmla="*/ 8 h 77"/>
                <a:gd name="T6" fmla="*/ 43 w 58"/>
                <a:gd name="T7" fmla="*/ 77 h 77"/>
                <a:gd name="T8" fmla="*/ 58 w 58"/>
                <a:gd name="T9" fmla="*/ 6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7">
                  <a:moveTo>
                    <a:pt x="58" y="68"/>
                  </a:moveTo>
                  <a:lnTo>
                    <a:pt x="13" y="0"/>
                  </a:lnTo>
                  <a:lnTo>
                    <a:pt x="0" y="8"/>
                  </a:lnTo>
                  <a:lnTo>
                    <a:pt x="43" y="77"/>
                  </a:lnTo>
                  <a:lnTo>
                    <a:pt x="58" y="68"/>
                  </a:ln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17"/>
            <p:cNvSpPr>
              <a:spLocks/>
            </p:cNvSpPr>
            <p:nvPr/>
          </p:nvSpPr>
          <p:spPr bwMode="auto">
            <a:xfrm>
              <a:off x="-1785938" y="1328738"/>
              <a:ext cx="146050" cy="158750"/>
            </a:xfrm>
            <a:custGeom>
              <a:avLst/>
              <a:gdLst>
                <a:gd name="T0" fmla="*/ 23 w 43"/>
                <a:gd name="T1" fmla="*/ 44 h 47"/>
                <a:gd name="T2" fmla="*/ 16 w 43"/>
                <a:gd name="T3" fmla="*/ 30 h 47"/>
                <a:gd name="T4" fmla="*/ 10 w 43"/>
                <a:gd name="T5" fmla="*/ 18 h 47"/>
                <a:gd name="T6" fmla="*/ 10 w 43"/>
                <a:gd name="T7" fmla="*/ 18 h 47"/>
                <a:gd name="T8" fmla="*/ 17 w 43"/>
                <a:gd name="T9" fmla="*/ 24 h 47"/>
                <a:gd name="T10" fmla="*/ 36 w 43"/>
                <a:gd name="T11" fmla="*/ 38 h 47"/>
                <a:gd name="T12" fmla="*/ 43 w 43"/>
                <a:gd name="T13" fmla="*/ 34 h 47"/>
                <a:gd name="T14" fmla="*/ 26 w 43"/>
                <a:gd name="T15" fmla="*/ 0 h 47"/>
                <a:gd name="T16" fmla="*/ 20 w 43"/>
                <a:gd name="T17" fmla="*/ 3 h 47"/>
                <a:gd name="T18" fmla="*/ 26 w 43"/>
                <a:gd name="T19" fmla="*/ 17 h 47"/>
                <a:gd name="T20" fmla="*/ 33 w 43"/>
                <a:gd name="T21" fmla="*/ 28 h 47"/>
                <a:gd name="T22" fmla="*/ 33 w 43"/>
                <a:gd name="T23" fmla="*/ 28 h 47"/>
                <a:gd name="T24" fmla="*/ 26 w 43"/>
                <a:gd name="T25" fmla="*/ 23 h 47"/>
                <a:gd name="T26" fmla="*/ 7 w 43"/>
                <a:gd name="T27" fmla="*/ 9 h 47"/>
                <a:gd name="T28" fmla="*/ 0 w 43"/>
                <a:gd name="T29" fmla="*/ 13 h 47"/>
                <a:gd name="T30" fmla="*/ 17 w 43"/>
                <a:gd name="T31" fmla="*/ 47 h 47"/>
                <a:gd name="T32" fmla="*/ 23 w 43"/>
                <a:gd name="T33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7">
                  <a:moveTo>
                    <a:pt x="23" y="44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4" y="26"/>
                    <a:pt x="12" y="22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8" y="21"/>
                    <a:pt x="31" y="25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3" y="44"/>
                  </a:ln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18"/>
            <p:cNvSpPr>
              <a:spLocks/>
            </p:cNvSpPr>
            <p:nvPr/>
          </p:nvSpPr>
          <p:spPr bwMode="auto">
            <a:xfrm>
              <a:off x="-1646238" y="1296988"/>
              <a:ext cx="68263" cy="133350"/>
            </a:xfrm>
            <a:custGeom>
              <a:avLst/>
              <a:gdLst>
                <a:gd name="T0" fmla="*/ 43 w 43"/>
                <a:gd name="T1" fmla="*/ 77 h 84"/>
                <a:gd name="T2" fmla="*/ 15 w 43"/>
                <a:gd name="T3" fmla="*/ 0 h 84"/>
                <a:gd name="T4" fmla="*/ 0 w 43"/>
                <a:gd name="T5" fmla="*/ 7 h 84"/>
                <a:gd name="T6" fmla="*/ 28 w 43"/>
                <a:gd name="T7" fmla="*/ 84 h 84"/>
                <a:gd name="T8" fmla="*/ 43 w 43"/>
                <a:gd name="T9" fmla="*/ 7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4">
                  <a:moveTo>
                    <a:pt x="43" y="77"/>
                  </a:moveTo>
                  <a:lnTo>
                    <a:pt x="15" y="0"/>
                  </a:lnTo>
                  <a:lnTo>
                    <a:pt x="0" y="7"/>
                  </a:lnTo>
                  <a:lnTo>
                    <a:pt x="28" y="84"/>
                  </a:lnTo>
                  <a:lnTo>
                    <a:pt x="43" y="77"/>
                  </a:ln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9"/>
            <p:cNvSpPr>
              <a:spLocks/>
            </p:cNvSpPr>
            <p:nvPr/>
          </p:nvSpPr>
          <p:spPr bwMode="auto">
            <a:xfrm>
              <a:off x="-1584325" y="1260475"/>
              <a:ext cx="104775" cy="142875"/>
            </a:xfrm>
            <a:custGeom>
              <a:avLst/>
              <a:gdLst>
                <a:gd name="T0" fmla="*/ 28 w 66"/>
                <a:gd name="T1" fmla="*/ 23 h 90"/>
                <a:gd name="T2" fmla="*/ 45 w 66"/>
                <a:gd name="T3" fmla="*/ 90 h 90"/>
                <a:gd name="T4" fmla="*/ 60 w 66"/>
                <a:gd name="T5" fmla="*/ 85 h 90"/>
                <a:gd name="T6" fmla="*/ 43 w 66"/>
                <a:gd name="T7" fmla="*/ 19 h 90"/>
                <a:gd name="T8" fmla="*/ 66 w 66"/>
                <a:gd name="T9" fmla="*/ 13 h 90"/>
                <a:gd name="T10" fmla="*/ 62 w 66"/>
                <a:gd name="T11" fmla="*/ 0 h 90"/>
                <a:gd name="T12" fmla="*/ 0 w 66"/>
                <a:gd name="T13" fmla="*/ 15 h 90"/>
                <a:gd name="T14" fmla="*/ 4 w 66"/>
                <a:gd name="T15" fmla="*/ 28 h 90"/>
                <a:gd name="T16" fmla="*/ 28 w 66"/>
                <a:gd name="T17" fmla="*/ 2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90">
                  <a:moveTo>
                    <a:pt x="28" y="23"/>
                  </a:moveTo>
                  <a:lnTo>
                    <a:pt x="45" y="90"/>
                  </a:lnTo>
                  <a:lnTo>
                    <a:pt x="60" y="85"/>
                  </a:lnTo>
                  <a:lnTo>
                    <a:pt x="43" y="19"/>
                  </a:lnTo>
                  <a:lnTo>
                    <a:pt x="66" y="13"/>
                  </a:lnTo>
                  <a:lnTo>
                    <a:pt x="62" y="0"/>
                  </a:lnTo>
                  <a:lnTo>
                    <a:pt x="0" y="15"/>
                  </a:lnTo>
                  <a:lnTo>
                    <a:pt x="4" y="28"/>
                  </a:lnTo>
                  <a:lnTo>
                    <a:pt x="28" y="23"/>
                  </a:ln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20"/>
            <p:cNvSpPr>
              <a:spLocks/>
            </p:cNvSpPr>
            <p:nvPr/>
          </p:nvSpPr>
          <p:spPr bwMode="auto">
            <a:xfrm>
              <a:off x="-1455738" y="1239838"/>
              <a:ext cx="106363" cy="136525"/>
            </a:xfrm>
            <a:custGeom>
              <a:avLst/>
              <a:gdLst>
                <a:gd name="T0" fmla="*/ 26 w 67"/>
                <a:gd name="T1" fmla="*/ 19 h 86"/>
                <a:gd name="T2" fmla="*/ 37 w 67"/>
                <a:gd name="T3" fmla="*/ 86 h 86"/>
                <a:gd name="T4" fmla="*/ 52 w 67"/>
                <a:gd name="T5" fmla="*/ 83 h 86"/>
                <a:gd name="T6" fmla="*/ 43 w 67"/>
                <a:gd name="T7" fmla="*/ 15 h 86"/>
                <a:gd name="T8" fmla="*/ 67 w 67"/>
                <a:gd name="T9" fmla="*/ 13 h 86"/>
                <a:gd name="T10" fmla="*/ 64 w 67"/>
                <a:gd name="T11" fmla="*/ 0 h 86"/>
                <a:gd name="T12" fmla="*/ 0 w 67"/>
                <a:gd name="T13" fmla="*/ 8 h 86"/>
                <a:gd name="T14" fmla="*/ 2 w 67"/>
                <a:gd name="T15" fmla="*/ 21 h 86"/>
                <a:gd name="T16" fmla="*/ 26 w 67"/>
                <a:gd name="T17" fmla="*/ 1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6">
                  <a:moveTo>
                    <a:pt x="26" y="19"/>
                  </a:moveTo>
                  <a:lnTo>
                    <a:pt x="37" y="86"/>
                  </a:lnTo>
                  <a:lnTo>
                    <a:pt x="52" y="83"/>
                  </a:lnTo>
                  <a:lnTo>
                    <a:pt x="43" y="15"/>
                  </a:lnTo>
                  <a:lnTo>
                    <a:pt x="67" y="13"/>
                  </a:lnTo>
                  <a:lnTo>
                    <a:pt x="64" y="0"/>
                  </a:lnTo>
                  <a:lnTo>
                    <a:pt x="0" y="8"/>
                  </a:lnTo>
                  <a:lnTo>
                    <a:pt x="2" y="21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21"/>
            <p:cNvSpPr>
              <a:spLocks noEditPoints="1"/>
            </p:cNvSpPr>
            <p:nvPr/>
          </p:nvSpPr>
          <p:spPr bwMode="auto">
            <a:xfrm>
              <a:off x="-1265238" y="1263650"/>
              <a:ext cx="85725" cy="104775"/>
            </a:xfrm>
            <a:custGeom>
              <a:avLst/>
              <a:gdLst>
                <a:gd name="T0" fmla="*/ 0 w 25"/>
                <a:gd name="T1" fmla="*/ 22 h 31"/>
                <a:gd name="T2" fmla="*/ 8 w 25"/>
                <a:gd name="T3" fmla="*/ 31 h 31"/>
                <a:gd name="T4" fmla="*/ 17 w 25"/>
                <a:gd name="T5" fmla="*/ 27 h 31"/>
                <a:gd name="T6" fmla="*/ 17 w 25"/>
                <a:gd name="T7" fmla="*/ 27 h 31"/>
                <a:gd name="T8" fmla="*/ 18 w 25"/>
                <a:gd name="T9" fmla="*/ 30 h 31"/>
                <a:gd name="T10" fmla="*/ 24 w 25"/>
                <a:gd name="T11" fmla="*/ 30 h 31"/>
                <a:gd name="T12" fmla="*/ 25 w 25"/>
                <a:gd name="T13" fmla="*/ 13 h 31"/>
                <a:gd name="T14" fmla="*/ 14 w 25"/>
                <a:gd name="T15" fmla="*/ 0 h 31"/>
                <a:gd name="T16" fmla="*/ 1 w 25"/>
                <a:gd name="T17" fmla="*/ 4 h 31"/>
                <a:gd name="T18" fmla="*/ 4 w 25"/>
                <a:gd name="T19" fmla="*/ 9 h 31"/>
                <a:gd name="T20" fmla="*/ 12 w 25"/>
                <a:gd name="T21" fmla="*/ 6 h 31"/>
                <a:gd name="T22" fmla="*/ 17 w 25"/>
                <a:gd name="T23" fmla="*/ 11 h 31"/>
                <a:gd name="T24" fmla="*/ 0 w 25"/>
                <a:gd name="T25" fmla="*/ 22 h 31"/>
                <a:gd name="T26" fmla="*/ 17 w 25"/>
                <a:gd name="T27" fmla="*/ 16 h 31"/>
                <a:gd name="T28" fmla="*/ 17 w 25"/>
                <a:gd name="T29" fmla="*/ 22 h 31"/>
                <a:gd name="T30" fmla="*/ 11 w 25"/>
                <a:gd name="T31" fmla="*/ 25 h 31"/>
                <a:gd name="T32" fmla="*/ 7 w 25"/>
                <a:gd name="T33" fmla="*/ 21 h 31"/>
                <a:gd name="T34" fmla="*/ 17 w 25"/>
                <a:gd name="T3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1">
                  <a:moveTo>
                    <a:pt x="0" y="22"/>
                  </a:moveTo>
                  <a:cubicBezTo>
                    <a:pt x="0" y="27"/>
                    <a:pt x="3" y="30"/>
                    <a:pt x="8" y="31"/>
                  </a:cubicBezTo>
                  <a:cubicBezTo>
                    <a:pt x="12" y="31"/>
                    <a:pt x="15" y="29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5"/>
                    <a:pt x="21" y="0"/>
                    <a:pt x="14" y="0"/>
                  </a:cubicBezTo>
                  <a:cubicBezTo>
                    <a:pt x="9" y="0"/>
                    <a:pt x="5" y="2"/>
                    <a:pt x="1" y="4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7"/>
                    <a:pt x="9" y="6"/>
                    <a:pt x="12" y="6"/>
                  </a:cubicBezTo>
                  <a:cubicBezTo>
                    <a:pt x="16" y="6"/>
                    <a:pt x="17" y="8"/>
                    <a:pt x="17" y="11"/>
                  </a:cubicBezTo>
                  <a:cubicBezTo>
                    <a:pt x="5" y="12"/>
                    <a:pt x="0" y="15"/>
                    <a:pt x="0" y="22"/>
                  </a:cubicBezTo>
                  <a:close/>
                  <a:moveTo>
                    <a:pt x="17" y="16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5" y="24"/>
                    <a:pt x="13" y="25"/>
                    <a:pt x="11" y="25"/>
                  </a:cubicBezTo>
                  <a:cubicBezTo>
                    <a:pt x="9" y="25"/>
                    <a:pt x="7" y="24"/>
                    <a:pt x="7" y="21"/>
                  </a:cubicBezTo>
                  <a:cubicBezTo>
                    <a:pt x="7" y="19"/>
                    <a:pt x="10" y="17"/>
                    <a:pt x="17" y="16"/>
                  </a:cubicBez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22"/>
            <p:cNvSpPr>
              <a:spLocks/>
            </p:cNvSpPr>
            <p:nvPr/>
          </p:nvSpPr>
          <p:spPr bwMode="auto">
            <a:xfrm>
              <a:off x="-1149350" y="1270000"/>
              <a:ext cx="98425" cy="109537"/>
            </a:xfrm>
            <a:custGeom>
              <a:avLst/>
              <a:gdLst>
                <a:gd name="T0" fmla="*/ 10 w 29"/>
                <a:gd name="T1" fmla="*/ 10 h 32"/>
                <a:gd name="T2" fmla="*/ 17 w 29"/>
                <a:gd name="T3" fmla="*/ 8 h 32"/>
                <a:gd name="T4" fmla="*/ 20 w 29"/>
                <a:gd name="T5" fmla="*/ 14 h 32"/>
                <a:gd name="T6" fmla="*/ 18 w 29"/>
                <a:gd name="T7" fmla="*/ 31 h 32"/>
                <a:gd name="T8" fmla="*/ 25 w 29"/>
                <a:gd name="T9" fmla="*/ 32 h 32"/>
                <a:gd name="T10" fmla="*/ 28 w 29"/>
                <a:gd name="T11" fmla="*/ 14 h 32"/>
                <a:gd name="T12" fmla="*/ 21 w 29"/>
                <a:gd name="T13" fmla="*/ 2 h 32"/>
                <a:gd name="T14" fmla="*/ 11 w 29"/>
                <a:gd name="T15" fmla="*/ 5 h 32"/>
                <a:gd name="T16" fmla="*/ 10 w 29"/>
                <a:gd name="T17" fmla="*/ 5 h 32"/>
                <a:gd name="T18" fmla="*/ 10 w 29"/>
                <a:gd name="T19" fmla="*/ 1 h 32"/>
                <a:gd name="T20" fmla="*/ 4 w 29"/>
                <a:gd name="T21" fmla="*/ 0 h 32"/>
                <a:gd name="T22" fmla="*/ 0 w 29"/>
                <a:gd name="T23" fmla="*/ 29 h 32"/>
                <a:gd name="T24" fmla="*/ 8 w 29"/>
                <a:gd name="T25" fmla="*/ 30 h 32"/>
                <a:gd name="T26" fmla="*/ 10 w 29"/>
                <a:gd name="T2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2">
                  <a:moveTo>
                    <a:pt x="10" y="10"/>
                  </a:moveTo>
                  <a:cubicBezTo>
                    <a:pt x="13" y="8"/>
                    <a:pt x="15" y="7"/>
                    <a:pt x="17" y="8"/>
                  </a:cubicBezTo>
                  <a:cubicBezTo>
                    <a:pt x="20" y="8"/>
                    <a:pt x="21" y="10"/>
                    <a:pt x="20" y="14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7"/>
                    <a:pt x="27" y="2"/>
                    <a:pt x="21" y="2"/>
                  </a:cubicBezTo>
                  <a:cubicBezTo>
                    <a:pt x="17" y="1"/>
                    <a:pt x="13" y="3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8" y="30"/>
                    <a:pt x="8" y="30"/>
                    <a:pt x="8" y="30"/>
                  </a:cubicBezTo>
                  <a:lnTo>
                    <a:pt x="10" y="10"/>
                  </a:ln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23"/>
            <p:cNvSpPr>
              <a:spLocks noEditPoints="1"/>
            </p:cNvSpPr>
            <p:nvPr/>
          </p:nvSpPr>
          <p:spPr bwMode="auto">
            <a:xfrm>
              <a:off x="-1030288" y="1266825"/>
              <a:ext cx="119063" cy="142875"/>
            </a:xfrm>
            <a:custGeom>
              <a:avLst/>
              <a:gdLst>
                <a:gd name="T0" fmla="*/ 10 w 35"/>
                <a:gd name="T1" fmla="*/ 39 h 42"/>
                <a:gd name="T2" fmla="*/ 18 w 35"/>
                <a:gd name="T3" fmla="*/ 37 h 42"/>
                <a:gd name="T4" fmla="*/ 19 w 35"/>
                <a:gd name="T5" fmla="*/ 37 h 42"/>
                <a:gd name="T6" fmla="*/ 18 w 35"/>
                <a:gd name="T7" fmla="*/ 40 h 42"/>
                <a:gd name="T8" fmla="*/ 24 w 35"/>
                <a:gd name="T9" fmla="*/ 42 h 42"/>
                <a:gd name="T10" fmla="*/ 35 w 35"/>
                <a:gd name="T11" fmla="*/ 2 h 42"/>
                <a:gd name="T12" fmla="*/ 28 w 35"/>
                <a:gd name="T13" fmla="*/ 0 h 42"/>
                <a:gd name="T14" fmla="*/ 25 w 35"/>
                <a:gd name="T15" fmla="*/ 10 h 42"/>
                <a:gd name="T16" fmla="*/ 24 w 35"/>
                <a:gd name="T17" fmla="*/ 14 h 42"/>
                <a:gd name="T18" fmla="*/ 18 w 35"/>
                <a:gd name="T19" fmla="*/ 9 h 42"/>
                <a:gd name="T20" fmla="*/ 2 w 35"/>
                <a:gd name="T21" fmla="*/ 21 h 42"/>
                <a:gd name="T22" fmla="*/ 10 w 35"/>
                <a:gd name="T23" fmla="*/ 39 h 42"/>
                <a:gd name="T24" fmla="*/ 10 w 35"/>
                <a:gd name="T25" fmla="*/ 23 h 42"/>
                <a:gd name="T26" fmla="*/ 18 w 35"/>
                <a:gd name="T27" fmla="*/ 16 h 42"/>
                <a:gd name="T28" fmla="*/ 23 w 35"/>
                <a:gd name="T29" fmla="*/ 19 h 42"/>
                <a:gd name="T30" fmla="*/ 19 w 35"/>
                <a:gd name="T31" fmla="*/ 32 h 42"/>
                <a:gd name="T32" fmla="*/ 13 w 35"/>
                <a:gd name="T33" fmla="*/ 33 h 42"/>
                <a:gd name="T34" fmla="*/ 10 w 35"/>
                <a:gd name="T35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2">
                  <a:moveTo>
                    <a:pt x="10" y="39"/>
                  </a:moveTo>
                  <a:cubicBezTo>
                    <a:pt x="13" y="40"/>
                    <a:pt x="16" y="39"/>
                    <a:pt x="18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2"/>
                    <a:pt x="21" y="10"/>
                    <a:pt x="18" y="9"/>
                  </a:cubicBezTo>
                  <a:cubicBezTo>
                    <a:pt x="12" y="8"/>
                    <a:pt x="5" y="12"/>
                    <a:pt x="2" y="21"/>
                  </a:cubicBezTo>
                  <a:cubicBezTo>
                    <a:pt x="0" y="30"/>
                    <a:pt x="3" y="37"/>
                    <a:pt x="10" y="39"/>
                  </a:cubicBezTo>
                  <a:close/>
                  <a:moveTo>
                    <a:pt x="10" y="23"/>
                  </a:moveTo>
                  <a:cubicBezTo>
                    <a:pt x="11" y="17"/>
                    <a:pt x="15" y="15"/>
                    <a:pt x="18" y="16"/>
                  </a:cubicBezTo>
                  <a:cubicBezTo>
                    <a:pt x="20" y="16"/>
                    <a:pt x="21" y="17"/>
                    <a:pt x="23" y="19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10" y="32"/>
                    <a:pt x="8" y="29"/>
                    <a:pt x="10" y="23"/>
                  </a:cubicBez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24"/>
            <p:cNvSpPr>
              <a:spLocks noEditPoints="1"/>
            </p:cNvSpPr>
            <p:nvPr/>
          </p:nvSpPr>
          <p:spPr bwMode="auto">
            <a:xfrm>
              <a:off x="-866775" y="1317625"/>
              <a:ext cx="136525" cy="153987"/>
            </a:xfrm>
            <a:custGeom>
              <a:avLst/>
              <a:gdLst>
                <a:gd name="T0" fmla="*/ 31 w 40"/>
                <a:gd name="T1" fmla="*/ 37 h 45"/>
                <a:gd name="T2" fmla="*/ 28 w 40"/>
                <a:gd name="T3" fmla="*/ 26 h 45"/>
                <a:gd name="T4" fmla="*/ 29 w 40"/>
                <a:gd name="T5" fmla="*/ 26 h 45"/>
                <a:gd name="T6" fmla="*/ 37 w 40"/>
                <a:gd name="T7" fmla="*/ 20 h 45"/>
                <a:gd name="T8" fmla="*/ 28 w 40"/>
                <a:gd name="T9" fmla="*/ 6 h 45"/>
                <a:gd name="T10" fmla="*/ 16 w 40"/>
                <a:gd name="T11" fmla="*/ 0 h 45"/>
                <a:gd name="T12" fmla="*/ 0 w 40"/>
                <a:gd name="T13" fmla="*/ 35 h 45"/>
                <a:gd name="T14" fmla="*/ 13 w 40"/>
                <a:gd name="T15" fmla="*/ 41 h 45"/>
                <a:gd name="T16" fmla="*/ 31 w 40"/>
                <a:gd name="T17" fmla="*/ 37 h 45"/>
                <a:gd name="T18" fmla="*/ 21 w 40"/>
                <a:gd name="T19" fmla="*/ 9 h 45"/>
                <a:gd name="T20" fmla="*/ 25 w 40"/>
                <a:gd name="T21" fmla="*/ 11 h 45"/>
                <a:gd name="T22" fmla="*/ 30 w 40"/>
                <a:gd name="T23" fmla="*/ 18 h 45"/>
                <a:gd name="T24" fmla="*/ 21 w 40"/>
                <a:gd name="T25" fmla="*/ 20 h 45"/>
                <a:gd name="T26" fmla="*/ 17 w 40"/>
                <a:gd name="T27" fmla="*/ 18 h 45"/>
                <a:gd name="T28" fmla="*/ 21 w 40"/>
                <a:gd name="T29" fmla="*/ 9 h 45"/>
                <a:gd name="T30" fmla="*/ 15 w 40"/>
                <a:gd name="T31" fmla="*/ 23 h 45"/>
                <a:gd name="T32" fmla="*/ 19 w 40"/>
                <a:gd name="T33" fmla="*/ 25 h 45"/>
                <a:gd name="T34" fmla="*/ 25 w 40"/>
                <a:gd name="T35" fmla="*/ 34 h 45"/>
                <a:gd name="T36" fmla="*/ 15 w 40"/>
                <a:gd name="T37" fmla="*/ 35 h 45"/>
                <a:gd name="T38" fmla="*/ 10 w 40"/>
                <a:gd name="T39" fmla="*/ 33 h 45"/>
                <a:gd name="T40" fmla="*/ 15 w 40"/>
                <a:gd name="T41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5">
                  <a:moveTo>
                    <a:pt x="31" y="37"/>
                  </a:moveTo>
                  <a:cubicBezTo>
                    <a:pt x="33" y="32"/>
                    <a:pt x="32" y="28"/>
                    <a:pt x="28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2" y="26"/>
                    <a:pt x="35" y="23"/>
                    <a:pt x="37" y="20"/>
                  </a:cubicBezTo>
                  <a:cubicBezTo>
                    <a:pt x="40" y="14"/>
                    <a:pt x="35" y="9"/>
                    <a:pt x="28" y="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21" y="45"/>
                    <a:pt x="28" y="44"/>
                    <a:pt x="31" y="37"/>
                  </a:cubicBezTo>
                  <a:close/>
                  <a:moveTo>
                    <a:pt x="21" y="9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29" y="13"/>
                    <a:pt x="31" y="15"/>
                    <a:pt x="30" y="18"/>
                  </a:cubicBezTo>
                  <a:cubicBezTo>
                    <a:pt x="28" y="21"/>
                    <a:pt x="25" y="22"/>
                    <a:pt x="21" y="20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21" y="9"/>
                  </a:lnTo>
                  <a:close/>
                  <a:moveTo>
                    <a:pt x="15" y="23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24" y="28"/>
                    <a:pt x="26" y="30"/>
                    <a:pt x="25" y="34"/>
                  </a:cubicBezTo>
                  <a:cubicBezTo>
                    <a:pt x="23" y="37"/>
                    <a:pt x="20" y="38"/>
                    <a:pt x="15" y="35"/>
                  </a:cubicBezTo>
                  <a:cubicBezTo>
                    <a:pt x="10" y="33"/>
                    <a:pt x="10" y="33"/>
                    <a:pt x="10" y="33"/>
                  </a:cubicBezTo>
                  <a:lnTo>
                    <a:pt x="15" y="23"/>
                  </a:ln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25"/>
            <p:cNvSpPr>
              <a:spLocks/>
            </p:cNvSpPr>
            <p:nvPr/>
          </p:nvSpPr>
          <p:spPr bwMode="auto">
            <a:xfrm>
              <a:off x="-750888" y="1382713"/>
              <a:ext cx="136525" cy="152400"/>
            </a:xfrm>
            <a:custGeom>
              <a:avLst/>
              <a:gdLst>
                <a:gd name="T0" fmla="*/ 45 w 86"/>
                <a:gd name="T1" fmla="*/ 96 h 96"/>
                <a:gd name="T2" fmla="*/ 51 w 86"/>
                <a:gd name="T3" fmla="*/ 86 h 96"/>
                <a:gd name="T4" fmla="*/ 21 w 86"/>
                <a:gd name="T5" fmla="*/ 66 h 96"/>
                <a:gd name="T6" fmla="*/ 32 w 86"/>
                <a:gd name="T7" fmla="*/ 49 h 96"/>
                <a:gd name="T8" fmla="*/ 58 w 86"/>
                <a:gd name="T9" fmla="*/ 64 h 96"/>
                <a:gd name="T10" fmla="*/ 64 w 86"/>
                <a:gd name="T11" fmla="*/ 51 h 96"/>
                <a:gd name="T12" fmla="*/ 41 w 86"/>
                <a:gd name="T13" fmla="*/ 36 h 96"/>
                <a:gd name="T14" fmla="*/ 51 w 86"/>
                <a:gd name="T15" fmla="*/ 19 h 96"/>
                <a:gd name="T16" fmla="*/ 79 w 86"/>
                <a:gd name="T17" fmla="*/ 38 h 96"/>
                <a:gd name="T18" fmla="*/ 86 w 86"/>
                <a:gd name="T19" fmla="*/ 26 h 96"/>
                <a:gd name="T20" fmla="*/ 43 w 86"/>
                <a:gd name="T21" fmla="*/ 0 h 96"/>
                <a:gd name="T22" fmla="*/ 0 w 86"/>
                <a:gd name="T23" fmla="*/ 71 h 96"/>
                <a:gd name="T24" fmla="*/ 45 w 86"/>
                <a:gd name="T2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96">
                  <a:moveTo>
                    <a:pt x="45" y="96"/>
                  </a:moveTo>
                  <a:lnTo>
                    <a:pt x="51" y="86"/>
                  </a:lnTo>
                  <a:lnTo>
                    <a:pt x="21" y="66"/>
                  </a:lnTo>
                  <a:lnTo>
                    <a:pt x="32" y="49"/>
                  </a:lnTo>
                  <a:lnTo>
                    <a:pt x="58" y="64"/>
                  </a:lnTo>
                  <a:lnTo>
                    <a:pt x="64" y="51"/>
                  </a:lnTo>
                  <a:lnTo>
                    <a:pt x="41" y="36"/>
                  </a:lnTo>
                  <a:lnTo>
                    <a:pt x="51" y="19"/>
                  </a:lnTo>
                  <a:lnTo>
                    <a:pt x="79" y="38"/>
                  </a:lnTo>
                  <a:lnTo>
                    <a:pt x="86" y="26"/>
                  </a:lnTo>
                  <a:lnTo>
                    <a:pt x="43" y="0"/>
                  </a:lnTo>
                  <a:lnTo>
                    <a:pt x="0" y="71"/>
                  </a:lnTo>
                  <a:lnTo>
                    <a:pt x="45" y="96"/>
                  </a:ln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26"/>
            <p:cNvSpPr>
              <a:spLocks/>
            </p:cNvSpPr>
            <p:nvPr/>
          </p:nvSpPr>
          <p:spPr bwMode="auto">
            <a:xfrm>
              <a:off x="-635000" y="1443038"/>
              <a:ext cx="131763" cy="144462"/>
            </a:xfrm>
            <a:custGeom>
              <a:avLst/>
              <a:gdLst>
                <a:gd name="T0" fmla="*/ 6 w 39"/>
                <a:gd name="T1" fmla="*/ 42 h 42"/>
                <a:gd name="T2" fmla="*/ 15 w 39"/>
                <a:gd name="T3" fmla="*/ 31 h 42"/>
                <a:gd name="T4" fmla="*/ 39 w 39"/>
                <a:gd name="T5" fmla="*/ 19 h 42"/>
                <a:gd name="T6" fmla="*/ 33 w 39"/>
                <a:gd name="T7" fmla="*/ 14 h 42"/>
                <a:gd name="T8" fmla="*/ 24 w 39"/>
                <a:gd name="T9" fmla="*/ 19 h 42"/>
                <a:gd name="T10" fmla="*/ 16 w 39"/>
                <a:gd name="T11" fmla="*/ 24 h 42"/>
                <a:gd name="T12" fmla="*/ 16 w 39"/>
                <a:gd name="T13" fmla="*/ 23 h 42"/>
                <a:gd name="T14" fmla="*/ 18 w 39"/>
                <a:gd name="T15" fmla="*/ 15 h 42"/>
                <a:gd name="T16" fmla="*/ 21 w 39"/>
                <a:gd name="T17" fmla="*/ 5 h 42"/>
                <a:gd name="T18" fmla="*/ 15 w 39"/>
                <a:gd name="T19" fmla="*/ 0 h 42"/>
                <a:gd name="T20" fmla="*/ 9 w 39"/>
                <a:gd name="T21" fmla="*/ 26 h 42"/>
                <a:gd name="T22" fmla="*/ 0 w 39"/>
                <a:gd name="T23" fmla="*/ 37 h 42"/>
                <a:gd name="T24" fmla="*/ 6 w 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2">
                  <a:moveTo>
                    <a:pt x="6" y="42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1" y="21"/>
                    <a:pt x="19" y="22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0"/>
                    <a:pt x="17" y="18"/>
                    <a:pt x="18" y="1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6" y="42"/>
                  </a:ln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27"/>
            <p:cNvSpPr>
              <a:spLocks noEditPoints="1"/>
            </p:cNvSpPr>
            <p:nvPr/>
          </p:nvSpPr>
          <p:spPr bwMode="auto">
            <a:xfrm>
              <a:off x="-560388" y="1543050"/>
              <a:ext cx="146050" cy="142875"/>
            </a:xfrm>
            <a:custGeom>
              <a:avLst/>
              <a:gdLst>
                <a:gd name="T0" fmla="*/ 7 w 43"/>
                <a:gd name="T1" fmla="*/ 35 h 42"/>
                <a:gd name="T2" fmla="*/ 34 w 43"/>
                <a:gd name="T3" fmla="*/ 33 h 42"/>
                <a:gd name="T4" fmla="*/ 36 w 43"/>
                <a:gd name="T5" fmla="*/ 7 h 42"/>
                <a:gd name="T6" fmla="*/ 10 w 43"/>
                <a:gd name="T7" fmla="*/ 9 h 42"/>
                <a:gd name="T8" fmla="*/ 7 w 43"/>
                <a:gd name="T9" fmla="*/ 35 h 42"/>
                <a:gd name="T10" fmla="*/ 15 w 43"/>
                <a:gd name="T11" fmla="*/ 14 h 42"/>
                <a:gd name="T12" fmla="*/ 31 w 43"/>
                <a:gd name="T13" fmla="*/ 12 h 42"/>
                <a:gd name="T14" fmla="*/ 28 w 43"/>
                <a:gd name="T15" fmla="*/ 28 h 42"/>
                <a:gd name="T16" fmla="*/ 12 w 43"/>
                <a:gd name="T17" fmla="*/ 31 h 42"/>
                <a:gd name="T18" fmla="*/ 15 w 43"/>
                <a:gd name="T19" fmla="*/ 1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2">
                  <a:moveTo>
                    <a:pt x="7" y="35"/>
                  </a:moveTo>
                  <a:cubicBezTo>
                    <a:pt x="15" y="42"/>
                    <a:pt x="25" y="42"/>
                    <a:pt x="34" y="33"/>
                  </a:cubicBezTo>
                  <a:cubicBezTo>
                    <a:pt x="43" y="25"/>
                    <a:pt x="43" y="14"/>
                    <a:pt x="36" y="7"/>
                  </a:cubicBezTo>
                  <a:cubicBezTo>
                    <a:pt x="29" y="0"/>
                    <a:pt x="19" y="0"/>
                    <a:pt x="10" y="9"/>
                  </a:cubicBezTo>
                  <a:cubicBezTo>
                    <a:pt x="1" y="18"/>
                    <a:pt x="0" y="28"/>
                    <a:pt x="7" y="35"/>
                  </a:cubicBezTo>
                  <a:close/>
                  <a:moveTo>
                    <a:pt x="15" y="14"/>
                  </a:moveTo>
                  <a:cubicBezTo>
                    <a:pt x="21" y="9"/>
                    <a:pt x="27" y="8"/>
                    <a:pt x="31" y="12"/>
                  </a:cubicBezTo>
                  <a:cubicBezTo>
                    <a:pt x="35" y="16"/>
                    <a:pt x="34" y="22"/>
                    <a:pt x="28" y="28"/>
                  </a:cubicBezTo>
                  <a:cubicBezTo>
                    <a:pt x="22" y="34"/>
                    <a:pt x="16" y="35"/>
                    <a:pt x="12" y="31"/>
                  </a:cubicBezTo>
                  <a:cubicBezTo>
                    <a:pt x="8" y="27"/>
                    <a:pt x="9" y="20"/>
                    <a:pt x="15" y="14"/>
                  </a:cubicBez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28"/>
            <p:cNvSpPr>
              <a:spLocks/>
            </p:cNvSpPr>
            <p:nvPr/>
          </p:nvSpPr>
          <p:spPr bwMode="auto">
            <a:xfrm>
              <a:off x="-471488" y="1647825"/>
              <a:ext cx="166688" cy="160337"/>
            </a:xfrm>
            <a:custGeom>
              <a:avLst/>
              <a:gdLst>
                <a:gd name="T0" fmla="*/ 4 w 49"/>
                <a:gd name="T1" fmla="*/ 29 h 47"/>
                <a:gd name="T2" fmla="*/ 17 w 49"/>
                <a:gd name="T3" fmla="*/ 20 h 47"/>
                <a:gd name="T4" fmla="*/ 27 w 49"/>
                <a:gd name="T5" fmla="*/ 11 h 47"/>
                <a:gd name="T6" fmla="*/ 27 w 49"/>
                <a:gd name="T7" fmla="*/ 11 h 47"/>
                <a:gd name="T8" fmla="*/ 23 w 49"/>
                <a:gd name="T9" fmla="*/ 19 h 47"/>
                <a:gd name="T10" fmla="*/ 13 w 49"/>
                <a:gd name="T11" fmla="*/ 41 h 47"/>
                <a:gd name="T12" fmla="*/ 18 w 49"/>
                <a:gd name="T13" fmla="*/ 47 h 47"/>
                <a:gd name="T14" fmla="*/ 49 w 49"/>
                <a:gd name="T15" fmla="*/ 24 h 47"/>
                <a:gd name="T16" fmla="*/ 44 w 49"/>
                <a:gd name="T17" fmla="*/ 18 h 47"/>
                <a:gd name="T18" fmla="*/ 32 w 49"/>
                <a:gd name="T19" fmla="*/ 27 h 47"/>
                <a:gd name="T20" fmla="*/ 22 w 49"/>
                <a:gd name="T21" fmla="*/ 36 h 47"/>
                <a:gd name="T22" fmla="*/ 22 w 49"/>
                <a:gd name="T23" fmla="*/ 36 h 47"/>
                <a:gd name="T24" fmla="*/ 26 w 49"/>
                <a:gd name="T25" fmla="*/ 28 h 47"/>
                <a:gd name="T26" fmla="*/ 36 w 49"/>
                <a:gd name="T27" fmla="*/ 6 h 47"/>
                <a:gd name="T28" fmla="*/ 31 w 49"/>
                <a:gd name="T29" fmla="*/ 0 h 47"/>
                <a:gd name="T30" fmla="*/ 0 w 49"/>
                <a:gd name="T31" fmla="*/ 23 h 47"/>
                <a:gd name="T32" fmla="*/ 4 w 49"/>
                <a:gd name="T33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47">
                  <a:moveTo>
                    <a:pt x="4" y="29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20" y="17"/>
                    <a:pt x="24" y="14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8" y="30"/>
                    <a:pt x="25" y="33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29"/>
            <p:cNvSpPr>
              <a:spLocks noEditPoints="1"/>
            </p:cNvSpPr>
            <p:nvPr/>
          </p:nvSpPr>
          <p:spPr bwMode="auto">
            <a:xfrm>
              <a:off x="-390525" y="1778000"/>
              <a:ext cx="149225" cy="139700"/>
            </a:xfrm>
            <a:custGeom>
              <a:avLst/>
              <a:gdLst>
                <a:gd name="T0" fmla="*/ 34 w 44"/>
                <a:gd name="T1" fmla="*/ 0 h 41"/>
                <a:gd name="T2" fmla="*/ 0 w 44"/>
                <a:gd name="T3" fmla="*/ 18 h 41"/>
                <a:gd name="T4" fmla="*/ 5 w 44"/>
                <a:gd name="T5" fmla="*/ 28 h 41"/>
                <a:gd name="T6" fmla="*/ 31 w 44"/>
                <a:gd name="T7" fmla="*/ 35 h 41"/>
                <a:gd name="T8" fmla="*/ 39 w 44"/>
                <a:gd name="T9" fmla="*/ 9 h 41"/>
                <a:gd name="T10" fmla="*/ 34 w 44"/>
                <a:gd name="T11" fmla="*/ 0 h 41"/>
                <a:gd name="T12" fmla="*/ 27 w 44"/>
                <a:gd name="T13" fmla="*/ 28 h 41"/>
                <a:gd name="T14" fmla="*/ 10 w 44"/>
                <a:gd name="T15" fmla="*/ 24 h 41"/>
                <a:gd name="T16" fmla="*/ 9 w 44"/>
                <a:gd name="T17" fmla="*/ 22 h 41"/>
                <a:gd name="T18" fmla="*/ 32 w 44"/>
                <a:gd name="T19" fmla="*/ 9 h 41"/>
                <a:gd name="T20" fmla="*/ 33 w 44"/>
                <a:gd name="T21" fmla="*/ 12 h 41"/>
                <a:gd name="T22" fmla="*/ 27 w 44"/>
                <a:gd name="T23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1">
                  <a:moveTo>
                    <a:pt x="34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11" y="38"/>
                    <a:pt x="20" y="41"/>
                    <a:pt x="31" y="35"/>
                  </a:cubicBezTo>
                  <a:cubicBezTo>
                    <a:pt x="43" y="29"/>
                    <a:pt x="44" y="19"/>
                    <a:pt x="39" y="9"/>
                  </a:cubicBezTo>
                  <a:lnTo>
                    <a:pt x="34" y="0"/>
                  </a:lnTo>
                  <a:close/>
                  <a:moveTo>
                    <a:pt x="27" y="28"/>
                  </a:moveTo>
                  <a:cubicBezTo>
                    <a:pt x="19" y="33"/>
                    <a:pt x="14" y="31"/>
                    <a:pt x="10" y="24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7" y="18"/>
                    <a:pt x="36" y="23"/>
                    <a:pt x="27" y="28"/>
                  </a:cubicBez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0"/>
            <p:cNvSpPr>
              <a:spLocks/>
            </p:cNvSpPr>
            <p:nvPr/>
          </p:nvSpPr>
          <p:spPr bwMode="auto">
            <a:xfrm>
              <a:off x="-1604963" y="2465388"/>
              <a:ext cx="184150" cy="350837"/>
            </a:xfrm>
            <a:custGeom>
              <a:avLst/>
              <a:gdLst>
                <a:gd name="T0" fmla="*/ 20 w 54"/>
                <a:gd name="T1" fmla="*/ 103 h 103"/>
                <a:gd name="T2" fmla="*/ 54 w 54"/>
                <a:gd name="T3" fmla="*/ 73 h 103"/>
                <a:gd name="T4" fmla="*/ 40 w 54"/>
                <a:gd name="T5" fmla="*/ 0 h 103"/>
                <a:gd name="T6" fmla="*/ 20 w 54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03">
                  <a:moveTo>
                    <a:pt x="20" y="103"/>
                  </a:moveTo>
                  <a:cubicBezTo>
                    <a:pt x="54" y="73"/>
                    <a:pt x="20" y="103"/>
                    <a:pt x="54" y="73"/>
                  </a:cubicBezTo>
                  <a:cubicBezTo>
                    <a:pt x="46" y="46"/>
                    <a:pt x="41" y="22"/>
                    <a:pt x="40" y="0"/>
                  </a:cubicBezTo>
                  <a:cubicBezTo>
                    <a:pt x="13" y="34"/>
                    <a:pt x="0" y="63"/>
                    <a:pt x="20" y="103"/>
                  </a:cubicBez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1"/>
            <p:cNvSpPr>
              <a:spLocks/>
            </p:cNvSpPr>
            <p:nvPr/>
          </p:nvSpPr>
          <p:spPr bwMode="auto">
            <a:xfrm>
              <a:off x="-1349375" y="1716088"/>
              <a:ext cx="209550" cy="169862"/>
            </a:xfrm>
            <a:custGeom>
              <a:avLst/>
              <a:gdLst>
                <a:gd name="T0" fmla="*/ 62 w 62"/>
                <a:gd name="T1" fmla="*/ 49 h 50"/>
                <a:gd name="T2" fmla="*/ 31 w 62"/>
                <a:gd name="T3" fmla="*/ 0 h 50"/>
                <a:gd name="T4" fmla="*/ 0 w 62"/>
                <a:gd name="T5" fmla="*/ 49 h 50"/>
                <a:gd name="T6" fmla="*/ 31 w 62"/>
                <a:gd name="T7" fmla="*/ 50 h 50"/>
                <a:gd name="T8" fmla="*/ 62 w 62"/>
                <a:gd name="T9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0">
                  <a:moveTo>
                    <a:pt x="62" y="49"/>
                  </a:moveTo>
                  <a:cubicBezTo>
                    <a:pt x="52" y="32"/>
                    <a:pt x="42" y="16"/>
                    <a:pt x="31" y="0"/>
                  </a:cubicBezTo>
                  <a:cubicBezTo>
                    <a:pt x="20" y="16"/>
                    <a:pt x="10" y="32"/>
                    <a:pt x="0" y="49"/>
                  </a:cubicBezTo>
                  <a:cubicBezTo>
                    <a:pt x="11" y="50"/>
                    <a:pt x="21" y="50"/>
                    <a:pt x="31" y="50"/>
                  </a:cubicBezTo>
                  <a:cubicBezTo>
                    <a:pt x="41" y="50"/>
                    <a:pt x="52" y="50"/>
                    <a:pt x="62" y="49"/>
                  </a:cubicBez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"/>
            <p:cNvSpPr>
              <a:spLocks noEditPoints="1"/>
            </p:cNvSpPr>
            <p:nvPr/>
          </p:nvSpPr>
          <p:spPr bwMode="auto">
            <a:xfrm>
              <a:off x="-1476375" y="1912938"/>
              <a:ext cx="463550" cy="800100"/>
            </a:xfrm>
            <a:custGeom>
              <a:avLst/>
              <a:gdLst>
                <a:gd name="T0" fmla="*/ 68 w 136"/>
                <a:gd name="T1" fmla="*/ 2 h 235"/>
                <a:gd name="T2" fmla="*/ 32 w 136"/>
                <a:gd name="T3" fmla="*/ 1 h 235"/>
                <a:gd name="T4" fmla="*/ 26 w 136"/>
                <a:gd name="T5" fmla="*/ 235 h 235"/>
                <a:gd name="T6" fmla="*/ 68 w 136"/>
                <a:gd name="T7" fmla="*/ 235 h 235"/>
                <a:gd name="T8" fmla="*/ 111 w 136"/>
                <a:gd name="T9" fmla="*/ 235 h 235"/>
                <a:gd name="T10" fmla="*/ 103 w 136"/>
                <a:gd name="T11" fmla="*/ 0 h 235"/>
                <a:gd name="T12" fmla="*/ 68 w 136"/>
                <a:gd name="T13" fmla="*/ 2 h 235"/>
                <a:gd name="T14" fmla="*/ 68 w 136"/>
                <a:gd name="T15" fmla="*/ 71 h 235"/>
                <a:gd name="T16" fmla="*/ 41 w 136"/>
                <a:gd name="T17" fmla="*/ 45 h 235"/>
                <a:gd name="T18" fmla="*/ 47 w 136"/>
                <a:gd name="T19" fmla="*/ 28 h 235"/>
                <a:gd name="T20" fmla="*/ 49 w 136"/>
                <a:gd name="T21" fmla="*/ 26 h 235"/>
                <a:gd name="T22" fmla="*/ 54 w 136"/>
                <a:gd name="T23" fmla="*/ 22 h 235"/>
                <a:gd name="T24" fmla="*/ 55 w 136"/>
                <a:gd name="T25" fmla="*/ 22 h 235"/>
                <a:gd name="T26" fmla="*/ 68 w 136"/>
                <a:gd name="T27" fmla="*/ 18 h 235"/>
                <a:gd name="T28" fmla="*/ 68 w 136"/>
                <a:gd name="T29" fmla="*/ 18 h 235"/>
                <a:gd name="T30" fmla="*/ 68 w 136"/>
                <a:gd name="T31" fmla="*/ 18 h 235"/>
                <a:gd name="T32" fmla="*/ 94 w 136"/>
                <a:gd name="T33" fmla="*/ 45 h 235"/>
                <a:gd name="T34" fmla="*/ 68 w 136"/>
                <a:gd name="T35" fmla="*/ 7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235">
                  <a:moveTo>
                    <a:pt x="68" y="2"/>
                  </a:moveTo>
                  <a:cubicBezTo>
                    <a:pt x="56" y="2"/>
                    <a:pt x="44" y="2"/>
                    <a:pt x="32" y="1"/>
                  </a:cubicBezTo>
                  <a:cubicBezTo>
                    <a:pt x="2" y="75"/>
                    <a:pt x="0" y="158"/>
                    <a:pt x="26" y="235"/>
                  </a:cubicBezTo>
                  <a:cubicBezTo>
                    <a:pt x="41" y="235"/>
                    <a:pt x="55" y="235"/>
                    <a:pt x="68" y="235"/>
                  </a:cubicBezTo>
                  <a:cubicBezTo>
                    <a:pt x="82" y="235"/>
                    <a:pt x="96" y="235"/>
                    <a:pt x="111" y="235"/>
                  </a:cubicBezTo>
                  <a:cubicBezTo>
                    <a:pt x="136" y="158"/>
                    <a:pt x="133" y="75"/>
                    <a:pt x="103" y="0"/>
                  </a:cubicBezTo>
                  <a:cubicBezTo>
                    <a:pt x="91" y="1"/>
                    <a:pt x="80" y="2"/>
                    <a:pt x="68" y="2"/>
                  </a:cubicBezTo>
                  <a:close/>
                  <a:moveTo>
                    <a:pt x="68" y="71"/>
                  </a:moveTo>
                  <a:cubicBezTo>
                    <a:pt x="53" y="71"/>
                    <a:pt x="41" y="59"/>
                    <a:pt x="41" y="45"/>
                  </a:cubicBezTo>
                  <a:cubicBezTo>
                    <a:pt x="41" y="38"/>
                    <a:pt x="44" y="33"/>
                    <a:pt x="47" y="28"/>
                  </a:cubicBezTo>
                  <a:cubicBezTo>
                    <a:pt x="48" y="27"/>
                    <a:pt x="48" y="27"/>
                    <a:pt x="49" y="26"/>
                  </a:cubicBezTo>
                  <a:cubicBezTo>
                    <a:pt x="51" y="25"/>
                    <a:pt x="52" y="23"/>
                    <a:pt x="54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19"/>
                    <a:pt x="63" y="18"/>
                    <a:pt x="68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82" y="18"/>
                    <a:pt x="94" y="30"/>
                    <a:pt x="94" y="45"/>
                  </a:cubicBezTo>
                  <a:cubicBezTo>
                    <a:pt x="94" y="59"/>
                    <a:pt x="82" y="71"/>
                    <a:pt x="68" y="71"/>
                  </a:cubicBez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"/>
            <p:cNvSpPr>
              <a:spLocks/>
            </p:cNvSpPr>
            <p:nvPr/>
          </p:nvSpPr>
          <p:spPr bwMode="auto">
            <a:xfrm>
              <a:off x="-1068388" y="2465388"/>
              <a:ext cx="184150" cy="350837"/>
            </a:xfrm>
            <a:custGeom>
              <a:avLst/>
              <a:gdLst>
                <a:gd name="T0" fmla="*/ 0 w 54"/>
                <a:gd name="T1" fmla="*/ 73 h 103"/>
                <a:gd name="T2" fmla="*/ 35 w 54"/>
                <a:gd name="T3" fmla="*/ 103 h 103"/>
                <a:gd name="T4" fmla="*/ 15 w 54"/>
                <a:gd name="T5" fmla="*/ 0 h 103"/>
                <a:gd name="T6" fmla="*/ 0 w 54"/>
                <a:gd name="T7" fmla="*/ 7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03">
                  <a:moveTo>
                    <a:pt x="0" y="73"/>
                  </a:moveTo>
                  <a:cubicBezTo>
                    <a:pt x="35" y="103"/>
                    <a:pt x="0" y="73"/>
                    <a:pt x="35" y="103"/>
                  </a:cubicBezTo>
                  <a:cubicBezTo>
                    <a:pt x="54" y="63"/>
                    <a:pt x="42" y="34"/>
                    <a:pt x="15" y="0"/>
                  </a:cubicBezTo>
                  <a:cubicBezTo>
                    <a:pt x="14" y="22"/>
                    <a:pt x="9" y="46"/>
                    <a:pt x="0" y="73"/>
                  </a:cubicBez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"/>
            <p:cNvSpPr>
              <a:spLocks/>
            </p:cNvSpPr>
            <p:nvPr/>
          </p:nvSpPr>
          <p:spPr bwMode="auto">
            <a:xfrm>
              <a:off x="-1381125" y="2747963"/>
              <a:ext cx="276225" cy="469900"/>
            </a:xfrm>
            <a:custGeom>
              <a:avLst/>
              <a:gdLst>
                <a:gd name="T0" fmla="*/ 57 w 81"/>
                <a:gd name="T1" fmla="*/ 11 h 138"/>
                <a:gd name="T2" fmla="*/ 57 w 81"/>
                <a:gd name="T3" fmla="*/ 11 h 138"/>
                <a:gd name="T4" fmla="*/ 65 w 81"/>
                <a:gd name="T5" fmla="*/ 19 h 138"/>
                <a:gd name="T6" fmla="*/ 65 w 81"/>
                <a:gd name="T7" fmla="*/ 20 h 138"/>
                <a:gd name="T8" fmla="*/ 65 w 81"/>
                <a:gd name="T9" fmla="*/ 23 h 138"/>
                <a:gd name="T10" fmla="*/ 65 w 81"/>
                <a:gd name="T11" fmla="*/ 80 h 138"/>
                <a:gd name="T12" fmla="*/ 73 w 81"/>
                <a:gd name="T13" fmla="*/ 88 h 138"/>
                <a:gd name="T14" fmla="*/ 73 w 81"/>
                <a:gd name="T15" fmla="*/ 88 h 138"/>
                <a:gd name="T16" fmla="*/ 81 w 81"/>
                <a:gd name="T17" fmla="*/ 80 h 138"/>
                <a:gd name="T18" fmla="*/ 81 w 81"/>
                <a:gd name="T19" fmla="*/ 23 h 138"/>
                <a:gd name="T20" fmla="*/ 81 w 81"/>
                <a:gd name="T21" fmla="*/ 20 h 138"/>
                <a:gd name="T22" fmla="*/ 81 w 81"/>
                <a:gd name="T23" fmla="*/ 0 h 138"/>
                <a:gd name="T24" fmla="*/ 0 w 81"/>
                <a:gd name="T25" fmla="*/ 0 h 138"/>
                <a:gd name="T26" fmla="*/ 0 w 81"/>
                <a:gd name="T27" fmla="*/ 16 h 138"/>
                <a:gd name="T28" fmla="*/ 0 w 81"/>
                <a:gd name="T29" fmla="*/ 23 h 138"/>
                <a:gd name="T30" fmla="*/ 0 w 81"/>
                <a:gd name="T31" fmla="*/ 66 h 138"/>
                <a:gd name="T32" fmla="*/ 8 w 81"/>
                <a:gd name="T33" fmla="*/ 74 h 138"/>
                <a:gd name="T34" fmla="*/ 8 w 81"/>
                <a:gd name="T35" fmla="*/ 74 h 138"/>
                <a:gd name="T36" fmla="*/ 16 w 81"/>
                <a:gd name="T37" fmla="*/ 66 h 138"/>
                <a:gd name="T38" fmla="*/ 16 w 81"/>
                <a:gd name="T39" fmla="*/ 23 h 138"/>
                <a:gd name="T40" fmla="*/ 16 w 81"/>
                <a:gd name="T41" fmla="*/ 23 h 138"/>
                <a:gd name="T42" fmla="*/ 24 w 81"/>
                <a:gd name="T43" fmla="*/ 15 h 138"/>
                <a:gd name="T44" fmla="*/ 24 w 81"/>
                <a:gd name="T45" fmla="*/ 15 h 138"/>
                <a:gd name="T46" fmla="*/ 32 w 81"/>
                <a:gd name="T47" fmla="*/ 23 h 138"/>
                <a:gd name="T48" fmla="*/ 32 w 81"/>
                <a:gd name="T49" fmla="*/ 23 h 138"/>
                <a:gd name="T50" fmla="*/ 32 w 81"/>
                <a:gd name="T51" fmla="*/ 130 h 138"/>
                <a:gd name="T52" fmla="*/ 40 w 81"/>
                <a:gd name="T53" fmla="*/ 138 h 138"/>
                <a:gd name="T54" fmla="*/ 40 w 81"/>
                <a:gd name="T55" fmla="*/ 138 h 138"/>
                <a:gd name="T56" fmla="*/ 49 w 81"/>
                <a:gd name="T57" fmla="*/ 130 h 138"/>
                <a:gd name="T58" fmla="*/ 48 w 81"/>
                <a:gd name="T59" fmla="*/ 23 h 138"/>
                <a:gd name="T60" fmla="*/ 48 w 81"/>
                <a:gd name="T61" fmla="*/ 20 h 138"/>
                <a:gd name="T62" fmla="*/ 57 w 81"/>
                <a:gd name="T63" fmla="*/ 1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" h="138">
                  <a:moveTo>
                    <a:pt x="57" y="11"/>
                  </a:moveTo>
                  <a:cubicBezTo>
                    <a:pt x="57" y="11"/>
                    <a:pt x="57" y="11"/>
                    <a:pt x="57" y="11"/>
                  </a:cubicBezTo>
                  <a:cubicBezTo>
                    <a:pt x="61" y="11"/>
                    <a:pt x="65" y="15"/>
                    <a:pt x="65" y="19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4"/>
                    <a:pt x="68" y="88"/>
                    <a:pt x="73" y="88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77" y="88"/>
                    <a:pt x="81" y="84"/>
                    <a:pt x="81" y="80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1"/>
                    <a:pt x="4" y="74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12" y="74"/>
                    <a:pt x="16" y="71"/>
                    <a:pt x="16" y="66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20" y="16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8" y="15"/>
                    <a:pt x="32" y="19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2" y="135"/>
                    <a:pt x="36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5" y="138"/>
                    <a:pt x="49" y="135"/>
                    <a:pt x="49" y="13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5"/>
                    <a:pt x="52" y="11"/>
                    <a:pt x="57" y="11"/>
                  </a:cubicBezTo>
                  <a:close/>
                </a:path>
              </a:pathLst>
            </a:custGeom>
            <a:solidFill>
              <a:srgbClr val="192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5" name="그룹 154"/>
          <p:cNvGrpSpPr>
            <a:grpSpLocks noChangeAspect="1"/>
          </p:cNvGrpSpPr>
          <p:nvPr userDrawn="1"/>
        </p:nvGrpSpPr>
        <p:grpSpPr>
          <a:xfrm>
            <a:off x="515815" y="6232925"/>
            <a:ext cx="1260000" cy="255164"/>
            <a:chOff x="1500188" y="4830763"/>
            <a:chExt cx="4930776" cy="998537"/>
          </a:xfrm>
          <a:solidFill>
            <a:srgbClr val="19254F"/>
          </a:solidFill>
        </p:grpSpPr>
        <p:sp>
          <p:nvSpPr>
            <p:cNvPr id="156" name="Freeform 5"/>
            <p:cNvSpPr>
              <a:spLocks noEditPoints="1"/>
            </p:cNvSpPr>
            <p:nvPr/>
          </p:nvSpPr>
          <p:spPr bwMode="auto">
            <a:xfrm>
              <a:off x="4443413" y="5673725"/>
              <a:ext cx="206375" cy="155575"/>
            </a:xfrm>
            <a:custGeom>
              <a:avLst/>
              <a:gdLst>
                <a:gd name="T0" fmla="*/ 46 w 55"/>
                <a:gd name="T1" fmla="*/ 15 h 41"/>
                <a:gd name="T2" fmla="*/ 8 w 55"/>
                <a:gd name="T3" fmla="*/ 15 h 41"/>
                <a:gd name="T4" fmla="*/ 17 w 55"/>
                <a:gd name="T5" fmla="*/ 7 h 41"/>
                <a:gd name="T6" fmla="*/ 36 w 55"/>
                <a:gd name="T7" fmla="*/ 7 h 41"/>
                <a:gd name="T8" fmla="*/ 46 w 55"/>
                <a:gd name="T9" fmla="*/ 13 h 41"/>
                <a:gd name="T10" fmla="*/ 46 w 55"/>
                <a:gd name="T11" fmla="*/ 15 h 41"/>
                <a:gd name="T12" fmla="*/ 55 w 55"/>
                <a:gd name="T13" fmla="*/ 18 h 41"/>
                <a:gd name="T14" fmla="*/ 55 w 55"/>
                <a:gd name="T15" fmla="*/ 13 h 41"/>
                <a:gd name="T16" fmla="*/ 35 w 55"/>
                <a:gd name="T17" fmla="*/ 0 h 41"/>
                <a:gd name="T18" fmla="*/ 18 w 55"/>
                <a:gd name="T19" fmla="*/ 0 h 41"/>
                <a:gd name="T20" fmla="*/ 0 w 55"/>
                <a:gd name="T21" fmla="*/ 15 h 41"/>
                <a:gd name="T22" fmla="*/ 0 w 55"/>
                <a:gd name="T23" fmla="*/ 25 h 41"/>
                <a:gd name="T24" fmla="*/ 16 w 55"/>
                <a:gd name="T25" fmla="*/ 41 h 41"/>
                <a:gd name="T26" fmla="*/ 49 w 55"/>
                <a:gd name="T27" fmla="*/ 41 h 41"/>
                <a:gd name="T28" fmla="*/ 54 w 55"/>
                <a:gd name="T29" fmla="*/ 37 h 41"/>
                <a:gd name="T30" fmla="*/ 54 w 55"/>
                <a:gd name="T31" fmla="*/ 36 h 41"/>
                <a:gd name="T32" fmla="*/ 51 w 55"/>
                <a:gd name="T33" fmla="*/ 34 h 41"/>
                <a:gd name="T34" fmla="*/ 20 w 55"/>
                <a:gd name="T35" fmla="*/ 34 h 41"/>
                <a:gd name="T36" fmla="*/ 8 w 55"/>
                <a:gd name="T37" fmla="*/ 21 h 41"/>
                <a:gd name="T38" fmla="*/ 50 w 55"/>
                <a:gd name="T39" fmla="*/ 21 h 41"/>
                <a:gd name="T40" fmla="*/ 55 w 55"/>
                <a:gd name="T41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41">
                  <a:moveTo>
                    <a:pt x="46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2"/>
                    <a:pt x="9" y="7"/>
                    <a:pt x="1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45" y="7"/>
                    <a:pt x="46" y="11"/>
                    <a:pt x="46" y="13"/>
                  </a:cubicBezTo>
                  <a:lnTo>
                    <a:pt x="46" y="15"/>
                  </a:lnTo>
                  <a:close/>
                  <a:moveTo>
                    <a:pt x="55" y="18"/>
                  </a:moveTo>
                  <a:cubicBezTo>
                    <a:pt x="55" y="13"/>
                    <a:pt x="55" y="13"/>
                    <a:pt x="55" y="13"/>
                  </a:cubicBezTo>
                  <a:cubicBezTo>
                    <a:pt x="55" y="5"/>
                    <a:pt x="49" y="0"/>
                    <a:pt x="3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" y="0"/>
                    <a:pt x="0" y="10"/>
                    <a:pt x="0" y="1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7" y="41"/>
                    <a:pt x="16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4" y="41"/>
                    <a:pt x="54" y="3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4" y="34"/>
                    <a:pt x="53" y="34"/>
                    <a:pt x="51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8" y="34"/>
                    <a:pt x="8" y="28"/>
                    <a:pt x="8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3" y="21"/>
                    <a:pt x="55" y="21"/>
                    <a:pt x="55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6"/>
            <p:cNvSpPr>
              <a:spLocks noEditPoints="1"/>
            </p:cNvSpPr>
            <p:nvPr/>
          </p:nvSpPr>
          <p:spPr bwMode="auto">
            <a:xfrm>
              <a:off x="6032501" y="5673725"/>
              <a:ext cx="203200" cy="155575"/>
            </a:xfrm>
            <a:custGeom>
              <a:avLst/>
              <a:gdLst>
                <a:gd name="T0" fmla="*/ 46 w 54"/>
                <a:gd name="T1" fmla="*/ 15 h 41"/>
                <a:gd name="T2" fmla="*/ 8 w 54"/>
                <a:gd name="T3" fmla="*/ 15 h 41"/>
                <a:gd name="T4" fmla="*/ 17 w 54"/>
                <a:gd name="T5" fmla="*/ 7 h 41"/>
                <a:gd name="T6" fmla="*/ 36 w 54"/>
                <a:gd name="T7" fmla="*/ 7 h 41"/>
                <a:gd name="T8" fmla="*/ 46 w 54"/>
                <a:gd name="T9" fmla="*/ 13 h 41"/>
                <a:gd name="T10" fmla="*/ 46 w 54"/>
                <a:gd name="T11" fmla="*/ 15 h 41"/>
                <a:gd name="T12" fmla="*/ 54 w 54"/>
                <a:gd name="T13" fmla="*/ 18 h 41"/>
                <a:gd name="T14" fmla="*/ 54 w 54"/>
                <a:gd name="T15" fmla="*/ 13 h 41"/>
                <a:gd name="T16" fmla="*/ 35 w 54"/>
                <a:gd name="T17" fmla="*/ 0 h 41"/>
                <a:gd name="T18" fmla="*/ 18 w 54"/>
                <a:gd name="T19" fmla="*/ 0 h 41"/>
                <a:gd name="T20" fmla="*/ 0 w 54"/>
                <a:gd name="T21" fmla="*/ 15 h 41"/>
                <a:gd name="T22" fmla="*/ 0 w 54"/>
                <a:gd name="T23" fmla="*/ 25 h 41"/>
                <a:gd name="T24" fmla="*/ 16 w 54"/>
                <a:gd name="T25" fmla="*/ 41 h 41"/>
                <a:gd name="T26" fmla="*/ 49 w 54"/>
                <a:gd name="T27" fmla="*/ 41 h 41"/>
                <a:gd name="T28" fmla="*/ 54 w 54"/>
                <a:gd name="T29" fmla="*/ 37 h 41"/>
                <a:gd name="T30" fmla="*/ 54 w 54"/>
                <a:gd name="T31" fmla="*/ 36 h 41"/>
                <a:gd name="T32" fmla="*/ 50 w 54"/>
                <a:gd name="T33" fmla="*/ 34 h 41"/>
                <a:gd name="T34" fmla="*/ 20 w 54"/>
                <a:gd name="T35" fmla="*/ 34 h 41"/>
                <a:gd name="T36" fmla="*/ 8 w 54"/>
                <a:gd name="T37" fmla="*/ 21 h 41"/>
                <a:gd name="T38" fmla="*/ 50 w 54"/>
                <a:gd name="T39" fmla="*/ 21 h 41"/>
                <a:gd name="T40" fmla="*/ 54 w 54"/>
                <a:gd name="T41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41">
                  <a:moveTo>
                    <a:pt x="46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2"/>
                    <a:pt x="9" y="7"/>
                    <a:pt x="1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45" y="7"/>
                    <a:pt x="46" y="11"/>
                    <a:pt x="46" y="13"/>
                  </a:cubicBezTo>
                  <a:lnTo>
                    <a:pt x="46" y="15"/>
                  </a:lnTo>
                  <a:close/>
                  <a:moveTo>
                    <a:pt x="54" y="18"/>
                  </a:move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49" y="0"/>
                    <a:pt x="3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" y="0"/>
                    <a:pt x="0" y="10"/>
                    <a:pt x="0" y="1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7" y="41"/>
                    <a:pt x="16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4" y="41"/>
                    <a:pt x="54" y="3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4" y="34"/>
                    <a:pt x="53" y="34"/>
                    <a:pt x="5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8" y="34"/>
                    <a:pt x="8" y="28"/>
                    <a:pt x="8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2" y="21"/>
                    <a:pt x="54" y="21"/>
                    <a:pt x="54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7"/>
            <p:cNvSpPr>
              <a:spLocks/>
            </p:cNvSpPr>
            <p:nvPr/>
          </p:nvSpPr>
          <p:spPr bwMode="auto">
            <a:xfrm>
              <a:off x="5022851" y="5632450"/>
              <a:ext cx="130175" cy="196850"/>
            </a:xfrm>
            <a:custGeom>
              <a:avLst/>
              <a:gdLst>
                <a:gd name="T0" fmla="*/ 32 w 35"/>
                <a:gd name="T1" fmla="*/ 45 h 52"/>
                <a:gd name="T2" fmla="*/ 25 w 35"/>
                <a:gd name="T3" fmla="*/ 45 h 52"/>
                <a:gd name="T4" fmla="*/ 15 w 35"/>
                <a:gd name="T5" fmla="*/ 36 h 52"/>
                <a:gd name="T6" fmla="*/ 15 w 35"/>
                <a:gd name="T7" fmla="*/ 18 h 52"/>
                <a:gd name="T8" fmla="*/ 29 w 35"/>
                <a:gd name="T9" fmla="*/ 18 h 52"/>
                <a:gd name="T10" fmla="*/ 32 w 35"/>
                <a:gd name="T11" fmla="*/ 15 h 52"/>
                <a:gd name="T12" fmla="*/ 32 w 35"/>
                <a:gd name="T13" fmla="*/ 14 h 52"/>
                <a:gd name="T14" fmla="*/ 29 w 35"/>
                <a:gd name="T15" fmla="*/ 11 h 52"/>
                <a:gd name="T16" fmla="*/ 15 w 35"/>
                <a:gd name="T17" fmla="*/ 11 h 52"/>
                <a:gd name="T18" fmla="*/ 15 w 35"/>
                <a:gd name="T19" fmla="*/ 3 h 52"/>
                <a:gd name="T20" fmla="*/ 12 w 35"/>
                <a:gd name="T21" fmla="*/ 0 h 52"/>
                <a:gd name="T22" fmla="*/ 9 w 35"/>
                <a:gd name="T23" fmla="*/ 0 h 52"/>
                <a:gd name="T24" fmla="*/ 6 w 35"/>
                <a:gd name="T25" fmla="*/ 3 h 52"/>
                <a:gd name="T26" fmla="*/ 6 w 35"/>
                <a:gd name="T27" fmla="*/ 11 h 52"/>
                <a:gd name="T28" fmla="*/ 3 w 35"/>
                <a:gd name="T29" fmla="*/ 11 h 52"/>
                <a:gd name="T30" fmla="*/ 0 w 35"/>
                <a:gd name="T31" fmla="*/ 14 h 52"/>
                <a:gd name="T32" fmla="*/ 0 w 35"/>
                <a:gd name="T33" fmla="*/ 15 h 52"/>
                <a:gd name="T34" fmla="*/ 3 w 35"/>
                <a:gd name="T35" fmla="*/ 18 h 52"/>
                <a:gd name="T36" fmla="*/ 6 w 35"/>
                <a:gd name="T37" fmla="*/ 18 h 52"/>
                <a:gd name="T38" fmla="*/ 6 w 35"/>
                <a:gd name="T39" fmla="*/ 36 h 52"/>
                <a:gd name="T40" fmla="*/ 24 w 35"/>
                <a:gd name="T41" fmla="*/ 52 h 52"/>
                <a:gd name="T42" fmla="*/ 29 w 35"/>
                <a:gd name="T43" fmla="*/ 52 h 52"/>
                <a:gd name="T44" fmla="*/ 35 w 35"/>
                <a:gd name="T45" fmla="*/ 48 h 52"/>
                <a:gd name="T46" fmla="*/ 35 w 35"/>
                <a:gd name="T47" fmla="*/ 47 h 52"/>
                <a:gd name="T48" fmla="*/ 32 w 35"/>
                <a:gd name="T49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52">
                  <a:moveTo>
                    <a:pt x="32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18" y="45"/>
                    <a:pt x="15" y="41"/>
                    <a:pt x="15" y="3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1" y="18"/>
                    <a:pt x="32" y="17"/>
                    <a:pt x="32" y="15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2"/>
                    <a:pt x="31" y="11"/>
                    <a:pt x="29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4" y="0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6" y="1"/>
                    <a:pt x="6" y="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8"/>
                    <a:pt x="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48"/>
                    <a:pt x="15" y="52"/>
                    <a:pt x="24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4" y="52"/>
                    <a:pt x="35" y="50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5"/>
                    <a:pt x="34" y="45"/>
                    <a:pt x="32" y="4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8"/>
            <p:cNvSpPr>
              <a:spLocks noEditPoints="1"/>
            </p:cNvSpPr>
            <p:nvPr/>
          </p:nvSpPr>
          <p:spPr bwMode="auto">
            <a:xfrm>
              <a:off x="4687888" y="5673725"/>
              <a:ext cx="220663" cy="155575"/>
            </a:xfrm>
            <a:custGeom>
              <a:avLst/>
              <a:gdLst>
                <a:gd name="T0" fmla="*/ 50 w 59"/>
                <a:gd name="T1" fmla="*/ 29 h 41"/>
                <a:gd name="T2" fmla="*/ 47 w 59"/>
                <a:gd name="T3" fmla="*/ 33 h 41"/>
                <a:gd name="T4" fmla="*/ 41 w 59"/>
                <a:gd name="T5" fmla="*/ 34 h 41"/>
                <a:gd name="T6" fmla="*/ 18 w 59"/>
                <a:gd name="T7" fmla="*/ 34 h 41"/>
                <a:gd name="T8" fmla="*/ 12 w 59"/>
                <a:gd name="T9" fmla="*/ 34 h 41"/>
                <a:gd name="T10" fmla="*/ 9 w 59"/>
                <a:gd name="T11" fmla="*/ 29 h 41"/>
                <a:gd name="T12" fmla="*/ 9 w 59"/>
                <a:gd name="T13" fmla="*/ 26 h 41"/>
                <a:gd name="T14" fmla="*/ 12 w 59"/>
                <a:gd name="T15" fmla="*/ 21 h 41"/>
                <a:gd name="T16" fmla="*/ 18 w 59"/>
                <a:gd name="T17" fmla="*/ 21 h 41"/>
                <a:gd name="T18" fmla="*/ 50 w 59"/>
                <a:gd name="T19" fmla="*/ 21 h 41"/>
                <a:gd name="T20" fmla="*/ 50 w 59"/>
                <a:gd name="T21" fmla="*/ 29 h 41"/>
                <a:gd name="T22" fmla="*/ 54 w 59"/>
                <a:gd name="T23" fmla="*/ 3 h 41"/>
                <a:gd name="T24" fmla="*/ 38 w 59"/>
                <a:gd name="T25" fmla="*/ 0 h 41"/>
                <a:gd name="T26" fmla="*/ 37 w 59"/>
                <a:gd name="T27" fmla="*/ 0 h 41"/>
                <a:gd name="T28" fmla="*/ 33 w 59"/>
                <a:gd name="T29" fmla="*/ 0 h 41"/>
                <a:gd name="T30" fmla="*/ 7 w 59"/>
                <a:gd name="T31" fmla="*/ 0 h 41"/>
                <a:gd name="T32" fmla="*/ 1 w 59"/>
                <a:gd name="T33" fmla="*/ 5 h 41"/>
                <a:gd name="T34" fmla="*/ 1 w 59"/>
                <a:gd name="T35" fmla="*/ 4 h 41"/>
                <a:gd name="T36" fmla="*/ 4 w 59"/>
                <a:gd name="T37" fmla="*/ 7 h 41"/>
                <a:gd name="T38" fmla="*/ 32 w 59"/>
                <a:gd name="T39" fmla="*/ 7 h 41"/>
                <a:gd name="T40" fmla="*/ 42 w 59"/>
                <a:gd name="T41" fmla="*/ 7 h 41"/>
                <a:gd name="T42" fmla="*/ 50 w 59"/>
                <a:gd name="T43" fmla="*/ 13 h 41"/>
                <a:gd name="T44" fmla="*/ 50 w 59"/>
                <a:gd name="T45" fmla="*/ 15 h 41"/>
                <a:gd name="T46" fmla="*/ 22 w 59"/>
                <a:gd name="T47" fmla="*/ 15 h 41"/>
                <a:gd name="T48" fmla="*/ 11 w 59"/>
                <a:gd name="T49" fmla="*/ 15 h 41"/>
                <a:gd name="T50" fmla="*/ 2 w 59"/>
                <a:gd name="T51" fmla="*/ 16 h 41"/>
                <a:gd name="T52" fmla="*/ 0 w 59"/>
                <a:gd name="T53" fmla="*/ 21 h 41"/>
                <a:gd name="T54" fmla="*/ 0 w 59"/>
                <a:gd name="T55" fmla="*/ 33 h 41"/>
                <a:gd name="T56" fmla="*/ 1 w 59"/>
                <a:gd name="T57" fmla="*/ 38 h 41"/>
                <a:gd name="T58" fmla="*/ 9 w 59"/>
                <a:gd name="T59" fmla="*/ 41 h 41"/>
                <a:gd name="T60" fmla="*/ 18 w 59"/>
                <a:gd name="T61" fmla="*/ 41 h 41"/>
                <a:gd name="T62" fmla="*/ 19 w 59"/>
                <a:gd name="T63" fmla="*/ 41 h 41"/>
                <a:gd name="T64" fmla="*/ 40 w 59"/>
                <a:gd name="T65" fmla="*/ 41 h 41"/>
                <a:gd name="T66" fmla="*/ 55 w 59"/>
                <a:gd name="T67" fmla="*/ 39 h 41"/>
                <a:gd name="T68" fmla="*/ 59 w 59"/>
                <a:gd name="T69" fmla="*/ 29 h 41"/>
                <a:gd name="T70" fmla="*/ 59 w 59"/>
                <a:gd name="T71" fmla="*/ 12 h 41"/>
                <a:gd name="T72" fmla="*/ 54 w 59"/>
                <a:gd name="T73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41">
                  <a:moveTo>
                    <a:pt x="50" y="29"/>
                  </a:moveTo>
                  <a:cubicBezTo>
                    <a:pt x="50" y="31"/>
                    <a:pt x="49" y="32"/>
                    <a:pt x="47" y="33"/>
                  </a:cubicBezTo>
                  <a:cubicBezTo>
                    <a:pt x="46" y="34"/>
                    <a:pt x="43" y="34"/>
                    <a:pt x="41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9" y="34"/>
                    <a:pt x="9" y="31"/>
                    <a:pt x="9" y="2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4"/>
                    <a:pt x="9" y="21"/>
                    <a:pt x="12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50" y="21"/>
                    <a:pt x="50" y="21"/>
                    <a:pt x="50" y="21"/>
                  </a:cubicBezTo>
                  <a:lnTo>
                    <a:pt x="50" y="29"/>
                  </a:lnTo>
                  <a:close/>
                  <a:moveTo>
                    <a:pt x="54" y="3"/>
                  </a:moveTo>
                  <a:cubicBezTo>
                    <a:pt x="50" y="0"/>
                    <a:pt x="45" y="0"/>
                    <a:pt x="3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1" y="3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7"/>
                    <a:pt x="1" y="7"/>
                    <a:pt x="4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6" y="7"/>
                    <a:pt x="50" y="9"/>
                    <a:pt x="50" y="1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8" y="15"/>
                    <a:pt x="5" y="15"/>
                    <a:pt x="2" y="16"/>
                  </a:cubicBezTo>
                  <a:cubicBezTo>
                    <a:pt x="0" y="18"/>
                    <a:pt x="0" y="20"/>
                    <a:pt x="0" y="2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1" y="38"/>
                  </a:cubicBezTo>
                  <a:cubicBezTo>
                    <a:pt x="3" y="40"/>
                    <a:pt x="6" y="41"/>
                    <a:pt x="9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9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7" y="41"/>
                    <a:pt x="52" y="41"/>
                    <a:pt x="55" y="39"/>
                  </a:cubicBezTo>
                  <a:cubicBezTo>
                    <a:pt x="57" y="37"/>
                    <a:pt x="59" y="34"/>
                    <a:pt x="59" y="29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8"/>
                    <a:pt x="57" y="5"/>
                    <a:pt x="54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9"/>
            <p:cNvSpPr>
              <a:spLocks noEditPoints="1"/>
            </p:cNvSpPr>
            <p:nvPr/>
          </p:nvSpPr>
          <p:spPr bwMode="auto">
            <a:xfrm>
              <a:off x="5641976" y="5673725"/>
              <a:ext cx="222250" cy="155575"/>
            </a:xfrm>
            <a:custGeom>
              <a:avLst/>
              <a:gdLst>
                <a:gd name="T0" fmla="*/ 50 w 59"/>
                <a:gd name="T1" fmla="*/ 29 h 41"/>
                <a:gd name="T2" fmla="*/ 47 w 59"/>
                <a:gd name="T3" fmla="*/ 33 h 41"/>
                <a:gd name="T4" fmla="*/ 41 w 59"/>
                <a:gd name="T5" fmla="*/ 34 h 41"/>
                <a:gd name="T6" fmla="*/ 18 w 59"/>
                <a:gd name="T7" fmla="*/ 34 h 41"/>
                <a:gd name="T8" fmla="*/ 12 w 59"/>
                <a:gd name="T9" fmla="*/ 34 h 41"/>
                <a:gd name="T10" fmla="*/ 9 w 59"/>
                <a:gd name="T11" fmla="*/ 29 h 41"/>
                <a:gd name="T12" fmla="*/ 9 w 59"/>
                <a:gd name="T13" fmla="*/ 26 h 41"/>
                <a:gd name="T14" fmla="*/ 12 w 59"/>
                <a:gd name="T15" fmla="*/ 21 h 41"/>
                <a:gd name="T16" fmla="*/ 18 w 59"/>
                <a:gd name="T17" fmla="*/ 21 h 41"/>
                <a:gd name="T18" fmla="*/ 50 w 59"/>
                <a:gd name="T19" fmla="*/ 21 h 41"/>
                <a:gd name="T20" fmla="*/ 50 w 59"/>
                <a:gd name="T21" fmla="*/ 29 h 41"/>
                <a:gd name="T22" fmla="*/ 54 w 59"/>
                <a:gd name="T23" fmla="*/ 3 h 41"/>
                <a:gd name="T24" fmla="*/ 38 w 59"/>
                <a:gd name="T25" fmla="*/ 0 h 41"/>
                <a:gd name="T26" fmla="*/ 37 w 59"/>
                <a:gd name="T27" fmla="*/ 0 h 41"/>
                <a:gd name="T28" fmla="*/ 33 w 59"/>
                <a:gd name="T29" fmla="*/ 0 h 41"/>
                <a:gd name="T30" fmla="*/ 7 w 59"/>
                <a:gd name="T31" fmla="*/ 0 h 41"/>
                <a:gd name="T32" fmla="*/ 1 w 59"/>
                <a:gd name="T33" fmla="*/ 5 h 41"/>
                <a:gd name="T34" fmla="*/ 1 w 59"/>
                <a:gd name="T35" fmla="*/ 4 h 41"/>
                <a:gd name="T36" fmla="*/ 4 w 59"/>
                <a:gd name="T37" fmla="*/ 7 h 41"/>
                <a:gd name="T38" fmla="*/ 32 w 59"/>
                <a:gd name="T39" fmla="*/ 7 h 41"/>
                <a:gd name="T40" fmla="*/ 42 w 59"/>
                <a:gd name="T41" fmla="*/ 7 h 41"/>
                <a:gd name="T42" fmla="*/ 50 w 59"/>
                <a:gd name="T43" fmla="*/ 13 h 41"/>
                <a:gd name="T44" fmla="*/ 50 w 59"/>
                <a:gd name="T45" fmla="*/ 15 h 41"/>
                <a:gd name="T46" fmla="*/ 22 w 59"/>
                <a:gd name="T47" fmla="*/ 15 h 41"/>
                <a:gd name="T48" fmla="*/ 11 w 59"/>
                <a:gd name="T49" fmla="*/ 15 h 41"/>
                <a:gd name="T50" fmla="*/ 2 w 59"/>
                <a:gd name="T51" fmla="*/ 16 h 41"/>
                <a:gd name="T52" fmla="*/ 0 w 59"/>
                <a:gd name="T53" fmla="*/ 21 h 41"/>
                <a:gd name="T54" fmla="*/ 0 w 59"/>
                <a:gd name="T55" fmla="*/ 33 h 41"/>
                <a:gd name="T56" fmla="*/ 1 w 59"/>
                <a:gd name="T57" fmla="*/ 38 h 41"/>
                <a:gd name="T58" fmla="*/ 9 w 59"/>
                <a:gd name="T59" fmla="*/ 41 h 41"/>
                <a:gd name="T60" fmla="*/ 18 w 59"/>
                <a:gd name="T61" fmla="*/ 41 h 41"/>
                <a:gd name="T62" fmla="*/ 19 w 59"/>
                <a:gd name="T63" fmla="*/ 41 h 41"/>
                <a:gd name="T64" fmla="*/ 41 w 59"/>
                <a:gd name="T65" fmla="*/ 41 h 41"/>
                <a:gd name="T66" fmla="*/ 55 w 59"/>
                <a:gd name="T67" fmla="*/ 39 h 41"/>
                <a:gd name="T68" fmla="*/ 59 w 59"/>
                <a:gd name="T69" fmla="*/ 29 h 41"/>
                <a:gd name="T70" fmla="*/ 59 w 59"/>
                <a:gd name="T71" fmla="*/ 12 h 41"/>
                <a:gd name="T72" fmla="*/ 54 w 59"/>
                <a:gd name="T73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41">
                  <a:moveTo>
                    <a:pt x="50" y="29"/>
                  </a:moveTo>
                  <a:cubicBezTo>
                    <a:pt x="50" y="31"/>
                    <a:pt x="49" y="32"/>
                    <a:pt x="47" y="33"/>
                  </a:cubicBezTo>
                  <a:cubicBezTo>
                    <a:pt x="46" y="34"/>
                    <a:pt x="44" y="34"/>
                    <a:pt x="41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9" y="34"/>
                    <a:pt x="9" y="31"/>
                    <a:pt x="9" y="2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4"/>
                    <a:pt x="9" y="21"/>
                    <a:pt x="12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50" y="21"/>
                    <a:pt x="50" y="21"/>
                    <a:pt x="50" y="21"/>
                  </a:cubicBezTo>
                  <a:lnTo>
                    <a:pt x="50" y="29"/>
                  </a:lnTo>
                  <a:close/>
                  <a:moveTo>
                    <a:pt x="54" y="3"/>
                  </a:moveTo>
                  <a:cubicBezTo>
                    <a:pt x="50" y="0"/>
                    <a:pt x="45" y="0"/>
                    <a:pt x="3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1" y="3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7"/>
                    <a:pt x="1" y="7"/>
                    <a:pt x="4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6" y="7"/>
                    <a:pt x="50" y="9"/>
                    <a:pt x="50" y="1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8" y="15"/>
                    <a:pt x="5" y="15"/>
                    <a:pt x="2" y="16"/>
                  </a:cubicBezTo>
                  <a:cubicBezTo>
                    <a:pt x="0" y="18"/>
                    <a:pt x="0" y="20"/>
                    <a:pt x="0" y="2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1" y="38"/>
                  </a:cubicBezTo>
                  <a:cubicBezTo>
                    <a:pt x="3" y="40"/>
                    <a:pt x="6" y="41"/>
                    <a:pt x="9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9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7" y="41"/>
                    <a:pt x="52" y="41"/>
                    <a:pt x="55" y="39"/>
                  </a:cubicBezTo>
                  <a:cubicBezTo>
                    <a:pt x="57" y="37"/>
                    <a:pt x="59" y="34"/>
                    <a:pt x="59" y="29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8"/>
                    <a:pt x="57" y="5"/>
                    <a:pt x="54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10"/>
            <p:cNvSpPr>
              <a:spLocks/>
            </p:cNvSpPr>
            <p:nvPr/>
          </p:nvSpPr>
          <p:spPr bwMode="auto">
            <a:xfrm>
              <a:off x="4191001" y="5632450"/>
              <a:ext cx="203200" cy="196850"/>
            </a:xfrm>
            <a:custGeom>
              <a:avLst/>
              <a:gdLst>
                <a:gd name="T0" fmla="*/ 51 w 54"/>
                <a:gd name="T1" fmla="*/ 0 h 52"/>
                <a:gd name="T2" fmla="*/ 48 w 54"/>
                <a:gd name="T3" fmla="*/ 0 h 52"/>
                <a:gd name="T4" fmla="*/ 45 w 54"/>
                <a:gd name="T5" fmla="*/ 3 h 52"/>
                <a:gd name="T6" fmla="*/ 45 w 54"/>
                <a:gd name="T7" fmla="*/ 18 h 52"/>
                <a:gd name="T8" fmla="*/ 10 w 54"/>
                <a:gd name="T9" fmla="*/ 18 h 52"/>
                <a:gd name="T10" fmla="*/ 10 w 54"/>
                <a:gd name="T11" fmla="*/ 3 h 52"/>
                <a:gd name="T12" fmla="*/ 6 w 54"/>
                <a:gd name="T13" fmla="*/ 0 h 52"/>
                <a:gd name="T14" fmla="*/ 4 w 54"/>
                <a:gd name="T15" fmla="*/ 0 h 52"/>
                <a:gd name="T16" fmla="*/ 0 w 54"/>
                <a:gd name="T17" fmla="*/ 3 h 52"/>
                <a:gd name="T18" fmla="*/ 0 w 54"/>
                <a:gd name="T19" fmla="*/ 49 h 52"/>
                <a:gd name="T20" fmla="*/ 4 w 54"/>
                <a:gd name="T21" fmla="*/ 52 h 52"/>
                <a:gd name="T22" fmla="*/ 6 w 54"/>
                <a:gd name="T23" fmla="*/ 52 h 52"/>
                <a:gd name="T24" fmla="*/ 10 w 54"/>
                <a:gd name="T25" fmla="*/ 49 h 52"/>
                <a:gd name="T26" fmla="*/ 10 w 54"/>
                <a:gd name="T27" fmla="*/ 26 h 52"/>
                <a:gd name="T28" fmla="*/ 45 w 54"/>
                <a:gd name="T29" fmla="*/ 26 h 52"/>
                <a:gd name="T30" fmla="*/ 45 w 54"/>
                <a:gd name="T31" fmla="*/ 49 h 52"/>
                <a:gd name="T32" fmla="*/ 48 w 54"/>
                <a:gd name="T33" fmla="*/ 52 h 52"/>
                <a:gd name="T34" fmla="*/ 51 w 54"/>
                <a:gd name="T35" fmla="*/ 52 h 52"/>
                <a:gd name="T36" fmla="*/ 54 w 54"/>
                <a:gd name="T37" fmla="*/ 49 h 52"/>
                <a:gd name="T38" fmla="*/ 54 w 54"/>
                <a:gd name="T39" fmla="*/ 3 h 52"/>
                <a:gd name="T40" fmla="*/ 51 w 54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52">
                  <a:moveTo>
                    <a:pt x="51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6" y="0"/>
                    <a:pt x="45" y="1"/>
                    <a:pt x="45" y="3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9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2" y="52"/>
                    <a:pt x="4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" y="52"/>
                    <a:pt x="10" y="51"/>
                    <a:pt x="10" y="49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51"/>
                    <a:pt x="46" y="52"/>
                    <a:pt x="48" y="5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2"/>
                    <a:pt x="54" y="51"/>
                    <a:pt x="54" y="49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1"/>
                    <a:pt x="53" y="0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11"/>
            <p:cNvSpPr>
              <a:spLocks/>
            </p:cNvSpPr>
            <p:nvPr/>
          </p:nvSpPr>
          <p:spPr bwMode="auto">
            <a:xfrm>
              <a:off x="4951413" y="5632450"/>
              <a:ext cx="33338" cy="196850"/>
            </a:xfrm>
            <a:custGeom>
              <a:avLst/>
              <a:gdLst>
                <a:gd name="T0" fmla="*/ 9 w 9"/>
                <a:gd name="T1" fmla="*/ 49 h 52"/>
                <a:gd name="T2" fmla="*/ 5 w 9"/>
                <a:gd name="T3" fmla="*/ 52 h 52"/>
                <a:gd name="T4" fmla="*/ 3 w 9"/>
                <a:gd name="T5" fmla="*/ 52 h 52"/>
                <a:gd name="T6" fmla="*/ 0 w 9"/>
                <a:gd name="T7" fmla="*/ 49 h 52"/>
                <a:gd name="T8" fmla="*/ 0 w 9"/>
                <a:gd name="T9" fmla="*/ 3 h 52"/>
                <a:gd name="T10" fmla="*/ 3 w 9"/>
                <a:gd name="T11" fmla="*/ 0 h 52"/>
                <a:gd name="T12" fmla="*/ 5 w 9"/>
                <a:gd name="T13" fmla="*/ 0 h 52"/>
                <a:gd name="T14" fmla="*/ 9 w 9"/>
                <a:gd name="T15" fmla="*/ 3 h 52"/>
                <a:gd name="T16" fmla="*/ 9 w 9"/>
                <a:gd name="T17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52">
                  <a:moveTo>
                    <a:pt x="9" y="49"/>
                  </a:moveTo>
                  <a:cubicBezTo>
                    <a:pt x="9" y="51"/>
                    <a:pt x="7" y="52"/>
                    <a:pt x="5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1"/>
                    <a:pt x="0" y="4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1"/>
                    <a:pt x="9" y="3"/>
                  </a:cubicBezTo>
                  <a:lnTo>
                    <a:pt x="9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12"/>
            <p:cNvSpPr>
              <a:spLocks/>
            </p:cNvSpPr>
            <p:nvPr/>
          </p:nvSpPr>
          <p:spPr bwMode="auto">
            <a:xfrm>
              <a:off x="5191126" y="5632450"/>
              <a:ext cx="169863" cy="196850"/>
            </a:xfrm>
            <a:custGeom>
              <a:avLst/>
              <a:gdLst>
                <a:gd name="T0" fmla="*/ 22 w 45"/>
                <a:gd name="T1" fmla="*/ 11 h 52"/>
                <a:gd name="T2" fmla="*/ 9 w 45"/>
                <a:gd name="T3" fmla="*/ 11 h 52"/>
                <a:gd name="T4" fmla="*/ 9 w 45"/>
                <a:gd name="T5" fmla="*/ 3 h 52"/>
                <a:gd name="T6" fmla="*/ 5 w 45"/>
                <a:gd name="T7" fmla="*/ 0 h 52"/>
                <a:gd name="T8" fmla="*/ 3 w 45"/>
                <a:gd name="T9" fmla="*/ 0 h 52"/>
                <a:gd name="T10" fmla="*/ 0 w 45"/>
                <a:gd name="T11" fmla="*/ 3 h 52"/>
                <a:gd name="T12" fmla="*/ 0 w 45"/>
                <a:gd name="T13" fmla="*/ 49 h 52"/>
                <a:gd name="T14" fmla="*/ 3 w 45"/>
                <a:gd name="T15" fmla="*/ 52 h 52"/>
                <a:gd name="T16" fmla="*/ 5 w 45"/>
                <a:gd name="T17" fmla="*/ 52 h 52"/>
                <a:gd name="T18" fmla="*/ 9 w 45"/>
                <a:gd name="T19" fmla="*/ 49 h 52"/>
                <a:gd name="T20" fmla="*/ 9 w 45"/>
                <a:gd name="T21" fmla="*/ 18 h 52"/>
                <a:gd name="T22" fmla="*/ 24 w 45"/>
                <a:gd name="T23" fmla="*/ 18 h 52"/>
                <a:gd name="T24" fmla="*/ 36 w 45"/>
                <a:gd name="T25" fmla="*/ 28 h 52"/>
                <a:gd name="T26" fmla="*/ 36 w 45"/>
                <a:gd name="T27" fmla="*/ 49 h 52"/>
                <a:gd name="T28" fmla="*/ 40 w 45"/>
                <a:gd name="T29" fmla="*/ 52 h 52"/>
                <a:gd name="T30" fmla="*/ 42 w 45"/>
                <a:gd name="T31" fmla="*/ 52 h 52"/>
                <a:gd name="T32" fmla="*/ 45 w 45"/>
                <a:gd name="T33" fmla="*/ 49 h 52"/>
                <a:gd name="T34" fmla="*/ 45 w 45"/>
                <a:gd name="T35" fmla="*/ 28 h 52"/>
                <a:gd name="T36" fmla="*/ 22 w 45"/>
                <a:gd name="T37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52">
                  <a:moveTo>
                    <a:pt x="22" y="11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8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1" y="52"/>
                    <a:pt x="3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8" y="52"/>
                    <a:pt x="9" y="51"/>
                    <a:pt x="9" y="4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33" y="18"/>
                    <a:pt x="36" y="24"/>
                    <a:pt x="36" y="28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51"/>
                    <a:pt x="38" y="52"/>
                    <a:pt x="40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4" y="52"/>
                    <a:pt x="45" y="51"/>
                    <a:pt x="45" y="49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18"/>
                    <a:pt x="38" y="11"/>
                    <a:pt x="2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3"/>
            <p:cNvSpPr>
              <a:spLocks/>
            </p:cNvSpPr>
            <p:nvPr/>
          </p:nvSpPr>
          <p:spPr bwMode="auto">
            <a:xfrm>
              <a:off x="5913438" y="5673725"/>
              <a:ext cx="96838" cy="155575"/>
            </a:xfrm>
            <a:custGeom>
              <a:avLst/>
              <a:gdLst>
                <a:gd name="T0" fmla="*/ 26 w 26"/>
                <a:gd name="T1" fmla="*/ 4 h 41"/>
                <a:gd name="T2" fmla="*/ 22 w 26"/>
                <a:gd name="T3" fmla="*/ 7 h 41"/>
                <a:gd name="T4" fmla="*/ 18 w 26"/>
                <a:gd name="T5" fmla="*/ 7 h 41"/>
                <a:gd name="T6" fmla="*/ 8 w 26"/>
                <a:gd name="T7" fmla="*/ 19 h 41"/>
                <a:gd name="T8" fmla="*/ 8 w 26"/>
                <a:gd name="T9" fmla="*/ 38 h 41"/>
                <a:gd name="T10" fmla="*/ 5 w 26"/>
                <a:gd name="T11" fmla="*/ 41 h 41"/>
                <a:gd name="T12" fmla="*/ 3 w 26"/>
                <a:gd name="T13" fmla="*/ 41 h 41"/>
                <a:gd name="T14" fmla="*/ 0 w 26"/>
                <a:gd name="T15" fmla="*/ 38 h 41"/>
                <a:gd name="T16" fmla="*/ 0 w 26"/>
                <a:gd name="T17" fmla="*/ 17 h 41"/>
                <a:gd name="T18" fmla="*/ 17 w 26"/>
                <a:gd name="T19" fmla="*/ 0 h 41"/>
                <a:gd name="T20" fmla="*/ 23 w 26"/>
                <a:gd name="T21" fmla="*/ 0 h 41"/>
                <a:gd name="T22" fmla="*/ 26 w 26"/>
                <a:gd name="T23" fmla="*/ 3 h 41"/>
                <a:gd name="T24" fmla="*/ 26 w 26"/>
                <a:gd name="T2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1">
                  <a:moveTo>
                    <a:pt x="26" y="4"/>
                  </a:moveTo>
                  <a:cubicBezTo>
                    <a:pt x="26" y="6"/>
                    <a:pt x="24" y="7"/>
                    <a:pt x="22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0" y="7"/>
                    <a:pt x="8" y="11"/>
                    <a:pt x="8" y="1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40"/>
                    <a:pt x="7" y="41"/>
                    <a:pt x="5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1" y="0"/>
                    <a:pt x="1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1"/>
                    <a:pt x="26" y="3"/>
                  </a:cubicBezTo>
                  <a:lnTo>
                    <a:pt x="2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4"/>
            <p:cNvSpPr>
              <a:spLocks/>
            </p:cNvSpPr>
            <p:nvPr/>
          </p:nvSpPr>
          <p:spPr bwMode="auto">
            <a:xfrm>
              <a:off x="5413376" y="5673725"/>
              <a:ext cx="179388" cy="155575"/>
            </a:xfrm>
            <a:custGeom>
              <a:avLst/>
              <a:gdLst>
                <a:gd name="T0" fmla="*/ 8 w 48"/>
                <a:gd name="T1" fmla="*/ 15 h 41"/>
                <a:gd name="T2" fmla="*/ 19 w 48"/>
                <a:gd name="T3" fmla="*/ 7 h 41"/>
                <a:gd name="T4" fmla="*/ 44 w 48"/>
                <a:gd name="T5" fmla="*/ 7 h 41"/>
                <a:gd name="T6" fmla="*/ 48 w 48"/>
                <a:gd name="T7" fmla="*/ 5 h 41"/>
                <a:gd name="T8" fmla="*/ 48 w 48"/>
                <a:gd name="T9" fmla="*/ 4 h 41"/>
                <a:gd name="T10" fmla="*/ 41 w 48"/>
                <a:gd name="T11" fmla="*/ 0 h 41"/>
                <a:gd name="T12" fmla="*/ 19 w 48"/>
                <a:gd name="T13" fmla="*/ 0 h 41"/>
                <a:gd name="T14" fmla="*/ 0 w 48"/>
                <a:gd name="T15" fmla="*/ 15 h 41"/>
                <a:gd name="T16" fmla="*/ 0 w 48"/>
                <a:gd name="T17" fmla="*/ 26 h 41"/>
                <a:gd name="T18" fmla="*/ 19 w 48"/>
                <a:gd name="T19" fmla="*/ 41 h 41"/>
                <a:gd name="T20" fmla="*/ 41 w 48"/>
                <a:gd name="T21" fmla="*/ 41 h 41"/>
                <a:gd name="T22" fmla="*/ 48 w 48"/>
                <a:gd name="T23" fmla="*/ 37 h 41"/>
                <a:gd name="T24" fmla="*/ 48 w 48"/>
                <a:gd name="T25" fmla="*/ 36 h 41"/>
                <a:gd name="T26" fmla="*/ 44 w 48"/>
                <a:gd name="T27" fmla="*/ 33 h 41"/>
                <a:gd name="T28" fmla="*/ 19 w 48"/>
                <a:gd name="T29" fmla="*/ 33 h 41"/>
                <a:gd name="T30" fmla="*/ 8 w 48"/>
                <a:gd name="T31" fmla="*/ 26 h 41"/>
                <a:gd name="T32" fmla="*/ 8 w 48"/>
                <a:gd name="T3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41">
                  <a:moveTo>
                    <a:pt x="8" y="15"/>
                  </a:moveTo>
                  <a:cubicBezTo>
                    <a:pt x="8" y="8"/>
                    <a:pt x="13" y="7"/>
                    <a:pt x="19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7"/>
                    <a:pt x="48" y="8"/>
                    <a:pt x="48" y="5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1"/>
                    <a:pt x="44" y="0"/>
                    <a:pt x="4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5"/>
                    <a:pt x="0" y="1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6"/>
                    <a:pt x="5" y="41"/>
                    <a:pt x="19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4" y="41"/>
                    <a:pt x="48" y="40"/>
                    <a:pt x="48" y="37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3"/>
                    <a:pt x="47" y="33"/>
                    <a:pt x="44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3" y="33"/>
                    <a:pt x="8" y="33"/>
                    <a:pt x="8" y="26"/>
                  </a:cubicBezTo>
                  <a:lnTo>
                    <a:pt x="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5"/>
            <p:cNvSpPr>
              <a:spLocks/>
            </p:cNvSpPr>
            <p:nvPr/>
          </p:nvSpPr>
          <p:spPr bwMode="auto">
            <a:xfrm>
              <a:off x="1797051" y="5100638"/>
              <a:ext cx="120650" cy="122237"/>
            </a:xfrm>
            <a:custGeom>
              <a:avLst/>
              <a:gdLst>
                <a:gd name="T0" fmla="*/ 24 w 32"/>
                <a:gd name="T1" fmla="*/ 29 h 32"/>
                <a:gd name="T2" fmla="*/ 23 w 32"/>
                <a:gd name="T3" fmla="*/ 27 h 32"/>
                <a:gd name="T4" fmla="*/ 23 w 32"/>
                <a:gd name="T5" fmla="*/ 25 h 32"/>
                <a:gd name="T6" fmla="*/ 23 w 32"/>
                <a:gd name="T7" fmla="*/ 23 h 32"/>
                <a:gd name="T8" fmla="*/ 23 w 32"/>
                <a:gd name="T9" fmla="*/ 22 h 32"/>
                <a:gd name="T10" fmla="*/ 23 w 32"/>
                <a:gd name="T11" fmla="*/ 20 h 32"/>
                <a:gd name="T12" fmla="*/ 24 w 32"/>
                <a:gd name="T13" fmla="*/ 18 h 32"/>
                <a:gd name="T14" fmla="*/ 25 w 32"/>
                <a:gd name="T15" fmla="*/ 16 h 32"/>
                <a:gd name="T16" fmla="*/ 26 w 32"/>
                <a:gd name="T17" fmla="*/ 14 h 32"/>
                <a:gd name="T18" fmla="*/ 27 w 32"/>
                <a:gd name="T19" fmla="*/ 13 h 32"/>
                <a:gd name="T20" fmla="*/ 28 w 32"/>
                <a:gd name="T21" fmla="*/ 11 h 32"/>
                <a:gd name="T22" fmla="*/ 29 w 32"/>
                <a:gd name="T23" fmla="*/ 10 h 32"/>
                <a:gd name="T24" fmla="*/ 31 w 32"/>
                <a:gd name="T25" fmla="*/ 9 h 32"/>
                <a:gd name="T26" fmla="*/ 30 w 32"/>
                <a:gd name="T27" fmla="*/ 8 h 32"/>
                <a:gd name="T28" fmla="*/ 28 w 32"/>
                <a:gd name="T29" fmla="*/ 9 h 32"/>
                <a:gd name="T30" fmla="*/ 27 w 32"/>
                <a:gd name="T31" fmla="*/ 9 h 32"/>
                <a:gd name="T32" fmla="*/ 25 w 32"/>
                <a:gd name="T33" fmla="*/ 9 h 32"/>
                <a:gd name="T34" fmla="*/ 23 w 32"/>
                <a:gd name="T35" fmla="*/ 9 h 32"/>
                <a:gd name="T36" fmla="*/ 21 w 32"/>
                <a:gd name="T37" fmla="*/ 9 h 32"/>
                <a:gd name="T38" fmla="*/ 19 w 32"/>
                <a:gd name="T39" fmla="*/ 8 h 32"/>
                <a:gd name="T40" fmla="*/ 17 w 32"/>
                <a:gd name="T41" fmla="*/ 8 h 32"/>
                <a:gd name="T42" fmla="*/ 16 w 32"/>
                <a:gd name="T43" fmla="*/ 7 h 32"/>
                <a:gd name="T44" fmla="*/ 14 w 32"/>
                <a:gd name="T45" fmla="*/ 5 h 32"/>
                <a:gd name="T46" fmla="*/ 11 w 32"/>
                <a:gd name="T47" fmla="*/ 3 h 32"/>
                <a:gd name="T48" fmla="*/ 10 w 32"/>
                <a:gd name="T49" fmla="*/ 1 h 32"/>
                <a:gd name="T50" fmla="*/ 8 w 32"/>
                <a:gd name="T51" fmla="*/ 1 h 32"/>
                <a:gd name="T52" fmla="*/ 9 w 32"/>
                <a:gd name="T53" fmla="*/ 3 h 32"/>
                <a:gd name="T54" fmla="*/ 10 w 32"/>
                <a:gd name="T55" fmla="*/ 5 h 32"/>
                <a:gd name="T56" fmla="*/ 10 w 32"/>
                <a:gd name="T57" fmla="*/ 7 h 32"/>
                <a:gd name="T58" fmla="*/ 10 w 32"/>
                <a:gd name="T59" fmla="*/ 9 h 32"/>
                <a:gd name="T60" fmla="*/ 9 w 32"/>
                <a:gd name="T61" fmla="*/ 11 h 32"/>
                <a:gd name="T62" fmla="*/ 9 w 32"/>
                <a:gd name="T63" fmla="*/ 12 h 32"/>
                <a:gd name="T64" fmla="*/ 8 w 32"/>
                <a:gd name="T65" fmla="*/ 14 h 32"/>
                <a:gd name="T66" fmla="*/ 8 w 32"/>
                <a:gd name="T67" fmla="*/ 16 h 32"/>
                <a:gd name="T68" fmla="*/ 7 w 32"/>
                <a:gd name="T69" fmla="*/ 18 h 32"/>
                <a:gd name="T70" fmla="*/ 6 w 32"/>
                <a:gd name="T71" fmla="*/ 19 h 32"/>
                <a:gd name="T72" fmla="*/ 4 w 32"/>
                <a:gd name="T73" fmla="*/ 20 h 32"/>
                <a:gd name="T74" fmla="*/ 3 w 32"/>
                <a:gd name="T75" fmla="*/ 22 h 32"/>
                <a:gd name="T76" fmla="*/ 1 w 32"/>
                <a:gd name="T77" fmla="*/ 23 h 32"/>
                <a:gd name="T78" fmla="*/ 3 w 32"/>
                <a:gd name="T79" fmla="*/ 23 h 32"/>
                <a:gd name="T80" fmla="*/ 5 w 32"/>
                <a:gd name="T81" fmla="*/ 23 h 32"/>
                <a:gd name="T82" fmla="*/ 9 w 32"/>
                <a:gd name="T83" fmla="*/ 22 h 32"/>
                <a:gd name="T84" fmla="*/ 11 w 32"/>
                <a:gd name="T85" fmla="*/ 22 h 32"/>
                <a:gd name="T86" fmla="*/ 13 w 32"/>
                <a:gd name="T87" fmla="*/ 23 h 32"/>
                <a:gd name="T88" fmla="*/ 14 w 32"/>
                <a:gd name="T89" fmla="*/ 23 h 32"/>
                <a:gd name="T90" fmla="*/ 16 w 32"/>
                <a:gd name="T91" fmla="*/ 24 h 32"/>
                <a:gd name="T92" fmla="*/ 18 w 32"/>
                <a:gd name="T93" fmla="*/ 25 h 32"/>
                <a:gd name="T94" fmla="*/ 19 w 32"/>
                <a:gd name="T95" fmla="*/ 26 h 32"/>
                <a:gd name="T96" fmla="*/ 21 w 32"/>
                <a:gd name="T97" fmla="*/ 27 h 32"/>
                <a:gd name="T98" fmla="*/ 22 w 32"/>
                <a:gd name="T99" fmla="*/ 29 h 32"/>
                <a:gd name="T100" fmla="*/ 23 w 32"/>
                <a:gd name="T10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" h="32">
                  <a:moveTo>
                    <a:pt x="24" y="30"/>
                  </a:move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6"/>
                    <a:pt x="24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0" y="9"/>
                    <a:pt x="30" y="9"/>
                  </a:cubicBezTo>
                  <a:cubicBezTo>
                    <a:pt x="30" y="9"/>
                    <a:pt x="30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7" y="8"/>
                  </a:cubicBezTo>
                  <a:cubicBezTo>
                    <a:pt x="17" y="8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5"/>
                  </a:cubicBezTo>
                  <a:cubicBezTo>
                    <a:pt x="13" y="5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9" y="10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7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7" y="24"/>
                    <a:pt x="17" y="24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5"/>
                    <a:pt x="17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0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2" y="28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4" y="31"/>
                    <a:pt x="24" y="31"/>
                    <a:pt x="24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6"/>
            <p:cNvSpPr>
              <a:spLocks/>
            </p:cNvSpPr>
            <p:nvPr/>
          </p:nvSpPr>
          <p:spPr bwMode="auto">
            <a:xfrm>
              <a:off x="1620838" y="5199063"/>
              <a:ext cx="646113" cy="269875"/>
            </a:xfrm>
            <a:custGeom>
              <a:avLst/>
              <a:gdLst>
                <a:gd name="T0" fmla="*/ 10 w 172"/>
                <a:gd name="T1" fmla="*/ 61 h 71"/>
                <a:gd name="T2" fmla="*/ 1 w 172"/>
                <a:gd name="T3" fmla="*/ 46 h 71"/>
                <a:gd name="T4" fmla="*/ 0 w 172"/>
                <a:gd name="T5" fmla="*/ 39 h 71"/>
                <a:gd name="T6" fmla="*/ 14 w 172"/>
                <a:gd name="T7" fmla="*/ 52 h 71"/>
                <a:gd name="T8" fmla="*/ 46 w 172"/>
                <a:gd name="T9" fmla="*/ 46 h 71"/>
                <a:gd name="T10" fmla="*/ 54 w 172"/>
                <a:gd name="T11" fmla="*/ 41 h 71"/>
                <a:gd name="T12" fmla="*/ 94 w 172"/>
                <a:gd name="T13" fmla="*/ 16 h 71"/>
                <a:gd name="T14" fmla="*/ 104 w 172"/>
                <a:gd name="T15" fmla="*/ 11 h 71"/>
                <a:gd name="T16" fmla="*/ 122 w 172"/>
                <a:gd name="T17" fmla="*/ 4 h 71"/>
                <a:gd name="T18" fmla="*/ 171 w 172"/>
                <a:gd name="T19" fmla="*/ 25 h 71"/>
                <a:gd name="T20" fmla="*/ 172 w 172"/>
                <a:gd name="T21" fmla="*/ 36 h 71"/>
                <a:gd name="T22" fmla="*/ 158 w 172"/>
                <a:gd name="T23" fmla="*/ 20 h 71"/>
                <a:gd name="T24" fmla="*/ 135 w 172"/>
                <a:gd name="T25" fmla="*/ 22 h 71"/>
                <a:gd name="T26" fmla="*/ 126 w 172"/>
                <a:gd name="T27" fmla="*/ 26 h 71"/>
                <a:gd name="T28" fmla="*/ 109 w 172"/>
                <a:gd name="T29" fmla="*/ 35 h 71"/>
                <a:gd name="T30" fmla="*/ 98 w 172"/>
                <a:gd name="T31" fmla="*/ 42 h 71"/>
                <a:gd name="T32" fmla="*/ 50 w 172"/>
                <a:gd name="T33" fmla="*/ 68 h 71"/>
                <a:gd name="T34" fmla="*/ 35 w 172"/>
                <a:gd name="T35" fmla="*/ 71 h 71"/>
                <a:gd name="T36" fmla="*/ 24 w 172"/>
                <a:gd name="T37" fmla="*/ 69 h 71"/>
                <a:gd name="T38" fmla="*/ 17 w 172"/>
                <a:gd name="T39" fmla="*/ 66 h 71"/>
                <a:gd name="T40" fmla="*/ 13 w 172"/>
                <a:gd name="T41" fmla="*/ 64 h 71"/>
                <a:gd name="T42" fmla="*/ 10 w 172"/>
                <a:gd name="T43" fmla="*/ 6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2" h="71">
                  <a:moveTo>
                    <a:pt x="10" y="61"/>
                  </a:moveTo>
                  <a:cubicBezTo>
                    <a:pt x="6" y="57"/>
                    <a:pt x="3" y="51"/>
                    <a:pt x="1" y="46"/>
                  </a:cubicBezTo>
                  <a:cubicBezTo>
                    <a:pt x="0" y="42"/>
                    <a:pt x="0" y="41"/>
                    <a:pt x="0" y="39"/>
                  </a:cubicBezTo>
                  <a:cubicBezTo>
                    <a:pt x="1" y="46"/>
                    <a:pt x="7" y="50"/>
                    <a:pt x="14" y="52"/>
                  </a:cubicBezTo>
                  <a:cubicBezTo>
                    <a:pt x="25" y="56"/>
                    <a:pt x="36" y="51"/>
                    <a:pt x="46" y="46"/>
                  </a:cubicBezTo>
                  <a:cubicBezTo>
                    <a:pt x="49" y="44"/>
                    <a:pt x="51" y="43"/>
                    <a:pt x="54" y="41"/>
                  </a:cubicBezTo>
                  <a:cubicBezTo>
                    <a:pt x="67" y="32"/>
                    <a:pt x="80" y="24"/>
                    <a:pt x="94" y="16"/>
                  </a:cubicBezTo>
                  <a:cubicBezTo>
                    <a:pt x="97" y="14"/>
                    <a:pt x="100" y="13"/>
                    <a:pt x="104" y="11"/>
                  </a:cubicBezTo>
                  <a:cubicBezTo>
                    <a:pt x="110" y="8"/>
                    <a:pt x="115" y="6"/>
                    <a:pt x="122" y="4"/>
                  </a:cubicBezTo>
                  <a:cubicBezTo>
                    <a:pt x="140" y="0"/>
                    <a:pt x="164" y="5"/>
                    <a:pt x="171" y="25"/>
                  </a:cubicBezTo>
                  <a:cubicBezTo>
                    <a:pt x="172" y="28"/>
                    <a:pt x="172" y="32"/>
                    <a:pt x="172" y="36"/>
                  </a:cubicBezTo>
                  <a:cubicBezTo>
                    <a:pt x="171" y="28"/>
                    <a:pt x="164" y="22"/>
                    <a:pt x="158" y="20"/>
                  </a:cubicBezTo>
                  <a:cubicBezTo>
                    <a:pt x="150" y="18"/>
                    <a:pt x="143" y="19"/>
                    <a:pt x="135" y="22"/>
                  </a:cubicBezTo>
                  <a:cubicBezTo>
                    <a:pt x="132" y="23"/>
                    <a:pt x="129" y="25"/>
                    <a:pt x="126" y="26"/>
                  </a:cubicBezTo>
                  <a:cubicBezTo>
                    <a:pt x="120" y="29"/>
                    <a:pt x="115" y="32"/>
                    <a:pt x="109" y="35"/>
                  </a:cubicBezTo>
                  <a:cubicBezTo>
                    <a:pt x="105" y="38"/>
                    <a:pt x="102" y="40"/>
                    <a:pt x="98" y="42"/>
                  </a:cubicBezTo>
                  <a:cubicBezTo>
                    <a:pt x="83" y="52"/>
                    <a:pt x="68" y="63"/>
                    <a:pt x="50" y="68"/>
                  </a:cubicBezTo>
                  <a:cubicBezTo>
                    <a:pt x="45" y="70"/>
                    <a:pt x="40" y="71"/>
                    <a:pt x="35" y="71"/>
                  </a:cubicBezTo>
                  <a:cubicBezTo>
                    <a:pt x="31" y="71"/>
                    <a:pt x="27" y="70"/>
                    <a:pt x="24" y="69"/>
                  </a:cubicBezTo>
                  <a:cubicBezTo>
                    <a:pt x="21" y="69"/>
                    <a:pt x="19" y="67"/>
                    <a:pt x="17" y="66"/>
                  </a:cubicBezTo>
                  <a:cubicBezTo>
                    <a:pt x="15" y="66"/>
                    <a:pt x="14" y="65"/>
                    <a:pt x="13" y="64"/>
                  </a:cubicBezTo>
                  <a:cubicBezTo>
                    <a:pt x="12" y="63"/>
                    <a:pt x="11" y="62"/>
                    <a:pt x="1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Rectangle 17"/>
            <p:cNvSpPr>
              <a:spLocks noChangeArrowheads="1"/>
            </p:cNvSpPr>
            <p:nvPr/>
          </p:nvSpPr>
          <p:spPr bwMode="auto">
            <a:xfrm>
              <a:off x="2590801" y="5032375"/>
              <a:ext cx="112713" cy="496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8"/>
            <p:cNvSpPr>
              <a:spLocks/>
            </p:cNvSpPr>
            <p:nvPr/>
          </p:nvSpPr>
          <p:spPr bwMode="auto">
            <a:xfrm>
              <a:off x="2819401" y="5032375"/>
              <a:ext cx="560388" cy="496887"/>
            </a:xfrm>
            <a:custGeom>
              <a:avLst/>
              <a:gdLst>
                <a:gd name="T0" fmla="*/ 117 w 149"/>
                <a:gd name="T1" fmla="*/ 94 h 131"/>
                <a:gd name="T2" fmla="*/ 86 w 149"/>
                <a:gd name="T3" fmla="*/ 55 h 131"/>
                <a:gd name="T4" fmla="*/ 70 w 149"/>
                <a:gd name="T5" fmla="*/ 35 h 131"/>
                <a:gd name="T6" fmla="*/ 62 w 149"/>
                <a:gd name="T7" fmla="*/ 25 h 131"/>
                <a:gd name="T8" fmla="*/ 59 w 149"/>
                <a:gd name="T9" fmla="*/ 20 h 131"/>
                <a:gd name="T10" fmla="*/ 25 w 149"/>
                <a:gd name="T11" fmla="*/ 0 h 131"/>
                <a:gd name="T12" fmla="*/ 1 w 149"/>
                <a:gd name="T13" fmla="*/ 29 h 131"/>
                <a:gd name="T14" fmla="*/ 0 w 149"/>
                <a:gd name="T15" fmla="*/ 49 h 131"/>
                <a:gd name="T16" fmla="*/ 0 w 149"/>
                <a:gd name="T17" fmla="*/ 101 h 131"/>
                <a:gd name="T18" fmla="*/ 0 w 149"/>
                <a:gd name="T19" fmla="*/ 128 h 131"/>
                <a:gd name="T20" fmla="*/ 0 w 149"/>
                <a:gd name="T21" fmla="*/ 131 h 131"/>
                <a:gd name="T22" fmla="*/ 4 w 149"/>
                <a:gd name="T23" fmla="*/ 131 h 131"/>
                <a:gd name="T24" fmla="*/ 10 w 149"/>
                <a:gd name="T25" fmla="*/ 131 h 131"/>
                <a:gd name="T26" fmla="*/ 23 w 149"/>
                <a:gd name="T27" fmla="*/ 131 h 131"/>
                <a:gd name="T28" fmla="*/ 28 w 149"/>
                <a:gd name="T29" fmla="*/ 131 h 131"/>
                <a:gd name="T30" fmla="*/ 33 w 149"/>
                <a:gd name="T31" fmla="*/ 131 h 131"/>
                <a:gd name="T32" fmla="*/ 33 w 149"/>
                <a:gd name="T33" fmla="*/ 115 h 131"/>
                <a:gd name="T34" fmla="*/ 33 w 149"/>
                <a:gd name="T35" fmla="*/ 89 h 131"/>
                <a:gd name="T36" fmla="*/ 33 w 149"/>
                <a:gd name="T37" fmla="*/ 37 h 131"/>
                <a:gd name="T38" fmla="*/ 34 w 149"/>
                <a:gd name="T39" fmla="*/ 38 h 131"/>
                <a:gd name="T40" fmla="*/ 38 w 149"/>
                <a:gd name="T41" fmla="*/ 43 h 131"/>
                <a:gd name="T42" fmla="*/ 46 w 149"/>
                <a:gd name="T43" fmla="*/ 54 h 131"/>
                <a:gd name="T44" fmla="*/ 63 w 149"/>
                <a:gd name="T45" fmla="*/ 76 h 131"/>
                <a:gd name="T46" fmla="*/ 80 w 149"/>
                <a:gd name="T47" fmla="*/ 97 h 131"/>
                <a:gd name="T48" fmla="*/ 95 w 149"/>
                <a:gd name="T49" fmla="*/ 116 h 131"/>
                <a:gd name="T50" fmla="*/ 126 w 149"/>
                <a:gd name="T51" fmla="*/ 131 h 131"/>
                <a:gd name="T52" fmla="*/ 149 w 149"/>
                <a:gd name="T53" fmla="*/ 109 h 131"/>
                <a:gd name="T54" fmla="*/ 149 w 149"/>
                <a:gd name="T55" fmla="*/ 105 h 131"/>
                <a:gd name="T56" fmla="*/ 149 w 149"/>
                <a:gd name="T57" fmla="*/ 83 h 131"/>
                <a:gd name="T58" fmla="*/ 149 w 149"/>
                <a:gd name="T59" fmla="*/ 31 h 131"/>
                <a:gd name="T60" fmla="*/ 149 w 149"/>
                <a:gd name="T61" fmla="*/ 3 h 131"/>
                <a:gd name="T62" fmla="*/ 149 w 149"/>
                <a:gd name="T63" fmla="*/ 0 h 131"/>
                <a:gd name="T64" fmla="*/ 148 w 149"/>
                <a:gd name="T65" fmla="*/ 0 h 131"/>
                <a:gd name="T66" fmla="*/ 146 w 149"/>
                <a:gd name="T67" fmla="*/ 0 h 131"/>
                <a:gd name="T68" fmla="*/ 140 w 149"/>
                <a:gd name="T69" fmla="*/ 0 h 131"/>
                <a:gd name="T70" fmla="*/ 128 w 149"/>
                <a:gd name="T71" fmla="*/ 0 h 131"/>
                <a:gd name="T72" fmla="*/ 122 w 149"/>
                <a:gd name="T73" fmla="*/ 0 h 131"/>
                <a:gd name="T74" fmla="*/ 120 w 149"/>
                <a:gd name="T75" fmla="*/ 0 h 131"/>
                <a:gd name="T76" fmla="*/ 118 w 149"/>
                <a:gd name="T77" fmla="*/ 0 h 131"/>
                <a:gd name="T78" fmla="*/ 117 w 149"/>
                <a:gd name="T79" fmla="*/ 0 h 131"/>
                <a:gd name="T80" fmla="*/ 117 w 149"/>
                <a:gd name="T81" fmla="*/ 16 h 131"/>
                <a:gd name="T82" fmla="*/ 117 w 149"/>
                <a:gd name="T83" fmla="*/ 42 h 131"/>
                <a:gd name="T84" fmla="*/ 117 w 149"/>
                <a:gd name="T85" fmla="*/ 9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31">
                  <a:moveTo>
                    <a:pt x="117" y="94"/>
                  </a:moveTo>
                  <a:cubicBezTo>
                    <a:pt x="107" y="81"/>
                    <a:pt x="96" y="68"/>
                    <a:pt x="86" y="55"/>
                  </a:cubicBezTo>
                  <a:cubicBezTo>
                    <a:pt x="81" y="48"/>
                    <a:pt x="75" y="41"/>
                    <a:pt x="70" y="35"/>
                  </a:cubicBezTo>
                  <a:cubicBezTo>
                    <a:pt x="68" y="31"/>
                    <a:pt x="65" y="28"/>
                    <a:pt x="62" y="25"/>
                  </a:cubicBezTo>
                  <a:cubicBezTo>
                    <a:pt x="61" y="23"/>
                    <a:pt x="60" y="21"/>
                    <a:pt x="59" y="20"/>
                  </a:cubicBezTo>
                  <a:cubicBezTo>
                    <a:pt x="49" y="8"/>
                    <a:pt x="45" y="0"/>
                    <a:pt x="25" y="0"/>
                  </a:cubicBezTo>
                  <a:cubicBezTo>
                    <a:pt x="0" y="0"/>
                    <a:pt x="1" y="24"/>
                    <a:pt x="1" y="29"/>
                  </a:cubicBezTo>
                  <a:cubicBezTo>
                    <a:pt x="1" y="36"/>
                    <a:pt x="0" y="43"/>
                    <a:pt x="0" y="49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10" y="131"/>
                    <a:pt x="10" y="131"/>
                    <a:pt x="10" y="131"/>
                  </a:cubicBezTo>
                  <a:cubicBezTo>
                    <a:pt x="23" y="131"/>
                    <a:pt x="23" y="131"/>
                    <a:pt x="23" y="131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3" y="131"/>
                    <a:pt x="33" y="131"/>
                    <a:pt x="33" y="131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6"/>
                    <a:pt x="33" y="37"/>
                    <a:pt x="34" y="38"/>
                  </a:cubicBezTo>
                  <a:cubicBezTo>
                    <a:pt x="35" y="39"/>
                    <a:pt x="36" y="41"/>
                    <a:pt x="38" y="43"/>
                  </a:cubicBezTo>
                  <a:cubicBezTo>
                    <a:pt x="41" y="47"/>
                    <a:pt x="43" y="50"/>
                    <a:pt x="46" y="54"/>
                  </a:cubicBezTo>
                  <a:cubicBezTo>
                    <a:pt x="52" y="61"/>
                    <a:pt x="58" y="68"/>
                    <a:pt x="63" y="76"/>
                  </a:cubicBezTo>
                  <a:cubicBezTo>
                    <a:pt x="69" y="83"/>
                    <a:pt x="75" y="90"/>
                    <a:pt x="80" y="97"/>
                  </a:cubicBezTo>
                  <a:cubicBezTo>
                    <a:pt x="85" y="103"/>
                    <a:pt x="90" y="110"/>
                    <a:pt x="95" y="116"/>
                  </a:cubicBezTo>
                  <a:cubicBezTo>
                    <a:pt x="100" y="122"/>
                    <a:pt x="109" y="131"/>
                    <a:pt x="126" y="131"/>
                  </a:cubicBezTo>
                  <a:cubicBezTo>
                    <a:pt x="144" y="131"/>
                    <a:pt x="149" y="118"/>
                    <a:pt x="149" y="109"/>
                  </a:cubicBezTo>
                  <a:cubicBezTo>
                    <a:pt x="149" y="108"/>
                    <a:pt x="149" y="107"/>
                    <a:pt x="149" y="105"/>
                  </a:cubicBezTo>
                  <a:cubicBezTo>
                    <a:pt x="149" y="98"/>
                    <a:pt x="149" y="90"/>
                    <a:pt x="149" y="83"/>
                  </a:cubicBezTo>
                  <a:cubicBezTo>
                    <a:pt x="149" y="66"/>
                    <a:pt x="149" y="48"/>
                    <a:pt x="149" y="31"/>
                  </a:cubicBezTo>
                  <a:cubicBezTo>
                    <a:pt x="149" y="23"/>
                    <a:pt x="149" y="11"/>
                    <a:pt x="149" y="3"/>
                  </a:cubicBezTo>
                  <a:cubicBezTo>
                    <a:pt x="149" y="2"/>
                    <a:pt x="149" y="1"/>
                    <a:pt x="149" y="0"/>
                  </a:cubicBezTo>
                  <a:cubicBezTo>
                    <a:pt x="148" y="0"/>
                    <a:pt x="149" y="0"/>
                    <a:pt x="148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7" y="42"/>
                    <a:pt x="117" y="42"/>
                    <a:pt x="117" y="42"/>
                  </a:cubicBezTo>
                  <a:lnTo>
                    <a:pt x="117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9"/>
            <p:cNvSpPr>
              <a:spLocks/>
            </p:cNvSpPr>
            <p:nvPr/>
          </p:nvSpPr>
          <p:spPr bwMode="auto">
            <a:xfrm>
              <a:off x="4435476" y="5032375"/>
              <a:ext cx="557213" cy="496887"/>
            </a:xfrm>
            <a:custGeom>
              <a:avLst/>
              <a:gdLst>
                <a:gd name="T0" fmla="*/ 116 w 148"/>
                <a:gd name="T1" fmla="*/ 94 h 131"/>
                <a:gd name="T2" fmla="*/ 85 w 148"/>
                <a:gd name="T3" fmla="*/ 55 h 131"/>
                <a:gd name="T4" fmla="*/ 69 w 148"/>
                <a:gd name="T5" fmla="*/ 35 h 131"/>
                <a:gd name="T6" fmla="*/ 62 w 148"/>
                <a:gd name="T7" fmla="*/ 25 h 131"/>
                <a:gd name="T8" fmla="*/ 58 w 148"/>
                <a:gd name="T9" fmla="*/ 20 h 131"/>
                <a:gd name="T10" fmla="*/ 24 w 148"/>
                <a:gd name="T11" fmla="*/ 0 h 131"/>
                <a:gd name="T12" fmla="*/ 0 w 148"/>
                <a:gd name="T13" fmla="*/ 29 h 131"/>
                <a:gd name="T14" fmla="*/ 0 w 148"/>
                <a:gd name="T15" fmla="*/ 131 h 131"/>
                <a:gd name="T16" fmla="*/ 3 w 148"/>
                <a:gd name="T17" fmla="*/ 131 h 131"/>
                <a:gd name="T18" fmla="*/ 9 w 148"/>
                <a:gd name="T19" fmla="*/ 131 h 131"/>
                <a:gd name="T20" fmla="*/ 22 w 148"/>
                <a:gd name="T21" fmla="*/ 131 h 131"/>
                <a:gd name="T22" fmla="*/ 27 w 148"/>
                <a:gd name="T23" fmla="*/ 131 h 131"/>
                <a:gd name="T24" fmla="*/ 32 w 148"/>
                <a:gd name="T25" fmla="*/ 131 h 131"/>
                <a:gd name="T26" fmla="*/ 32 w 148"/>
                <a:gd name="T27" fmla="*/ 115 h 131"/>
                <a:gd name="T28" fmla="*/ 32 w 148"/>
                <a:gd name="T29" fmla="*/ 89 h 131"/>
                <a:gd name="T30" fmla="*/ 32 w 148"/>
                <a:gd name="T31" fmla="*/ 37 h 131"/>
                <a:gd name="T32" fmla="*/ 33 w 148"/>
                <a:gd name="T33" fmla="*/ 38 h 131"/>
                <a:gd name="T34" fmla="*/ 37 w 148"/>
                <a:gd name="T35" fmla="*/ 43 h 131"/>
                <a:gd name="T36" fmla="*/ 45 w 148"/>
                <a:gd name="T37" fmla="*/ 54 h 131"/>
                <a:gd name="T38" fmla="*/ 62 w 148"/>
                <a:gd name="T39" fmla="*/ 76 h 131"/>
                <a:gd name="T40" fmla="*/ 79 w 148"/>
                <a:gd name="T41" fmla="*/ 97 h 131"/>
                <a:gd name="T42" fmla="*/ 94 w 148"/>
                <a:gd name="T43" fmla="*/ 116 h 131"/>
                <a:gd name="T44" fmla="*/ 125 w 148"/>
                <a:gd name="T45" fmla="*/ 131 h 131"/>
                <a:gd name="T46" fmla="*/ 148 w 148"/>
                <a:gd name="T47" fmla="*/ 109 h 131"/>
                <a:gd name="T48" fmla="*/ 148 w 148"/>
                <a:gd name="T49" fmla="*/ 31 h 131"/>
                <a:gd name="T50" fmla="*/ 148 w 148"/>
                <a:gd name="T51" fmla="*/ 0 h 131"/>
                <a:gd name="T52" fmla="*/ 147 w 148"/>
                <a:gd name="T53" fmla="*/ 0 h 131"/>
                <a:gd name="T54" fmla="*/ 145 w 148"/>
                <a:gd name="T55" fmla="*/ 0 h 131"/>
                <a:gd name="T56" fmla="*/ 139 w 148"/>
                <a:gd name="T57" fmla="*/ 0 h 131"/>
                <a:gd name="T58" fmla="*/ 127 w 148"/>
                <a:gd name="T59" fmla="*/ 0 h 131"/>
                <a:gd name="T60" fmla="*/ 121 w 148"/>
                <a:gd name="T61" fmla="*/ 0 h 131"/>
                <a:gd name="T62" fmla="*/ 119 w 148"/>
                <a:gd name="T63" fmla="*/ 0 h 131"/>
                <a:gd name="T64" fmla="*/ 117 w 148"/>
                <a:gd name="T65" fmla="*/ 0 h 131"/>
                <a:gd name="T66" fmla="*/ 116 w 148"/>
                <a:gd name="T67" fmla="*/ 0 h 131"/>
                <a:gd name="T68" fmla="*/ 116 w 148"/>
                <a:gd name="T69" fmla="*/ 16 h 131"/>
                <a:gd name="T70" fmla="*/ 116 w 148"/>
                <a:gd name="T71" fmla="*/ 42 h 131"/>
                <a:gd name="T72" fmla="*/ 116 w 148"/>
                <a:gd name="T73" fmla="*/ 9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8" h="131">
                  <a:moveTo>
                    <a:pt x="116" y="94"/>
                  </a:moveTo>
                  <a:cubicBezTo>
                    <a:pt x="106" y="81"/>
                    <a:pt x="95" y="68"/>
                    <a:pt x="85" y="55"/>
                  </a:cubicBezTo>
                  <a:cubicBezTo>
                    <a:pt x="80" y="48"/>
                    <a:pt x="75" y="41"/>
                    <a:pt x="69" y="35"/>
                  </a:cubicBezTo>
                  <a:cubicBezTo>
                    <a:pt x="67" y="31"/>
                    <a:pt x="64" y="28"/>
                    <a:pt x="62" y="25"/>
                  </a:cubicBezTo>
                  <a:cubicBezTo>
                    <a:pt x="60" y="23"/>
                    <a:pt x="59" y="21"/>
                    <a:pt x="58" y="20"/>
                  </a:cubicBezTo>
                  <a:cubicBezTo>
                    <a:pt x="48" y="8"/>
                    <a:pt x="44" y="0"/>
                    <a:pt x="24" y="0"/>
                  </a:cubicBezTo>
                  <a:cubicBezTo>
                    <a:pt x="0" y="0"/>
                    <a:pt x="0" y="24"/>
                    <a:pt x="0" y="29"/>
                  </a:cubicBezTo>
                  <a:cubicBezTo>
                    <a:pt x="0" y="36"/>
                    <a:pt x="0" y="131"/>
                    <a:pt x="0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22" y="131"/>
                    <a:pt x="22" y="131"/>
                    <a:pt x="22" y="131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2" y="115"/>
                    <a:pt x="32" y="115"/>
                    <a:pt x="32" y="115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6"/>
                    <a:pt x="32" y="37"/>
                    <a:pt x="33" y="38"/>
                  </a:cubicBezTo>
                  <a:cubicBezTo>
                    <a:pt x="34" y="39"/>
                    <a:pt x="35" y="41"/>
                    <a:pt x="37" y="43"/>
                  </a:cubicBezTo>
                  <a:cubicBezTo>
                    <a:pt x="40" y="47"/>
                    <a:pt x="43" y="50"/>
                    <a:pt x="45" y="54"/>
                  </a:cubicBezTo>
                  <a:cubicBezTo>
                    <a:pt x="51" y="61"/>
                    <a:pt x="57" y="68"/>
                    <a:pt x="62" y="76"/>
                  </a:cubicBezTo>
                  <a:cubicBezTo>
                    <a:pt x="68" y="83"/>
                    <a:pt x="74" y="90"/>
                    <a:pt x="79" y="97"/>
                  </a:cubicBezTo>
                  <a:cubicBezTo>
                    <a:pt x="84" y="103"/>
                    <a:pt x="89" y="110"/>
                    <a:pt x="94" y="116"/>
                  </a:cubicBezTo>
                  <a:cubicBezTo>
                    <a:pt x="100" y="122"/>
                    <a:pt x="108" y="131"/>
                    <a:pt x="125" y="131"/>
                  </a:cubicBezTo>
                  <a:cubicBezTo>
                    <a:pt x="143" y="131"/>
                    <a:pt x="148" y="118"/>
                    <a:pt x="148" y="109"/>
                  </a:cubicBezTo>
                  <a:cubicBezTo>
                    <a:pt x="148" y="108"/>
                    <a:pt x="148" y="48"/>
                    <a:pt x="148" y="31"/>
                  </a:cubicBezTo>
                  <a:cubicBezTo>
                    <a:pt x="148" y="23"/>
                    <a:pt x="148" y="1"/>
                    <a:pt x="148" y="0"/>
                  </a:cubicBezTo>
                  <a:cubicBezTo>
                    <a:pt x="147" y="0"/>
                    <a:pt x="148" y="0"/>
                    <a:pt x="14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6" y="42"/>
                    <a:pt x="116" y="42"/>
                    <a:pt x="116" y="42"/>
                  </a:cubicBezTo>
                  <a:lnTo>
                    <a:pt x="11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Rectangle 20"/>
            <p:cNvSpPr>
              <a:spLocks noChangeArrowheads="1"/>
            </p:cNvSpPr>
            <p:nvPr/>
          </p:nvSpPr>
          <p:spPr bwMode="auto">
            <a:xfrm>
              <a:off x="4191001" y="5032375"/>
              <a:ext cx="117475" cy="496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Rectangle 21"/>
            <p:cNvSpPr>
              <a:spLocks noChangeArrowheads="1"/>
            </p:cNvSpPr>
            <p:nvPr/>
          </p:nvSpPr>
          <p:spPr bwMode="auto">
            <a:xfrm>
              <a:off x="5119688" y="5032375"/>
              <a:ext cx="115888" cy="496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22"/>
            <p:cNvSpPr>
              <a:spLocks/>
            </p:cNvSpPr>
            <p:nvPr/>
          </p:nvSpPr>
          <p:spPr bwMode="auto">
            <a:xfrm>
              <a:off x="5330826" y="5032375"/>
              <a:ext cx="500063" cy="496887"/>
            </a:xfrm>
            <a:custGeom>
              <a:avLst/>
              <a:gdLst>
                <a:gd name="T0" fmla="*/ 111 w 315"/>
                <a:gd name="T1" fmla="*/ 0 h 313"/>
                <a:gd name="T2" fmla="*/ 0 w 315"/>
                <a:gd name="T3" fmla="*/ 0 h 313"/>
                <a:gd name="T4" fmla="*/ 0 w 315"/>
                <a:gd name="T5" fmla="*/ 60 h 313"/>
                <a:gd name="T6" fmla="*/ 123 w 315"/>
                <a:gd name="T7" fmla="*/ 60 h 313"/>
                <a:gd name="T8" fmla="*/ 123 w 315"/>
                <a:gd name="T9" fmla="*/ 313 h 313"/>
                <a:gd name="T10" fmla="*/ 194 w 315"/>
                <a:gd name="T11" fmla="*/ 313 h 313"/>
                <a:gd name="T12" fmla="*/ 194 w 315"/>
                <a:gd name="T13" fmla="*/ 60 h 313"/>
                <a:gd name="T14" fmla="*/ 315 w 315"/>
                <a:gd name="T15" fmla="*/ 60 h 313"/>
                <a:gd name="T16" fmla="*/ 315 w 315"/>
                <a:gd name="T17" fmla="*/ 0 h 313"/>
                <a:gd name="T18" fmla="*/ 203 w 315"/>
                <a:gd name="T19" fmla="*/ 0 h 313"/>
                <a:gd name="T20" fmla="*/ 111 w 315"/>
                <a:gd name="T2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5" h="313">
                  <a:moveTo>
                    <a:pt x="111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123" y="60"/>
                  </a:lnTo>
                  <a:lnTo>
                    <a:pt x="123" y="313"/>
                  </a:lnTo>
                  <a:lnTo>
                    <a:pt x="194" y="313"/>
                  </a:lnTo>
                  <a:lnTo>
                    <a:pt x="194" y="60"/>
                  </a:lnTo>
                  <a:lnTo>
                    <a:pt x="315" y="60"/>
                  </a:lnTo>
                  <a:lnTo>
                    <a:pt x="315" y="0"/>
                  </a:lnTo>
                  <a:lnTo>
                    <a:pt x="203" y="0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23"/>
            <p:cNvSpPr>
              <a:spLocks/>
            </p:cNvSpPr>
            <p:nvPr/>
          </p:nvSpPr>
          <p:spPr bwMode="auto">
            <a:xfrm>
              <a:off x="5927726" y="5032375"/>
              <a:ext cx="503238" cy="496887"/>
            </a:xfrm>
            <a:custGeom>
              <a:avLst/>
              <a:gdLst>
                <a:gd name="T0" fmla="*/ 206 w 317"/>
                <a:gd name="T1" fmla="*/ 0 h 313"/>
                <a:gd name="T2" fmla="*/ 114 w 317"/>
                <a:gd name="T3" fmla="*/ 0 h 313"/>
                <a:gd name="T4" fmla="*/ 0 w 317"/>
                <a:gd name="T5" fmla="*/ 0 h 313"/>
                <a:gd name="T6" fmla="*/ 0 w 317"/>
                <a:gd name="T7" fmla="*/ 60 h 313"/>
                <a:gd name="T8" fmla="*/ 123 w 317"/>
                <a:gd name="T9" fmla="*/ 60 h 313"/>
                <a:gd name="T10" fmla="*/ 123 w 317"/>
                <a:gd name="T11" fmla="*/ 313 h 313"/>
                <a:gd name="T12" fmla="*/ 194 w 317"/>
                <a:gd name="T13" fmla="*/ 313 h 313"/>
                <a:gd name="T14" fmla="*/ 194 w 317"/>
                <a:gd name="T15" fmla="*/ 60 h 313"/>
                <a:gd name="T16" fmla="*/ 317 w 317"/>
                <a:gd name="T17" fmla="*/ 60 h 313"/>
                <a:gd name="T18" fmla="*/ 317 w 317"/>
                <a:gd name="T19" fmla="*/ 0 h 313"/>
                <a:gd name="T20" fmla="*/ 206 w 317"/>
                <a:gd name="T2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7" h="313">
                  <a:moveTo>
                    <a:pt x="206" y="0"/>
                  </a:moveTo>
                  <a:lnTo>
                    <a:pt x="114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123" y="60"/>
                  </a:lnTo>
                  <a:lnTo>
                    <a:pt x="123" y="313"/>
                  </a:lnTo>
                  <a:lnTo>
                    <a:pt x="194" y="313"/>
                  </a:lnTo>
                  <a:lnTo>
                    <a:pt x="194" y="60"/>
                  </a:lnTo>
                  <a:lnTo>
                    <a:pt x="317" y="60"/>
                  </a:lnTo>
                  <a:lnTo>
                    <a:pt x="317" y="0"/>
                  </a:lnTo>
                  <a:lnTo>
                    <a:pt x="2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24"/>
            <p:cNvSpPr>
              <a:spLocks/>
            </p:cNvSpPr>
            <p:nvPr/>
          </p:nvSpPr>
          <p:spPr bwMode="auto">
            <a:xfrm>
              <a:off x="3530601" y="5032375"/>
              <a:ext cx="533400" cy="496887"/>
            </a:xfrm>
            <a:custGeom>
              <a:avLst/>
              <a:gdLst>
                <a:gd name="T0" fmla="*/ 142 w 142"/>
                <a:gd name="T1" fmla="*/ 0 h 131"/>
                <a:gd name="T2" fmla="*/ 42 w 142"/>
                <a:gd name="T3" fmla="*/ 0 h 131"/>
                <a:gd name="T4" fmla="*/ 33 w 142"/>
                <a:gd name="T5" fmla="*/ 0 h 131"/>
                <a:gd name="T6" fmla="*/ 0 w 142"/>
                <a:gd name="T7" fmla="*/ 45 h 131"/>
                <a:gd name="T8" fmla="*/ 0 w 142"/>
                <a:gd name="T9" fmla="*/ 131 h 131"/>
                <a:gd name="T10" fmla="*/ 30 w 142"/>
                <a:gd name="T11" fmla="*/ 131 h 131"/>
                <a:gd name="T12" fmla="*/ 30 w 142"/>
                <a:gd name="T13" fmla="*/ 87 h 131"/>
                <a:gd name="T14" fmla="*/ 142 w 142"/>
                <a:gd name="T15" fmla="*/ 87 h 131"/>
                <a:gd name="T16" fmla="*/ 142 w 142"/>
                <a:gd name="T17" fmla="*/ 62 h 131"/>
                <a:gd name="T18" fmla="*/ 30 w 142"/>
                <a:gd name="T19" fmla="*/ 62 h 131"/>
                <a:gd name="T20" fmla="*/ 30 w 142"/>
                <a:gd name="T21" fmla="*/ 36 h 131"/>
                <a:gd name="T22" fmla="*/ 41 w 142"/>
                <a:gd name="T23" fmla="*/ 26 h 131"/>
                <a:gd name="T24" fmla="*/ 45 w 142"/>
                <a:gd name="T25" fmla="*/ 26 h 131"/>
                <a:gd name="T26" fmla="*/ 45 w 142"/>
                <a:gd name="T27" fmla="*/ 26 h 131"/>
                <a:gd name="T28" fmla="*/ 45 w 142"/>
                <a:gd name="T29" fmla="*/ 26 h 131"/>
                <a:gd name="T30" fmla="*/ 142 w 142"/>
                <a:gd name="T31" fmla="*/ 26 h 131"/>
                <a:gd name="T32" fmla="*/ 142 w 142"/>
                <a:gd name="T3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" h="131">
                  <a:moveTo>
                    <a:pt x="1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34" y="0"/>
                    <a:pt x="33" y="0"/>
                  </a:cubicBezTo>
                  <a:cubicBezTo>
                    <a:pt x="4" y="0"/>
                    <a:pt x="0" y="17"/>
                    <a:pt x="0" y="45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0"/>
                    <a:pt x="35" y="26"/>
                    <a:pt x="41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142" y="26"/>
                    <a:pt x="142" y="26"/>
                    <a:pt x="142" y="26"/>
                  </a:cubicBezTo>
                  <a:lnTo>
                    <a:pt x="1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25"/>
            <p:cNvSpPr>
              <a:spLocks noEditPoints="1"/>
            </p:cNvSpPr>
            <p:nvPr/>
          </p:nvSpPr>
          <p:spPr bwMode="auto">
            <a:xfrm>
              <a:off x="1500188" y="4830763"/>
              <a:ext cx="890588" cy="900112"/>
            </a:xfrm>
            <a:custGeom>
              <a:avLst/>
              <a:gdLst>
                <a:gd name="T0" fmla="*/ 119 w 237"/>
                <a:gd name="T1" fmla="*/ 0 h 237"/>
                <a:gd name="T2" fmla="*/ 185 w 237"/>
                <a:gd name="T3" fmla="*/ 33 h 237"/>
                <a:gd name="T4" fmla="*/ 203 w 237"/>
                <a:gd name="T5" fmla="*/ 45 h 237"/>
                <a:gd name="T6" fmla="*/ 184 w 237"/>
                <a:gd name="T7" fmla="*/ 54 h 237"/>
                <a:gd name="T8" fmla="*/ 169 w 237"/>
                <a:gd name="T9" fmla="*/ 19 h 237"/>
                <a:gd name="T10" fmla="*/ 165 w 237"/>
                <a:gd name="T11" fmla="*/ 38 h 237"/>
                <a:gd name="T12" fmla="*/ 160 w 237"/>
                <a:gd name="T13" fmla="*/ 36 h 237"/>
                <a:gd name="T14" fmla="*/ 125 w 237"/>
                <a:gd name="T15" fmla="*/ 13 h 237"/>
                <a:gd name="T16" fmla="*/ 135 w 237"/>
                <a:gd name="T17" fmla="*/ 10 h 237"/>
                <a:gd name="T18" fmla="*/ 137 w 237"/>
                <a:gd name="T19" fmla="*/ 16 h 237"/>
                <a:gd name="T20" fmla="*/ 143 w 237"/>
                <a:gd name="T21" fmla="*/ 13 h 237"/>
                <a:gd name="T22" fmla="*/ 144 w 237"/>
                <a:gd name="T23" fmla="*/ 10 h 237"/>
                <a:gd name="T24" fmla="*/ 148 w 237"/>
                <a:gd name="T25" fmla="*/ 11 h 237"/>
                <a:gd name="T26" fmla="*/ 148 w 237"/>
                <a:gd name="T27" fmla="*/ 16 h 237"/>
                <a:gd name="T28" fmla="*/ 146 w 237"/>
                <a:gd name="T29" fmla="*/ 27 h 237"/>
                <a:gd name="T30" fmla="*/ 135 w 237"/>
                <a:gd name="T31" fmla="*/ 24 h 237"/>
                <a:gd name="T32" fmla="*/ 131 w 237"/>
                <a:gd name="T33" fmla="*/ 15 h 237"/>
                <a:gd name="T34" fmla="*/ 128 w 237"/>
                <a:gd name="T35" fmla="*/ 25 h 237"/>
                <a:gd name="T36" fmla="*/ 126 w 237"/>
                <a:gd name="T37" fmla="*/ 26 h 237"/>
                <a:gd name="T38" fmla="*/ 122 w 237"/>
                <a:gd name="T39" fmla="*/ 25 h 237"/>
                <a:gd name="T40" fmla="*/ 105 w 237"/>
                <a:gd name="T41" fmla="*/ 7 h 237"/>
                <a:gd name="T42" fmla="*/ 103 w 237"/>
                <a:gd name="T43" fmla="*/ 27 h 237"/>
                <a:gd name="T44" fmla="*/ 65 w 237"/>
                <a:gd name="T45" fmla="*/ 20 h 237"/>
                <a:gd name="T46" fmla="*/ 81 w 237"/>
                <a:gd name="T47" fmla="*/ 12 h 237"/>
                <a:gd name="T48" fmla="*/ 82 w 237"/>
                <a:gd name="T49" fmla="*/ 17 h 237"/>
                <a:gd name="T50" fmla="*/ 68 w 237"/>
                <a:gd name="T51" fmla="*/ 24 h 237"/>
                <a:gd name="T52" fmla="*/ 84 w 237"/>
                <a:gd name="T53" fmla="*/ 20 h 237"/>
                <a:gd name="T54" fmla="*/ 86 w 237"/>
                <a:gd name="T55" fmla="*/ 25 h 237"/>
                <a:gd name="T56" fmla="*/ 70 w 237"/>
                <a:gd name="T57" fmla="*/ 39 h 237"/>
                <a:gd name="T58" fmla="*/ 33 w 237"/>
                <a:gd name="T59" fmla="*/ 46 h 237"/>
                <a:gd name="T60" fmla="*/ 40 w 237"/>
                <a:gd name="T61" fmla="*/ 44 h 237"/>
                <a:gd name="T62" fmla="*/ 51 w 237"/>
                <a:gd name="T63" fmla="*/ 46 h 237"/>
                <a:gd name="T64" fmla="*/ 42 w 237"/>
                <a:gd name="T65" fmla="*/ 36 h 237"/>
                <a:gd name="T66" fmla="*/ 44 w 237"/>
                <a:gd name="T67" fmla="*/ 35 h 237"/>
                <a:gd name="T68" fmla="*/ 46 w 237"/>
                <a:gd name="T69" fmla="*/ 33 h 237"/>
                <a:gd name="T70" fmla="*/ 50 w 237"/>
                <a:gd name="T71" fmla="*/ 36 h 237"/>
                <a:gd name="T72" fmla="*/ 57 w 237"/>
                <a:gd name="T73" fmla="*/ 49 h 237"/>
                <a:gd name="T74" fmla="*/ 48 w 237"/>
                <a:gd name="T75" fmla="*/ 51 h 237"/>
                <a:gd name="T76" fmla="*/ 39 w 237"/>
                <a:gd name="T77" fmla="*/ 50 h 237"/>
                <a:gd name="T78" fmla="*/ 48 w 237"/>
                <a:gd name="T79" fmla="*/ 59 h 237"/>
                <a:gd name="T80" fmla="*/ 45 w 237"/>
                <a:gd name="T81" fmla="*/ 62 h 237"/>
                <a:gd name="T82" fmla="*/ 44 w 237"/>
                <a:gd name="T83" fmla="*/ 63 h 237"/>
                <a:gd name="T84" fmla="*/ 40 w 237"/>
                <a:gd name="T85" fmla="*/ 59 h 237"/>
                <a:gd name="T86" fmla="*/ 33 w 237"/>
                <a:gd name="T87" fmla="*/ 46 h 237"/>
                <a:gd name="T88" fmla="*/ 36 w 237"/>
                <a:gd name="T89" fmla="*/ 74 h 237"/>
                <a:gd name="T90" fmla="*/ 34 w 237"/>
                <a:gd name="T91" fmla="*/ 79 h 237"/>
                <a:gd name="T92" fmla="*/ 117 w 237"/>
                <a:gd name="T93" fmla="*/ 32 h 237"/>
                <a:gd name="T94" fmla="*/ 215 w 237"/>
                <a:gd name="T95" fmla="*/ 71 h 237"/>
                <a:gd name="T96" fmla="*/ 199 w 237"/>
                <a:gd name="T97" fmla="*/ 73 h 237"/>
                <a:gd name="T98" fmla="*/ 212 w 237"/>
                <a:gd name="T99" fmla="*/ 57 h 237"/>
                <a:gd name="T100" fmla="*/ 222 w 237"/>
                <a:gd name="T101" fmla="*/ 7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7" h="237">
                  <a:moveTo>
                    <a:pt x="119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4"/>
                    <a:pt x="53" y="237"/>
                    <a:pt x="119" y="237"/>
                  </a:cubicBezTo>
                  <a:cubicBezTo>
                    <a:pt x="184" y="237"/>
                    <a:pt x="237" y="184"/>
                    <a:pt x="237" y="118"/>
                  </a:cubicBezTo>
                  <a:cubicBezTo>
                    <a:pt x="237" y="53"/>
                    <a:pt x="184" y="0"/>
                    <a:pt x="119" y="0"/>
                  </a:cubicBezTo>
                  <a:close/>
                  <a:moveTo>
                    <a:pt x="180" y="50"/>
                  </a:moveTo>
                  <a:cubicBezTo>
                    <a:pt x="191" y="39"/>
                    <a:pt x="191" y="39"/>
                    <a:pt x="191" y="39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5" y="34"/>
                    <a:pt x="185" y="33"/>
                    <a:pt x="185" y="33"/>
                  </a:cubicBezTo>
                  <a:cubicBezTo>
                    <a:pt x="188" y="31"/>
                    <a:pt x="188" y="31"/>
                    <a:pt x="188" y="31"/>
                  </a:cubicBezTo>
                  <a:cubicBezTo>
                    <a:pt x="188" y="31"/>
                    <a:pt x="188" y="31"/>
                    <a:pt x="189" y="31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0" y="48"/>
                    <a:pt x="200" y="48"/>
                    <a:pt x="200" y="48"/>
                  </a:cubicBezTo>
                  <a:cubicBezTo>
                    <a:pt x="200" y="48"/>
                    <a:pt x="200" y="48"/>
                    <a:pt x="200" y="48"/>
                  </a:cubicBezTo>
                  <a:cubicBezTo>
                    <a:pt x="195" y="43"/>
                    <a:pt x="195" y="43"/>
                    <a:pt x="195" y="43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184" y="54"/>
                    <a:pt x="184" y="54"/>
                    <a:pt x="183" y="54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80" y="50"/>
                    <a:pt x="180" y="50"/>
                    <a:pt x="180" y="50"/>
                  </a:cubicBezTo>
                  <a:close/>
                  <a:moveTo>
                    <a:pt x="169" y="19"/>
                  </a:moveTo>
                  <a:cubicBezTo>
                    <a:pt x="169" y="19"/>
                    <a:pt x="169" y="19"/>
                    <a:pt x="169" y="19"/>
                  </a:cubicBezTo>
                  <a:cubicBezTo>
                    <a:pt x="169" y="19"/>
                    <a:pt x="169" y="19"/>
                    <a:pt x="170" y="19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4" y="21"/>
                    <a:pt x="174" y="21"/>
                    <a:pt x="174" y="22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5" y="38"/>
                    <a:pt x="164" y="38"/>
                    <a:pt x="164" y="38"/>
                  </a:cubicBezTo>
                  <a:cubicBezTo>
                    <a:pt x="164" y="38"/>
                    <a:pt x="164" y="38"/>
                    <a:pt x="164" y="38"/>
                  </a:cubicBezTo>
                  <a:cubicBezTo>
                    <a:pt x="164" y="38"/>
                    <a:pt x="164" y="38"/>
                    <a:pt x="164" y="38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6"/>
                    <a:pt x="160" y="36"/>
                    <a:pt x="160" y="36"/>
                  </a:cubicBezTo>
                  <a:lnTo>
                    <a:pt x="169" y="19"/>
                  </a:lnTo>
                  <a:close/>
                  <a:moveTo>
                    <a:pt x="122" y="25"/>
                  </a:moveTo>
                  <a:cubicBezTo>
                    <a:pt x="123" y="21"/>
                    <a:pt x="123" y="21"/>
                    <a:pt x="123" y="21"/>
                  </a:cubicBezTo>
                  <a:cubicBezTo>
                    <a:pt x="124" y="19"/>
                    <a:pt x="124" y="18"/>
                    <a:pt x="124" y="17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5" y="13"/>
                    <a:pt x="125" y="13"/>
                    <a:pt x="125" y="12"/>
                  </a:cubicBezTo>
                  <a:cubicBezTo>
                    <a:pt x="125" y="12"/>
                    <a:pt x="125" y="11"/>
                    <a:pt x="125" y="11"/>
                  </a:cubicBezTo>
                  <a:cubicBezTo>
                    <a:pt x="126" y="7"/>
                    <a:pt x="128" y="7"/>
                    <a:pt x="129" y="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33" y="8"/>
                    <a:pt x="134" y="9"/>
                    <a:pt x="135" y="10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35" y="11"/>
                    <a:pt x="135" y="12"/>
                    <a:pt x="135" y="12"/>
                  </a:cubicBezTo>
                  <a:cubicBezTo>
                    <a:pt x="136" y="12"/>
                    <a:pt x="136" y="13"/>
                    <a:pt x="136" y="13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7" y="14"/>
                    <a:pt x="137" y="15"/>
                    <a:pt x="137" y="16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9" y="18"/>
                    <a:pt x="139" y="19"/>
                    <a:pt x="140" y="20"/>
                  </a:cubicBezTo>
                  <a:cubicBezTo>
                    <a:pt x="140" y="21"/>
                    <a:pt x="140" y="22"/>
                    <a:pt x="141" y="22"/>
                  </a:cubicBezTo>
                  <a:cubicBezTo>
                    <a:pt x="141" y="20"/>
                    <a:pt x="142" y="18"/>
                    <a:pt x="142" y="16"/>
                  </a:cubicBezTo>
                  <a:cubicBezTo>
                    <a:pt x="142" y="15"/>
                    <a:pt x="143" y="14"/>
                    <a:pt x="143" y="13"/>
                  </a:cubicBezTo>
                  <a:cubicBezTo>
                    <a:pt x="143" y="12"/>
                    <a:pt x="143" y="11"/>
                    <a:pt x="143" y="10"/>
                  </a:cubicBezTo>
                  <a:cubicBezTo>
                    <a:pt x="143" y="10"/>
                    <a:pt x="144" y="10"/>
                    <a:pt x="144" y="10"/>
                  </a:cubicBezTo>
                  <a:cubicBezTo>
                    <a:pt x="144" y="10"/>
                    <a:pt x="144" y="10"/>
                    <a:pt x="144" y="10"/>
                  </a:cubicBezTo>
                  <a:cubicBezTo>
                    <a:pt x="144" y="10"/>
                    <a:pt x="144" y="10"/>
                    <a:pt x="144" y="10"/>
                  </a:cubicBezTo>
                  <a:cubicBezTo>
                    <a:pt x="144" y="10"/>
                    <a:pt x="144" y="10"/>
                    <a:pt x="144" y="10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6" y="10"/>
                    <a:pt x="146" y="10"/>
                    <a:pt x="147" y="11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8" y="11"/>
                    <a:pt x="148" y="11"/>
                    <a:pt x="148" y="11"/>
                  </a:cubicBezTo>
                  <a:cubicBezTo>
                    <a:pt x="148" y="11"/>
                    <a:pt x="148" y="11"/>
                    <a:pt x="148" y="11"/>
                  </a:cubicBezTo>
                  <a:cubicBezTo>
                    <a:pt x="148" y="11"/>
                    <a:pt x="148" y="11"/>
                    <a:pt x="149" y="11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49" y="12"/>
                    <a:pt x="149" y="12"/>
                    <a:pt x="149" y="12"/>
                  </a:cubicBezTo>
                  <a:cubicBezTo>
                    <a:pt x="149" y="13"/>
                    <a:pt x="148" y="15"/>
                    <a:pt x="148" y="16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21"/>
                    <a:pt x="147" y="22"/>
                    <a:pt x="146" y="23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46" y="25"/>
                    <a:pt x="146" y="25"/>
                    <a:pt x="146" y="26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45" y="28"/>
                    <a:pt x="144" y="30"/>
                    <a:pt x="142" y="30"/>
                  </a:cubicBezTo>
                  <a:cubicBezTo>
                    <a:pt x="142" y="30"/>
                    <a:pt x="141" y="30"/>
                    <a:pt x="141" y="30"/>
                  </a:cubicBezTo>
                  <a:cubicBezTo>
                    <a:pt x="138" y="29"/>
                    <a:pt x="137" y="27"/>
                    <a:pt x="137" y="26"/>
                  </a:cubicBezTo>
                  <a:cubicBezTo>
                    <a:pt x="136" y="25"/>
                    <a:pt x="136" y="25"/>
                    <a:pt x="135" y="24"/>
                  </a:cubicBezTo>
                  <a:cubicBezTo>
                    <a:pt x="135" y="24"/>
                    <a:pt x="135" y="23"/>
                    <a:pt x="135" y="23"/>
                  </a:cubicBezTo>
                  <a:cubicBezTo>
                    <a:pt x="135" y="22"/>
                    <a:pt x="134" y="22"/>
                    <a:pt x="134" y="21"/>
                  </a:cubicBezTo>
                  <a:cubicBezTo>
                    <a:pt x="134" y="21"/>
                    <a:pt x="134" y="20"/>
                    <a:pt x="133" y="20"/>
                  </a:cubicBezTo>
                  <a:cubicBezTo>
                    <a:pt x="133" y="19"/>
                    <a:pt x="132" y="18"/>
                    <a:pt x="132" y="17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1" y="15"/>
                    <a:pt x="131" y="14"/>
                  </a:cubicBezTo>
                  <a:cubicBezTo>
                    <a:pt x="130" y="15"/>
                    <a:pt x="130" y="17"/>
                    <a:pt x="130" y="18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9" y="22"/>
                    <a:pt x="129" y="23"/>
                    <a:pt x="128" y="24"/>
                  </a:cubicBezTo>
                  <a:cubicBezTo>
                    <a:pt x="128" y="24"/>
                    <a:pt x="128" y="25"/>
                    <a:pt x="128" y="25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7"/>
                  </a:cubicBezTo>
                  <a:cubicBezTo>
                    <a:pt x="128" y="27"/>
                    <a:pt x="127" y="27"/>
                    <a:pt x="127" y="27"/>
                  </a:cubicBezTo>
                  <a:cubicBezTo>
                    <a:pt x="127" y="27"/>
                    <a:pt x="127" y="26"/>
                    <a:pt x="127" y="26"/>
                  </a:cubicBezTo>
                  <a:cubicBezTo>
                    <a:pt x="126" y="26"/>
                    <a:pt x="126" y="26"/>
                    <a:pt x="126" y="26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125" y="26"/>
                    <a:pt x="124" y="26"/>
                    <a:pt x="124" y="26"/>
                  </a:cubicBezTo>
                  <a:cubicBezTo>
                    <a:pt x="124" y="26"/>
                    <a:pt x="123" y="26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6"/>
                    <a:pt x="122" y="25"/>
                    <a:pt x="122" y="25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25"/>
                    <a:pt x="122" y="25"/>
                    <a:pt x="122" y="25"/>
                  </a:cubicBezTo>
                  <a:close/>
                  <a:moveTo>
                    <a:pt x="101" y="7"/>
                  </a:move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7" y="26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7"/>
                    <a:pt x="102" y="27"/>
                    <a:pt x="102" y="27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7"/>
                    <a:pt x="101" y="7"/>
                  </a:cubicBezTo>
                  <a:close/>
                  <a:moveTo>
                    <a:pt x="65" y="20"/>
                  </a:move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2" y="16"/>
                    <a:pt x="76" y="14"/>
                    <a:pt x="80" y="12"/>
                  </a:cubicBezTo>
                  <a:cubicBezTo>
                    <a:pt x="80" y="12"/>
                    <a:pt x="80" y="12"/>
                    <a:pt x="81" y="12"/>
                  </a:cubicBezTo>
                  <a:cubicBezTo>
                    <a:pt x="81" y="12"/>
                    <a:pt x="81" y="12"/>
                    <a:pt x="81" y="13"/>
                  </a:cubicBezTo>
                  <a:cubicBezTo>
                    <a:pt x="81" y="13"/>
                    <a:pt x="82" y="14"/>
                    <a:pt x="82" y="15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2" y="16"/>
                  </a:cubicBezTo>
                  <a:cubicBezTo>
                    <a:pt x="82" y="16"/>
                    <a:pt x="82" y="16"/>
                    <a:pt x="82" y="17"/>
                  </a:cubicBezTo>
                  <a:cubicBezTo>
                    <a:pt x="78" y="19"/>
                    <a:pt x="74" y="21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4"/>
                  </a:cubicBezTo>
                  <a:cubicBezTo>
                    <a:pt x="69" y="24"/>
                    <a:pt x="68" y="24"/>
                    <a:pt x="68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9" y="26"/>
                    <a:pt x="69" y="27"/>
                    <a:pt x="70" y="28"/>
                  </a:cubicBezTo>
                  <a:cubicBezTo>
                    <a:pt x="74" y="25"/>
                    <a:pt x="79" y="23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20"/>
                    <a:pt x="85" y="21"/>
                    <a:pt x="85" y="21"/>
                  </a:cubicBezTo>
                  <a:cubicBezTo>
                    <a:pt x="85" y="22"/>
                    <a:pt x="86" y="23"/>
                    <a:pt x="86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4"/>
                    <a:pt x="86" y="24"/>
                    <a:pt x="86" y="25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8" y="29"/>
                    <a:pt x="75" y="30"/>
                    <a:pt x="72" y="32"/>
                  </a:cubicBezTo>
                  <a:cubicBezTo>
                    <a:pt x="72" y="33"/>
                    <a:pt x="73" y="35"/>
                    <a:pt x="74" y="37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8"/>
                    <a:pt x="71" y="39"/>
                    <a:pt x="70" y="39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69" y="40"/>
                    <a:pt x="69" y="39"/>
                    <a:pt x="69" y="39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2" y="24"/>
                    <a:pt x="62" y="21"/>
                    <a:pt x="65" y="20"/>
                  </a:cubicBezTo>
                  <a:close/>
                  <a:moveTo>
                    <a:pt x="33" y="46"/>
                  </a:moveTo>
                  <a:cubicBezTo>
                    <a:pt x="34" y="44"/>
                    <a:pt x="35" y="44"/>
                    <a:pt x="37" y="44"/>
                  </a:cubicBezTo>
                  <a:cubicBezTo>
                    <a:pt x="37" y="44"/>
                    <a:pt x="37" y="44"/>
                    <a:pt x="38" y="44"/>
                  </a:cubicBezTo>
                  <a:cubicBezTo>
                    <a:pt x="38" y="44"/>
                    <a:pt x="38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41" y="45"/>
                    <a:pt x="41" y="45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3" y="45"/>
                    <a:pt x="44" y="45"/>
                    <a:pt x="45" y="45"/>
                  </a:cubicBezTo>
                  <a:cubicBezTo>
                    <a:pt x="47" y="45"/>
                    <a:pt x="49" y="45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0" y="44"/>
                    <a:pt x="48" y="43"/>
                    <a:pt x="47" y="41"/>
                  </a:cubicBezTo>
                  <a:cubicBezTo>
                    <a:pt x="46" y="40"/>
                    <a:pt x="45" y="39"/>
                    <a:pt x="44" y="38"/>
                  </a:cubicBezTo>
                  <a:cubicBezTo>
                    <a:pt x="44" y="38"/>
                    <a:pt x="43" y="37"/>
                    <a:pt x="43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5" y="34"/>
                    <a:pt x="45" y="34"/>
                  </a:cubicBezTo>
                  <a:cubicBezTo>
                    <a:pt x="45" y="34"/>
                    <a:pt x="45" y="33"/>
                    <a:pt x="45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4"/>
                    <a:pt x="48" y="34"/>
                    <a:pt x="49" y="35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1" y="38"/>
                    <a:pt x="53" y="39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2"/>
                    <a:pt x="56" y="42"/>
                    <a:pt x="56" y="43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9" y="45"/>
                    <a:pt x="60" y="47"/>
                    <a:pt x="57" y="49"/>
                  </a:cubicBezTo>
                  <a:cubicBezTo>
                    <a:pt x="56" y="51"/>
                    <a:pt x="54" y="51"/>
                    <a:pt x="53" y="51"/>
                  </a:cubicBezTo>
                  <a:cubicBezTo>
                    <a:pt x="53" y="51"/>
                    <a:pt x="52" y="51"/>
                    <a:pt x="52" y="51"/>
                  </a:cubicBezTo>
                  <a:cubicBezTo>
                    <a:pt x="51" y="51"/>
                    <a:pt x="51" y="51"/>
                    <a:pt x="50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7" y="51"/>
                    <a:pt x="46" y="50"/>
                    <a:pt x="45" y="5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42" y="50"/>
                    <a:pt x="41" y="50"/>
                  </a:cubicBezTo>
                  <a:cubicBezTo>
                    <a:pt x="40" y="50"/>
                    <a:pt x="40" y="50"/>
                    <a:pt x="39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0" y="51"/>
                    <a:pt x="42" y="53"/>
                    <a:pt x="43" y="54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5" y="56"/>
                    <a:pt x="45" y="56"/>
                    <a:pt x="46" y="57"/>
                  </a:cubicBezTo>
                  <a:cubicBezTo>
                    <a:pt x="46" y="57"/>
                    <a:pt x="46" y="57"/>
                    <a:pt x="47" y="58"/>
                  </a:cubicBezTo>
                  <a:cubicBezTo>
                    <a:pt x="47" y="58"/>
                    <a:pt x="47" y="58"/>
                    <a:pt x="48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59"/>
                    <a:pt x="47" y="60"/>
                    <a:pt x="47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60"/>
                    <a:pt x="47" y="60"/>
                    <a:pt x="46" y="60"/>
                  </a:cubicBezTo>
                  <a:cubicBezTo>
                    <a:pt x="46" y="61"/>
                    <a:pt x="46" y="61"/>
                    <a:pt x="45" y="62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5" y="62"/>
                    <a:pt x="45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3"/>
                    <a:pt x="44" y="63"/>
                    <a:pt x="43" y="63"/>
                  </a:cubicBezTo>
                  <a:cubicBezTo>
                    <a:pt x="43" y="63"/>
                    <a:pt x="43" y="62"/>
                    <a:pt x="43" y="62"/>
                  </a:cubicBezTo>
                  <a:cubicBezTo>
                    <a:pt x="43" y="62"/>
                    <a:pt x="42" y="61"/>
                    <a:pt x="41" y="61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39" y="58"/>
                    <a:pt x="37" y="56"/>
                    <a:pt x="35" y="54"/>
                  </a:cubicBezTo>
                  <a:cubicBezTo>
                    <a:pt x="35" y="54"/>
                    <a:pt x="34" y="54"/>
                    <a:pt x="34" y="53"/>
                  </a:cubicBezTo>
                  <a:cubicBezTo>
                    <a:pt x="34" y="53"/>
                    <a:pt x="33" y="53"/>
                    <a:pt x="33" y="52"/>
                  </a:cubicBezTo>
                  <a:cubicBezTo>
                    <a:pt x="32" y="51"/>
                    <a:pt x="31" y="50"/>
                    <a:pt x="31" y="49"/>
                  </a:cubicBezTo>
                  <a:cubicBezTo>
                    <a:pt x="31" y="48"/>
                    <a:pt x="32" y="47"/>
                    <a:pt x="33" y="46"/>
                  </a:cubicBezTo>
                  <a:close/>
                  <a:moveTo>
                    <a:pt x="17" y="70"/>
                  </a:moveTo>
                  <a:cubicBezTo>
                    <a:pt x="17" y="70"/>
                    <a:pt x="17" y="70"/>
                    <a:pt x="17" y="70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6" y="74"/>
                    <a:pt x="36" y="75"/>
                    <a:pt x="36" y="75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7" y="70"/>
                    <a:pt x="17" y="70"/>
                    <a:pt x="17" y="70"/>
                  </a:cubicBezTo>
                  <a:close/>
                  <a:moveTo>
                    <a:pt x="117" y="207"/>
                  </a:moveTo>
                  <a:cubicBezTo>
                    <a:pt x="69" y="207"/>
                    <a:pt x="30" y="168"/>
                    <a:pt x="30" y="119"/>
                  </a:cubicBezTo>
                  <a:cubicBezTo>
                    <a:pt x="30" y="71"/>
                    <a:pt x="69" y="32"/>
                    <a:pt x="117" y="32"/>
                  </a:cubicBezTo>
                  <a:cubicBezTo>
                    <a:pt x="166" y="32"/>
                    <a:pt x="205" y="71"/>
                    <a:pt x="205" y="119"/>
                  </a:cubicBezTo>
                  <a:cubicBezTo>
                    <a:pt x="205" y="168"/>
                    <a:pt x="166" y="207"/>
                    <a:pt x="117" y="207"/>
                  </a:cubicBezTo>
                  <a:close/>
                  <a:moveTo>
                    <a:pt x="219" y="77"/>
                  </a:moveTo>
                  <a:cubicBezTo>
                    <a:pt x="218" y="77"/>
                    <a:pt x="218" y="77"/>
                    <a:pt x="218" y="77"/>
                  </a:cubicBezTo>
                  <a:cubicBezTo>
                    <a:pt x="215" y="71"/>
                    <a:pt x="215" y="71"/>
                    <a:pt x="215" y="71"/>
                  </a:cubicBezTo>
                  <a:cubicBezTo>
                    <a:pt x="202" y="78"/>
                    <a:pt x="202" y="78"/>
                    <a:pt x="202" y="78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201" y="78"/>
                    <a:pt x="201" y="78"/>
                    <a:pt x="201" y="77"/>
                  </a:cubicBezTo>
                  <a:cubicBezTo>
                    <a:pt x="199" y="73"/>
                    <a:pt x="199" y="73"/>
                    <a:pt x="199" y="73"/>
                  </a:cubicBezTo>
                  <a:cubicBezTo>
                    <a:pt x="199" y="73"/>
                    <a:pt x="199" y="73"/>
                    <a:pt x="199" y="73"/>
                  </a:cubicBezTo>
                  <a:cubicBezTo>
                    <a:pt x="212" y="66"/>
                    <a:pt x="212" y="66"/>
                    <a:pt x="212" y="66"/>
                  </a:cubicBezTo>
                  <a:cubicBezTo>
                    <a:pt x="209" y="59"/>
                    <a:pt x="209" y="59"/>
                    <a:pt x="209" y="59"/>
                  </a:cubicBezTo>
                  <a:cubicBezTo>
                    <a:pt x="208" y="59"/>
                    <a:pt x="209" y="59"/>
                    <a:pt x="209" y="59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12" y="57"/>
                    <a:pt x="212" y="57"/>
                    <a:pt x="213" y="57"/>
                  </a:cubicBezTo>
                  <a:cubicBezTo>
                    <a:pt x="222" y="75"/>
                    <a:pt x="222" y="75"/>
                    <a:pt x="222" y="75"/>
                  </a:cubicBezTo>
                  <a:cubicBezTo>
                    <a:pt x="222" y="75"/>
                    <a:pt x="222" y="75"/>
                    <a:pt x="222" y="75"/>
                  </a:cubicBezTo>
                  <a:cubicBezTo>
                    <a:pt x="222" y="75"/>
                    <a:pt x="222" y="75"/>
                    <a:pt x="222" y="75"/>
                  </a:cubicBezTo>
                  <a:lnTo>
                    <a:pt x="219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656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pos="340">
          <p15:clr>
            <a:srgbClr val="FBAE40"/>
          </p15:clr>
        </p15:guide>
        <p15:guide id="3" orient="horz" pos="132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 userDrawn="1"/>
        </p:nvSpPr>
        <p:spPr>
          <a:xfrm>
            <a:off x="8812295" y="6530946"/>
            <a:ext cx="97784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fld id="{4FA56E7A-78EF-49C7-9DCF-CF0D4CAB2699}" type="slidenum"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pPr algn="r"/>
              <a:t>‹#›</a:t>
            </a:fld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17" name="텍스트 개체 틀 3"/>
          <p:cNvSpPr>
            <a:spLocks noGrp="1"/>
          </p:cNvSpPr>
          <p:nvPr>
            <p:ph type="body" sz="half" idx="20" hasCustomPrompt="1"/>
          </p:nvPr>
        </p:nvSpPr>
        <p:spPr>
          <a:xfrm>
            <a:off x="544515" y="537627"/>
            <a:ext cx="2140009" cy="304699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buSzTx/>
              <a:buFont typeface="Noto Sans CJK KR DemiLight" panose="020B0400000000000000" pitchFamily="34" charset="-127"/>
              <a:buNone/>
              <a:tabLst/>
              <a:defRPr sz="2200" b="0" u="none" baseline="0">
                <a:solidFill>
                  <a:schemeClr val="tx1"/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itchFamily="34" charset="0"/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38" hasCustomPrompt="1"/>
          </p:nvPr>
        </p:nvSpPr>
        <p:spPr>
          <a:xfrm>
            <a:off x="544515" y="1942876"/>
            <a:ext cx="1303434" cy="207749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180975" marR="0" indent="-1809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 sz="1500" b="0" u="none" baseline="0">
                <a:solidFill>
                  <a:schemeClr val="tx1"/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itchFamily="34" charset="0"/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altLang="ko-KR" dirty="0"/>
              <a:t>Bullet Points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39" hasCustomPrompt="1"/>
          </p:nvPr>
        </p:nvSpPr>
        <p:spPr>
          <a:xfrm>
            <a:off x="723455" y="2194105"/>
            <a:ext cx="788079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aseline="0">
                <a:solidFill>
                  <a:srgbClr val="2E2E2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  <a:lvl2pPr marL="457149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세부내용을 입력하세요</a:t>
            </a:r>
            <a:r>
              <a:rPr lang="en-US" altLang="ko-KR" dirty="0"/>
              <a:t>. </a:t>
            </a:r>
            <a:r>
              <a:rPr lang="ko-KR" altLang="en-US"/>
              <a:t>항목 수가 변동될 경우 위 아래 항목과의 간격을 적절하게 조정해주세요</a:t>
            </a:r>
            <a:r>
              <a:rPr lang="en-US" altLang="ko-KR" dirty="0"/>
              <a:t>. </a:t>
            </a:r>
            <a:r>
              <a:rPr lang="ko-KR" altLang="en-US"/>
              <a:t>세부내용을 입력하세요</a:t>
            </a:r>
            <a:r>
              <a:rPr lang="en-US" altLang="ko-KR" dirty="0"/>
              <a:t>. </a:t>
            </a:r>
            <a:r>
              <a:rPr lang="ko-KR" altLang="en-US"/>
              <a:t>항목 수가 변동될 경우 위 아래 항목과의 간격을 적절하게 조정해주세요</a:t>
            </a:r>
            <a:r>
              <a:rPr lang="en-US" altLang="ko-KR" dirty="0"/>
              <a:t>.</a:t>
            </a:r>
          </a:p>
        </p:txBody>
      </p:sp>
      <p:sp>
        <p:nvSpPr>
          <p:cNvPr id="30" name="텍스트 개체 틀 3"/>
          <p:cNvSpPr>
            <a:spLocks noGrp="1"/>
          </p:cNvSpPr>
          <p:nvPr>
            <p:ph type="body" sz="half" idx="40" hasCustomPrompt="1"/>
          </p:nvPr>
        </p:nvSpPr>
        <p:spPr>
          <a:xfrm>
            <a:off x="544515" y="2868780"/>
            <a:ext cx="1303434" cy="207749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180975" marR="0" indent="-1809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 sz="1500" b="0" u="none" baseline="0">
                <a:solidFill>
                  <a:schemeClr val="tx1"/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itchFamily="34" charset="0"/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altLang="ko-KR" dirty="0"/>
              <a:t>Bullet Points</a:t>
            </a:r>
          </a:p>
        </p:txBody>
      </p:sp>
      <p:sp>
        <p:nvSpPr>
          <p:cNvPr id="31" name="텍스트 개체 틀 2"/>
          <p:cNvSpPr>
            <a:spLocks noGrp="1"/>
          </p:cNvSpPr>
          <p:nvPr>
            <p:ph type="body" sz="quarter" idx="41" hasCustomPrompt="1"/>
          </p:nvPr>
        </p:nvSpPr>
        <p:spPr>
          <a:xfrm>
            <a:off x="723455" y="3120009"/>
            <a:ext cx="788079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aseline="0">
                <a:solidFill>
                  <a:srgbClr val="2E2E2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  <a:lvl2pPr marL="457149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세부내용을 입력하세요</a:t>
            </a:r>
            <a:r>
              <a:rPr lang="en-US" altLang="ko-KR" dirty="0"/>
              <a:t>. </a:t>
            </a:r>
            <a:r>
              <a:rPr lang="ko-KR" altLang="en-US"/>
              <a:t>항목 수가 변동될 경우 위 아래 항목과의 간격을 적절하게 조정해주세요</a:t>
            </a:r>
            <a:r>
              <a:rPr lang="en-US" altLang="ko-KR" dirty="0"/>
              <a:t>. </a:t>
            </a:r>
            <a:r>
              <a:rPr lang="ko-KR" altLang="en-US"/>
              <a:t>세부내용을 입력하세요</a:t>
            </a:r>
            <a:r>
              <a:rPr lang="en-US" altLang="ko-KR" dirty="0"/>
              <a:t>. </a:t>
            </a:r>
            <a:r>
              <a:rPr lang="ko-KR" altLang="en-US"/>
              <a:t>항목 수가 변동될 경우 위 아래 항목과의 간격을 적절하게 조정해주세요</a:t>
            </a:r>
            <a:r>
              <a:rPr lang="en-US" altLang="ko-KR" dirty="0"/>
              <a:t>.</a:t>
            </a:r>
          </a:p>
        </p:txBody>
      </p:sp>
      <p:sp>
        <p:nvSpPr>
          <p:cNvPr id="32" name="텍스트 개체 틀 3"/>
          <p:cNvSpPr>
            <a:spLocks noGrp="1"/>
          </p:cNvSpPr>
          <p:nvPr>
            <p:ph type="body" sz="half" idx="42" hasCustomPrompt="1"/>
          </p:nvPr>
        </p:nvSpPr>
        <p:spPr>
          <a:xfrm>
            <a:off x="544515" y="3791715"/>
            <a:ext cx="1303434" cy="207749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180975" marR="0" indent="-1809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 sz="1500" b="0" u="none" baseline="0">
                <a:solidFill>
                  <a:schemeClr val="tx1"/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itchFamily="34" charset="0"/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altLang="ko-KR" dirty="0"/>
              <a:t>Bullet Points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43" hasCustomPrompt="1"/>
          </p:nvPr>
        </p:nvSpPr>
        <p:spPr>
          <a:xfrm>
            <a:off x="723455" y="4042944"/>
            <a:ext cx="788079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aseline="0">
                <a:solidFill>
                  <a:srgbClr val="2E2E2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  <a:lvl2pPr marL="457149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세부내용을 입력하세요</a:t>
            </a:r>
            <a:r>
              <a:rPr lang="en-US" altLang="ko-KR" dirty="0"/>
              <a:t>. </a:t>
            </a:r>
            <a:r>
              <a:rPr lang="ko-KR" altLang="en-US"/>
              <a:t>항목 수가 변동될 경우 위 아래 항목과의 간격을 적절하게 조정해주세요</a:t>
            </a:r>
            <a:r>
              <a:rPr lang="en-US" altLang="ko-KR" dirty="0"/>
              <a:t>. </a:t>
            </a:r>
            <a:r>
              <a:rPr lang="ko-KR" altLang="en-US"/>
              <a:t>세부내용을 입력하세요</a:t>
            </a:r>
            <a:r>
              <a:rPr lang="en-US" altLang="ko-KR" dirty="0"/>
              <a:t>. </a:t>
            </a:r>
            <a:r>
              <a:rPr lang="ko-KR" altLang="en-US"/>
              <a:t>항목 수가 변동될 경우 위 아래 항목과의 간격을 적절하게 조정해주세요</a:t>
            </a:r>
            <a:r>
              <a:rPr lang="en-US" altLang="ko-KR" dirty="0"/>
              <a:t>.</a:t>
            </a:r>
          </a:p>
        </p:txBody>
      </p:sp>
      <p:sp>
        <p:nvSpPr>
          <p:cNvPr id="36" name="텍스트 개체 틀 3"/>
          <p:cNvSpPr>
            <a:spLocks noGrp="1"/>
          </p:cNvSpPr>
          <p:nvPr>
            <p:ph type="body" sz="half" idx="44" hasCustomPrompt="1"/>
          </p:nvPr>
        </p:nvSpPr>
        <p:spPr>
          <a:xfrm>
            <a:off x="544515" y="4714650"/>
            <a:ext cx="1303434" cy="207749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180975" marR="0" indent="-1809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 sz="1500" b="0" u="none" baseline="0">
                <a:solidFill>
                  <a:schemeClr val="tx1"/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itchFamily="34" charset="0"/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altLang="ko-KR" dirty="0"/>
              <a:t>Bullet Points</a:t>
            </a:r>
          </a:p>
        </p:txBody>
      </p:sp>
      <p:sp>
        <p:nvSpPr>
          <p:cNvPr id="37" name="텍스트 개체 틀 2"/>
          <p:cNvSpPr>
            <a:spLocks noGrp="1"/>
          </p:cNvSpPr>
          <p:nvPr>
            <p:ph type="body" sz="quarter" idx="45" hasCustomPrompt="1"/>
          </p:nvPr>
        </p:nvSpPr>
        <p:spPr>
          <a:xfrm>
            <a:off x="723455" y="4965879"/>
            <a:ext cx="788079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aseline="0">
                <a:solidFill>
                  <a:srgbClr val="2E2E2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  <a:lvl2pPr marL="457149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세부내용을 입력하세요</a:t>
            </a:r>
            <a:r>
              <a:rPr lang="en-US" altLang="ko-KR" dirty="0"/>
              <a:t>. </a:t>
            </a:r>
            <a:r>
              <a:rPr lang="ko-KR" altLang="en-US"/>
              <a:t>항목 수가 변동될 경우 위 아래 항목과의 간격을 적절하게 조정해주세요</a:t>
            </a:r>
            <a:r>
              <a:rPr lang="en-US" altLang="ko-KR" dirty="0"/>
              <a:t>. </a:t>
            </a:r>
            <a:r>
              <a:rPr lang="ko-KR" altLang="en-US"/>
              <a:t>세부내용을 입력하세요</a:t>
            </a:r>
            <a:r>
              <a:rPr lang="en-US" altLang="ko-KR" dirty="0"/>
              <a:t>. </a:t>
            </a:r>
            <a:r>
              <a:rPr lang="ko-KR" altLang="en-US"/>
              <a:t>항목 수가 변동될 경우 위 아래 항목과의 간격을 적절하게 조정해주세요</a:t>
            </a:r>
            <a:r>
              <a:rPr lang="en-US" altLang="ko-KR" dirty="0"/>
              <a:t>.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544515" y="1027530"/>
            <a:ext cx="80597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"/>
          <p:cNvSpPr txBox="1">
            <a:spLocks/>
          </p:cNvSpPr>
          <p:nvPr userDrawn="1"/>
        </p:nvSpPr>
        <p:spPr>
          <a:xfrm>
            <a:off x="6929111" y="6542487"/>
            <a:ext cx="1675139" cy="8463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latinLnBrk="0"/>
            <a:r>
              <a:rPr lang="en-US" altLang="ko-KR" sz="550" dirty="0">
                <a:solidFill>
                  <a:schemeClr val="bg1">
                    <a:lumMod val="6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©2020 INFINITT Healthcare Co.,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4200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c1.jpg"/>
          <p:cNvPicPr>
            <a:picLocks noChangeAspect="1"/>
          </p:cNvPicPr>
          <p:nvPr userDrawn="1"/>
        </p:nvPicPr>
        <p:blipFill>
          <a:blip r:embed="rId2" cstate="print"/>
          <a:srcRect t="15620"/>
          <a:stretch>
            <a:fillRect/>
          </a:stretch>
        </p:blipFill>
        <p:spPr>
          <a:xfrm flipH="1">
            <a:off x="0" y="0"/>
            <a:ext cx="9149763" cy="5786752"/>
          </a:xfrm>
          <a:prstGeom prst="rect">
            <a:avLst/>
          </a:prstGeom>
        </p:spPr>
      </p:pic>
      <p:sp>
        <p:nvSpPr>
          <p:cNvPr id="22" name="Rectangle 30"/>
          <p:cNvSpPr>
            <a:spLocks noChangeArrowheads="1"/>
          </p:cNvSpPr>
          <p:nvPr userDrawn="1"/>
        </p:nvSpPr>
        <p:spPr bwMode="auto">
          <a:xfrm>
            <a:off x="533270" y="453390"/>
            <a:ext cx="1343513" cy="62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70" b="1" dirty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E</a:t>
            </a:r>
            <a:r>
              <a:rPr kumimoji="1" lang="en-US" altLang="ko-KR" sz="770" dirty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volution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70" b="1" dirty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C</a:t>
            </a:r>
            <a:r>
              <a:rPr kumimoji="1" lang="en-US" altLang="ko-KR" sz="770" dirty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reation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70" b="1" dirty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O</a:t>
            </a:r>
            <a:r>
              <a:rPr kumimoji="1" lang="en-US" altLang="ko-KR" sz="770" dirty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pen innovation</a:t>
            </a:r>
          </a:p>
        </p:txBody>
      </p:sp>
      <p:pic>
        <p:nvPicPr>
          <p:cNvPr id="23" name="Picture 2" descr="D:\내부지원건\2014_내부지원건\INFINITT C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3920" y="6044552"/>
            <a:ext cx="1586538" cy="372460"/>
          </a:xfrm>
          <a:prstGeom prst="rect">
            <a:avLst/>
          </a:prstGeom>
          <a:noFill/>
        </p:spPr>
      </p:pic>
      <p:sp>
        <p:nvSpPr>
          <p:cNvPr id="24" name="Rectangle 30"/>
          <p:cNvSpPr>
            <a:spLocks noChangeArrowheads="1"/>
          </p:cNvSpPr>
          <p:nvPr userDrawn="1"/>
        </p:nvSpPr>
        <p:spPr bwMode="auto">
          <a:xfrm>
            <a:off x="4936460" y="6561964"/>
            <a:ext cx="3671472" cy="9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599" dirty="0">
                <a:solidFill>
                  <a:prstClr val="white">
                    <a:lumMod val="65000"/>
                  </a:prstClr>
                </a:solidFill>
                <a:ea typeface="굴림" charset="-127"/>
                <a:cs typeface="Arial" pitchFamily="34" charset="0"/>
              </a:rPr>
              <a:t>© 2015 INFINITT Healthcare Co., Ltd. All rights reserved.</a:t>
            </a:r>
          </a:p>
        </p:txBody>
      </p:sp>
      <p:pic>
        <p:nvPicPr>
          <p:cNvPr id="25" name="그림 24" descr="INF_IMAGE.png"/>
          <p:cNvPicPr>
            <a:picLocks noChangeAspect="1"/>
          </p:cNvPicPr>
          <p:nvPr userDrawn="1"/>
        </p:nvPicPr>
        <p:blipFill>
          <a:blip r:embed="rId4" cstate="print"/>
          <a:srcRect l="47538" t="50628" r="2281" b="4348"/>
          <a:stretch>
            <a:fillRect/>
          </a:stretch>
        </p:blipFill>
        <p:spPr>
          <a:xfrm>
            <a:off x="419886" y="4412355"/>
            <a:ext cx="3622207" cy="2437007"/>
          </a:xfrm>
          <a:prstGeom prst="rect">
            <a:avLst/>
          </a:prstGeom>
        </p:spPr>
      </p:pic>
      <p:pic>
        <p:nvPicPr>
          <p:cNvPr id="27" name="그림 26" descr="sffff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84332" y="3312706"/>
            <a:ext cx="5745473" cy="725154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 hasCustomPrompt="1"/>
          </p:nvPr>
        </p:nvSpPr>
        <p:spPr>
          <a:xfrm>
            <a:off x="425716" y="1426365"/>
            <a:ext cx="8311639" cy="1795843"/>
          </a:xfrm>
          <a:prstGeom prst="rect">
            <a:avLst/>
          </a:prstGeom>
        </p:spPr>
        <p:txBody>
          <a:bodyPr lIns="91429" tIns="45715" rIns="91429" bIns="45715"/>
          <a:lstStyle>
            <a:lvl1pPr latinLnBrk="0">
              <a:defRPr sz="4532" b="1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4E81B6"/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en-US" altLang="ko-KR" dirty="0"/>
              <a:t>INFINITT HEALTHCARE </a:t>
            </a:r>
            <a:br>
              <a:rPr lang="en-US" altLang="ko-KR" dirty="0"/>
            </a:br>
            <a:r>
              <a:rPr lang="en-US" altLang="ko-KR" dirty="0"/>
              <a:t>Template</a:t>
            </a:r>
            <a:endParaRPr lang="ko-KR" altLang="en-US" dirty="0"/>
          </a:p>
        </p:txBody>
      </p:sp>
      <p:sp>
        <p:nvSpPr>
          <p:cNvPr id="34" name="텍스트 개체 틀 3"/>
          <p:cNvSpPr>
            <a:spLocks noGrp="1"/>
          </p:cNvSpPr>
          <p:nvPr>
            <p:ph type="body" sz="half" idx="10" hasCustomPrompt="1"/>
          </p:nvPr>
        </p:nvSpPr>
        <p:spPr>
          <a:xfrm>
            <a:off x="5970947" y="5453631"/>
            <a:ext cx="2737170" cy="245456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r" latinLnBrk="0">
              <a:buNone/>
              <a:defRPr sz="1026" baseline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390907" indent="0">
              <a:buNone/>
              <a:defRPr sz="1026"/>
            </a:lvl2pPr>
            <a:lvl3pPr marL="781815" indent="0">
              <a:buNone/>
              <a:defRPr sz="941"/>
            </a:lvl3pPr>
            <a:lvl4pPr marL="1172723" indent="0">
              <a:buNone/>
              <a:defRPr sz="770"/>
            </a:lvl4pPr>
            <a:lvl5pPr marL="1563629" indent="0">
              <a:buNone/>
              <a:defRPr sz="770"/>
            </a:lvl5pPr>
            <a:lvl6pPr marL="1954536" indent="0">
              <a:buNone/>
              <a:defRPr sz="770"/>
            </a:lvl6pPr>
            <a:lvl7pPr marL="2345444" indent="0">
              <a:buNone/>
              <a:defRPr sz="770"/>
            </a:lvl7pPr>
            <a:lvl8pPr marL="2736351" indent="0">
              <a:buNone/>
              <a:defRPr sz="770"/>
            </a:lvl8pPr>
            <a:lvl9pPr marL="3127258" indent="0">
              <a:buNone/>
              <a:defRPr sz="770"/>
            </a:lvl9pPr>
          </a:lstStyle>
          <a:p>
            <a:pPr lvl="0"/>
            <a:r>
              <a:rPr lang="en-US" altLang="ko-KR" dirty="0"/>
              <a:t>2015/07/31  |  Project Team</a:t>
            </a:r>
          </a:p>
        </p:txBody>
      </p:sp>
    </p:spTree>
    <p:extLst>
      <p:ext uri="{BB962C8B-B14F-4D97-AF65-F5344CB8AC3E}">
        <p14:creationId xmlns:p14="http://schemas.microsoft.com/office/powerpoint/2010/main" val="3252717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1.jpg"/>
          <p:cNvPicPr>
            <a:picLocks noChangeAspect="1"/>
          </p:cNvPicPr>
          <p:nvPr userDrawn="1"/>
        </p:nvPicPr>
        <p:blipFill>
          <a:blip r:embed="rId2" cstate="print"/>
          <a:srcRect t="15620"/>
          <a:stretch>
            <a:fillRect/>
          </a:stretch>
        </p:blipFill>
        <p:spPr>
          <a:xfrm flipH="1">
            <a:off x="0" y="0"/>
            <a:ext cx="9149763" cy="5786752"/>
          </a:xfrm>
          <a:prstGeom prst="rect">
            <a:avLst/>
          </a:prstGeom>
        </p:spPr>
      </p:pic>
      <p:sp>
        <p:nvSpPr>
          <p:cNvPr id="3" name="Rectangle 30"/>
          <p:cNvSpPr>
            <a:spLocks noChangeArrowheads="1"/>
          </p:cNvSpPr>
          <p:nvPr userDrawn="1"/>
        </p:nvSpPr>
        <p:spPr bwMode="auto">
          <a:xfrm>
            <a:off x="533270" y="453390"/>
            <a:ext cx="1343513" cy="62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70" b="1" dirty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E</a:t>
            </a:r>
            <a:r>
              <a:rPr kumimoji="1" lang="en-US" altLang="ko-KR" sz="770" dirty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volution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70" b="1" dirty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C</a:t>
            </a:r>
            <a:r>
              <a:rPr kumimoji="1" lang="en-US" altLang="ko-KR" sz="770" dirty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reation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70" b="1" dirty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O</a:t>
            </a:r>
            <a:r>
              <a:rPr kumimoji="1" lang="en-US" altLang="ko-KR" sz="770" dirty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pen innovation</a:t>
            </a:r>
          </a:p>
        </p:txBody>
      </p:sp>
      <p:pic>
        <p:nvPicPr>
          <p:cNvPr id="4" name="Picture 2" descr="D:\내부지원건\2014_내부지원건\INFINITT C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3920" y="6044552"/>
            <a:ext cx="1586538" cy="372460"/>
          </a:xfrm>
          <a:prstGeom prst="rect">
            <a:avLst/>
          </a:prstGeom>
          <a:noFill/>
        </p:spPr>
      </p:pic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4936460" y="6561964"/>
            <a:ext cx="3671472" cy="9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599" dirty="0">
                <a:solidFill>
                  <a:prstClr val="white">
                    <a:lumMod val="65000"/>
                  </a:prstClr>
                </a:solidFill>
                <a:ea typeface="굴림" charset="-127"/>
                <a:cs typeface="Arial" pitchFamily="34" charset="0"/>
              </a:rPr>
              <a:t>© 2015 INFINITT Healthcare Co., Ltd. All rights reserved.</a:t>
            </a:r>
          </a:p>
        </p:txBody>
      </p:sp>
      <p:pic>
        <p:nvPicPr>
          <p:cNvPr id="7" name="그림 6" descr="sfff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4332" y="3312706"/>
            <a:ext cx="5745473" cy="72515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425714" y="1426366"/>
            <a:ext cx="8311639" cy="1795843"/>
          </a:xfrm>
          <a:prstGeom prst="rect">
            <a:avLst/>
          </a:prstGeom>
        </p:spPr>
        <p:txBody>
          <a:bodyPr lIns="91429" tIns="45715" rIns="91429" bIns="45715"/>
          <a:lstStyle>
            <a:lvl1pPr latinLnBrk="0">
              <a:defRPr sz="4532" b="1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4E81B6"/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en-US" altLang="ko-KR" dirty="0"/>
              <a:t>INFINITT HEALTHCARE </a:t>
            </a:r>
            <a:br>
              <a:rPr lang="en-US" altLang="ko-KR" dirty="0"/>
            </a:br>
            <a:r>
              <a:rPr lang="en-US" altLang="ko-KR" dirty="0"/>
              <a:t>Template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0" hasCustomPrompt="1"/>
          </p:nvPr>
        </p:nvSpPr>
        <p:spPr>
          <a:xfrm>
            <a:off x="5970947" y="5453631"/>
            <a:ext cx="2737170" cy="245456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r" latinLnBrk="0">
              <a:buNone/>
              <a:defRPr sz="1026" baseline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390907" indent="0">
              <a:buNone/>
              <a:defRPr sz="1026"/>
            </a:lvl2pPr>
            <a:lvl3pPr marL="781815" indent="0">
              <a:buNone/>
              <a:defRPr sz="941"/>
            </a:lvl3pPr>
            <a:lvl4pPr marL="1172723" indent="0">
              <a:buNone/>
              <a:defRPr sz="770"/>
            </a:lvl4pPr>
            <a:lvl5pPr marL="1563629" indent="0">
              <a:buNone/>
              <a:defRPr sz="770"/>
            </a:lvl5pPr>
            <a:lvl6pPr marL="1954536" indent="0">
              <a:buNone/>
              <a:defRPr sz="770"/>
            </a:lvl6pPr>
            <a:lvl7pPr marL="2345444" indent="0">
              <a:buNone/>
              <a:defRPr sz="770"/>
            </a:lvl7pPr>
            <a:lvl8pPr marL="2736351" indent="0">
              <a:buNone/>
              <a:defRPr sz="770"/>
            </a:lvl8pPr>
            <a:lvl9pPr marL="3127258" indent="0">
              <a:buNone/>
              <a:defRPr sz="770"/>
            </a:lvl9pPr>
          </a:lstStyle>
          <a:p>
            <a:pPr lvl="0"/>
            <a:r>
              <a:rPr lang="en-US" altLang="ko-KR" dirty="0"/>
              <a:t>2015/07/31  |  Project Team</a:t>
            </a:r>
          </a:p>
        </p:txBody>
      </p:sp>
    </p:spTree>
    <p:extLst>
      <p:ext uri="{BB962C8B-B14F-4D97-AF65-F5344CB8AC3E}">
        <p14:creationId xmlns:p14="http://schemas.microsoft.com/office/powerpoint/2010/main" val="117507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0" y="5787026"/>
            <a:ext cx="9144000" cy="1070975"/>
          </a:xfrm>
          <a:prstGeom prst="rect">
            <a:avLst/>
          </a:prstGeom>
          <a:solidFill>
            <a:srgbClr val="E2E8EE">
              <a:alpha val="49804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lIns="78182" tIns="39091" rIns="78182" bIns="39091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599" b="1" dirty="0">
              <a:solidFill>
                <a:srgbClr val="C0504D"/>
              </a:solidFill>
              <a:ea typeface="굴림" charset="-127"/>
            </a:endParaRPr>
          </a:p>
        </p:txBody>
      </p:sp>
      <p:sp>
        <p:nvSpPr>
          <p:cNvPr id="15" name="텍스트 개체 틀 3"/>
          <p:cNvSpPr>
            <a:spLocks noGrp="1"/>
          </p:cNvSpPr>
          <p:nvPr>
            <p:ph type="body" sz="half" idx="10" hasCustomPrompt="1"/>
          </p:nvPr>
        </p:nvSpPr>
        <p:spPr>
          <a:xfrm>
            <a:off x="533270" y="6045898"/>
            <a:ext cx="2737170" cy="245456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l" latinLnBrk="0">
              <a:buNone/>
              <a:defRPr sz="102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390907" indent="0">
              <a:buNone/>
              <a:defRPr sz="1026"/>
            </a:lvl2pPr>
            <a:lvl3pPr marL="781815" indent="0">
              <a:buNone/>
              <a:defRPr sz="941"/>
            </a:lvl3pPr>
            <a:lvl4pPr marL="1172723" indent="0">
              <a:buNone/>
              <a:defRPr sz="770"/>
            </a:lvl4pPr>
            <a:lvl5pPr marL="1563629" indent="0">
              <a:buNone/>
              <a:defRPr sz="770"/>
            </a:lvl5pPr>
            <a:lvl6pPr marL="1954536" indent="0">
              <a:buNone/>
              <a:defRPr sz="770"/>
            </a:lvl6pPr>
            <a:lvl7pPr marL="2345444" indent="0">
              <a:buNone/>
              <a:defRPr sz="770"/>
            </a:lvl7pPr>
            <a:lvl8pPr marL="2736351" indent="0">
              <a:buNone/>
              <a:defRPr sz="770"/>
            </a:lvl8pPr>
            <a:lvl9pPr marL="3127258" indent="0">
              <a:buNone/>
              <a:defRPr sz="770"/>
            </a:lvl9pPr>
          </a:lstStyle>
          <a:p>
            <a:pPr lvl="0"/>
            <a:r>
              <a:rPr lang="en-US" altLang="ko-KR" dirty="0"/>
              <a:t>2015/07/31  |  Project Team</a:t>
            </a:r>
          </a:p>
        </p:txBody>
      </p:sp>
      <p:pic>
        <p:nvPicPr>
          <p:cNvPr id="4" name="그림 3" descr="c1.jpg"/>
          <p:cNvPicPr preferRelativeResize="0">
            <a:picLocks/>
          </p:cNvPicPr>
          <p:nvPr userDrawn="1"/>
        </p:nvPicPr>
        <p:blipFill>
          <a:blip r:embed="rId2" cstate="print"/>
          <a:srcRect t="58496" b="39427"/>
          <a:stretch>
            <a:fillRect/>
          </a:stretch>
        </p:blipFill>
        <p:spPr>
          <a:xfrm flipH="1">
            <a:off x="0" y="1"/>
            <a:ext cx="9149763" cy="13060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6935293" y="1"/>
            <a:ext cx="2060533" cy="13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293180" indent="-293180" algn="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599" b="1" dirty="0">
                <a:solidFill>
                  <a:srgbClr val="8ACBE2"/>
                </a:solidFill>
                <a:ea typeface="Arial Unicode MS" pitchFamily="50" charset="-127"/>
                <a:cs typeface="Arial" pitchFamily="34" charset="0"/>
              </a:rPr>
              <a:t>INFINITT Healthcare</a:t>
            </a:r>
          </a:p>
        </p:txBody>
      </p:sp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533270" y="453390"/>
            <a:ext cx="1343513" cy="62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70" b="1" dirty="0">
                <a:solidFill>
                  <a:srgbClr val="6BBEDB"/>
                </a:solidFill>
                <a:ea typeface="굴림" charset="-127"/>
                <a:cs typeface="Arial" pitchFamily="34" charset="0"/>
              </a:rPr>
              <a:t>E</a:t>
            </a:r>
            <a:r>
              <a:rPr kumimoji="1" lang="en-US" altLang="ko-KR" sz="770" dirty="0">
                <a:solidFill>
                  <a:srgbClr val="6BBEDB"/>
                </a:solidFill>
                <a:ea typeface="굴림" charset="-127"/>
                <a:cs typeface="Arial" pitchFamily="34" charset="0"/>
              </a:rPr>
              <a:t>volution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70" b="1" dirty="0">
                <a:solidFill>
                  <a:srgbClr val="6BBEDB"/>
                </a:solidFill>
                <a:ea typeface="굴림" charset="-127"/>
                <a:cs typeface="Arial" pitchFamily="34" charset="0"/>
              </a:rPr>
              <a:t>C</a:t>
            </a:r>
            <a:r>
              <a:rPr kumimoji="1" lang="en-US" altLang="ko-KR" sz="770" dirty="0">
                <a:solidFill>
                  <a:srgbClr val="6BBEDB"/>
                </a:solidFill>
                <a:ea typeface="굴림" charset="-127"/>
                <a:cs typeface="Arial" pitchFamily="34" charset="0"/>
              </a:rPr>
              <a:t>reation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70" b="1" dirty="0">
                <a:solidFill>
                  <a:srgbClr val="6BBEDB"/>
                </a:solidFill>
                <a:ea typeface="굴림" charset="-127"/>
                <a:cs typeface="Arial" pitchFamily="34" charset="0"/>
              </a:rPr>
              <a:t>O</a:t>
            </a:r>
            <a:r>
              <a:rPr kumimoji="1" lang="en-US" altLang="ko-KR" sz="770" dirty="0">
                <a:solidFill>
                  <a:srgbClr val="6BBEDB"/>
                </a:solidFill>
                <a:ea typeface="굴림" charset="-127"/>
                <a:cs typeface="Arial" pitchFamily="34" charset="0"/>
              </a:rPr>
              <a:t>pen innovation</a:t>
            </a:r>
          </a:p>
        </p:txBody>
      </p:sp>
      <p:pic>
        <p:nvPicPr>
          <p:cNvPr id="10" name="Picture 2" descr="D:\내부지원건\2014_내부지원건\INFINITT C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3920" y="6044552"/>
            <a:ext cx="1586538" cy="372460"/>
          </a:xfrm>
          <a:prstGeom prst="rect">
            <a:avLst/>
          </a:prstGeom>
          <a:noFill/>
        </p:spPr>
      </p:pic>
      <p:sp>
        <p:nvSpPr>
          <p:cNvPr id="11" name="Rectangle 30"/>
          <p:cNvSpPr>
            <a:spLocks noChangeArrowheads="1"/>
          </p:cNvSpPr>
          <p:nvPr userDrawn="1"/>
        </p:nvSpPr>
        <p:spPr bwMode="auto">
          <a:xfrm>
            <a:off x="4936460" y="6561964"/>
            <a:ext cx="3671472" cy="9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599" dirty="0">
                <a:solidFill>
                  <a:prstClr val="white">
                    <a:lumMod val="65000"/>
                  </a:prstClr>
                </a:solidFill>
                <a:ea typeface="굴림" charset="-127"/>
                <a:cs typeface="Arial" pitchFamily="34" charset="0"/>
              </a:rPr>
              <a:t>© 2015 INFINITT Healthcare Co., Ltd. All rights reserved.</a:t>
            </a:r>
          </a:p>
        </p:txBody>
      </p:sp>
      <p:pic>
        <p:nvPicPr>
          <p:cNvPr id="12" name="그림 11" descr="yyy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4333" y="3312707"/>
            <a:ext cx="5743197" cy="724867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425714" y="1426366"/>
            <a:ext cx="8311639" cy="1795843"/>
          </a:xfrm>
          <a:prstGeom prst="rect">
            <a:avLst/>
          </a:prstGeom>
        </p:spPr>
        <p:txBody>
          <a:bodyPr lIns="91429" tIns="45715" rIns="91429" bIns="45715"/>
          <a:lstStyle>
            <a:lvl1pPr latinLnBrk="0">
              <a:defRPr sz="4532" b="1" baseline="0">
                <a:solidFill>
                  <a:srgbClr val="278FB7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en-US" altLang="ko-KR" dirty="0"/>
              <a:t>INFINITT HEALTHCARE </a:t>
            </a:r>
            <a:br>
              <a:rPr lang="en-US" altLang="ko-KR" dirty="0"/>
            </a:br>
            <a:r>
              <a:rPr lang="en-US" altLang="ko-KR" dirty="0"/>
              <a:t>Template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844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1.jpg"/>
          <p:cNvPicPr>
            <a:picLocks noChangeAspect="1"/>
          </p:cNvPicPr>
          <p:nvPr userDrawn="1"/>
        </p:nvPicPr>
        <p:blipFill>
          <a:blip r:embed="rId2" cstate="print"/>
          <a:srcRect t="15620"/>
          <a:stretch>
            <a:fillRect/>
          </a:stretch>
        </p:blipFill>
        <p:spPr>
          <a:xfrm flipH="1">
            <a:off x="0" y="0"/>
            <a:ext cx="9149763" cy="5786752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425714" y="1332121"/>
            <a:ext cx="8311639" cy="3101910"/>
          </a:xfrm>
          <a:prstGeom prst="rect">
            <a:avLst/>
          </a:prstGeom>
        </p:spPr>
        <p:txBody>
          <a:bodyPr lIns="91429" tIns="45715" rIns="91429" bIns="45715">
            <a:normAutofit/>
          </a:bodyPr>
          <a:lstStyle>
            <a:lvl1pPr algn="ctr" latinLnBrk="0">
              <a:defRPr sz="5216" b="1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4E81B6"/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en-US" altLang="ko-KR" dirty="0"/>
              <a:t>INFINITT HEALTHCARE </a:t>
            </a:r>
            <a:br>
              <a:rPr lang="en-US" altLang="ko-KR" dirty="0"/>
            </a:br>
            <a:r>
              <a:rPr lang="en-US" altLang="ko-KR" dirty="0"/>
              <a:t>Template</a:t>
            </a:r>
            <a:endParaRPr lang="ko-KR" altLang="en-US" dirty="0"/>
          </a:p>
        </p:txBody>
      </p:sp>
      <p:pic>
        <p:nvPicPr>
          <p:cNvPr id="12" name="Picture 2" descr="D:\내부지원건\2014_내부지원건\INFINITT C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1200" y="6046734"/>
            <a:ext cx="2281601" cy="535635"/>
          </a:xfrm>
          <a:prstGeom prst="rect">
            <a:avLst/>
          </a:prstGeom>
          <a:noFill/>
        </p:spPr>
      </p:pic>
      <p:sp>
        <p:nvSpPr>
          <p:cNvPr id="13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3203415" y="5218020"/>
            <a:ext cx="2737170" cy="335086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 latinLnBrk="0">
              <a:buNone/>
              <a:defRPr sz="1283" b="0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4E81B6"/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390907" indent="0">
              <a:buNone/>
              <a:defRPr sz="1026"/>
            </a:lvl2pPr>
            <a:lvl3pPr marL="781815" indent="0">
              <a:buNone/>
              <a:defRPr sz="941"/>
            </a:lvl3pPr>
            <a:lvl4pPr marL="1172723" indent="0">
              <a:buNone/>
              <a:defRPr sz="770"/>
            </a:lvl4pPr>
            <a:lvl5pPr marL="1563629" indent="0">
              <a:buNone/>
              <a:defRPr sz="770"/>
            </a:lvl5pPr>
            <a:lvl6pPr marL="1954536" indent="0">
              <a:buNone/>
              <a:defRPr sz="770"/>
            </a:lvl6pPr>
            <a:lvl7pPr marL="2345444" indent="0">
              <a:buNone/>
              <a:defRPr sz="770"/>
            </a:lvl7pPr>
            <a:lvl8pPr marL="2736351" indent="0">
              <a:buNone/>
              <a:defRPr sz="770"/>
            </a:lvl8pPr>
            <a:lvl9pPr marL="3127258" indent="0">
              <a:buNone/>
              <a:defRPr sz="770"/>
            </a:lvl9pPr>
          </a:lstStyle>
          <a:p>
            <a:pPr lvl="0"/>
            <a:r>
              <a:rPr lang="en-US" altLang="ko-KR" dirty="0"/>
              <a:t>2015/07/31 | Project Team</a:t>
            </a:r>
          </a:p>
        </p:txBody>
      </p:sp>
      <p:pic>
        <p:nvPicPr>
          <p:cNvPr id="9" name="그림 8" descr="sfff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699265" y="3639413"/>
            <a:ext cx="5745473" cy="72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32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yy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01541" y="3639701"/>
            <a:ext cx="5743197" cy="724867"/>
          </a:xfrm>
          <a:prstGeom prst="rect">
            <a:avLst/>
          </a:prstGeom>
        </p:spPr>
      </p:pic>
      <p:pic>
        <p:nvPicPr>
          <p:cNvPr id="15" name="그림 14" descr="c1.jpg"/>
          <p:cNvPicPr preferRelativeResize="0">
            <a:picLocks/>
          </p:cNvPicPr>
          <p:nvPr userDrawn="1"/>
        </p:nvPicPr>
        <p:blipFill>
          <a:blip r:embed="rId3" cstate="print"/>
          <a:srcRect t="58496" b="39427"/>
          <a:stretch>
            <a:fillRect/>
          </a:stretch>
        </p:blipFill>
        <p:spPr>
          <a:xfrm flipH="1">
            <a:off x="0" y="1"/>
            <a:ext cx="9149763" cy="130607"/>
          </a:xfrm>
          <a:prstGeom prst="rect">
            <a:avLst/>
          </a:prstGeom>
        </p:spPr>
      </p:pic>
      <p:sp>
        <p:nvSpPr>
          <p:cNvPr id="16" name="Rectangle 4"/>
          <p:cNvSpPr>
            <a:spLocks noChangeArrowheads="1"/>
          </p:cNvSpPr>
          <p:nvPr userDrawn="1"/>
        </p:nvSpPr>
        <p:spPr bwMode="auto">
          <a:xfrm>
            <a:off x="6935293" y="1"/>
            <a:ext cx="2060533" cy="13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293180" indent="-293180" algn="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599" b="1" dirty="0">
                <a:solidFill>
                  <a:srgbClr val="8ACBE2"/>
                </a:solidFill>
                <a:ea typeface="Arial Unicode MS" pitchFamily="50" charset="-127"/>
                <a:cs typeface="Arial" pitchFamily="34" charset="0"/>
              </a:rPr>
              <a:t>INFINITT Healthcare</a:t>
            </a:r>
          </a:p>
        </p:txBody>
      </p:sp>
      <p:sp>
        <p:nvSpPr>
          <p:cNvPr id="17" name="Rectangle 10"/>
          <p:cNvSpPr>
            <a:spLocks noChangeArrowheads="1"/>
          </p:cNvSpPr>
          <p:nvPr userDrawn="1"/>
        </p:nvSpPr>
        <p:spPr bwMode="auto">
          <a:xfrm>
            <a:off x="0" y="5787026"/>
            <a:ext cx="9144000" cy="1070975"/>
          </a:xfrm>
          <a:prstGeom prst="rect">
            <a:avLst/>
          </a:prstGeom>
          <a:solidFill>
            <a:srgbClr val="E2E8EE">
              <a:alpha val="49804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lIns="78182" tIns="39091" rIns="78182" bIns="39091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599" b="1" dirty="0">
              <a:solidFill>
                <a:srgbClr val="C0504D"/>
              </a:solidFill>
              <a:ea typeface="굴림" charset="-127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 hasCustomPrompt="1"/>
          </p:nvPr>
        </p:nvSpPr>
        <p:spPr>
          <a:xfrm>
            <a:off x="425714" y="1332122"/>
            <a:ext cx="8311639" cy="1795843"/>
          </a:xfrm>
          <a:prstGeom prst="rect">
            <a:avLst/>
          </a:prstGeom>
        </p:spPr>
        <p:txBody>
          <a:bodyPr lIns="91429" tIns="45715" rIns="91429" bIns="45715"/>
          <a:lstStyle>
            <a:lvl1pPr algn="ctr" latinLnBrk="0">
              <a:defRPr sz="5216" b="1" baseline="0">
                <a:solidFill>
                  <a:srgbClr val="278FB7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en-US" altLang="ko-KR" dirty="0"/>
              <a:t>INFINITT HEALTHCARE </a:t>
            </a:r>
            <a:br>
              <a:rPr lang="en-US" altLang="ko-KR" dirty="0"/>
            </a:br>
            <a:r>
              <a:rPr lang="en-US" altLang="ko-KR" dirty="0"/>
              <a:t>Template</a:t>
            </a:r>
            <a:endParaRPr lang="ko-KR" altLang="en-US" dirty="0"/>
          </a:p>
        </p:txBody>
      </p:sp>
      <p:pic>
        <p:nvPicPr>
          <p:cNvPr id="19" name="Picture 2" descr="D:\내부지원건\2014_내부지원건\INFINITT CI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1200" y="6046734"/>
            <a:ext cx="2281601" cy="535635"/>
          </a:xfrm>
          <a:prstGeom prst="rect">
            <a:avLst/>
          </a:prstGeom>
          <a:noFill/>
        </p:spPr>
      </p:pic>
      <p:sp>
        <p:nvSpPr>
          <p:cNvPr id="21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3203415" y="5216219"/>
            <a:ext cx="2737170" cy="33569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 latinLnBrk="0">
              <a:buNone/>
              <a:defRPr sz="1283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390907" indent="0">
              <a:buNone/>
              <a:defRPr sz="1026"/>
            </a:lvl2pPr>
            <a:lvl3pPr marL="781815" indent="0">
              <a:buNone/>
              <a:defRPr sz="941"/>
            </a:lvl3pPr>
            <a:lvl4pPr marL="1172723" indent="0">
              <a:buNone/>
              <a:defRPr sz="770"/>
            </a:lvl4pPr>
            <a:lvl5pPr marL="1563629" indent="0">
              <a:buNone/>
              <a:defRPr sz="770"/>
            </a:lvl5pPr>
            <a:lvl6pPr marL="1954536" indent="0">
              <a:buNone/>
              <a:defRPr sz="770"/>
            </a:lvl6pPr>
            <a:lvl7pPr marL="2345444" indent="0">
              <a:buNone/>
              <a:defRPr sz="770"/>
            </a:lvl7pPr>
            <a:lvl8pPr marL="2736351" indent="0">
              <a:buNone/>
              <a:defRPr sz="770"/>
            </a:lvl8pPr>
            <a:lvl9pPr marL="3127258" indent="0">
              <a:buNone/>
              <a:defRPr sz="770"/>
            </a:lvl9pPr>
          </a:lstStyle>
          <a:p>
            <a:pPr lvl="0"/>
            <a:r>
              <a:rPr lang="en-US" altLang="ko-KR" dirty="0"/>
              <a:t>2015/07/31 | Project Team</a:t>
            </a:r>
          </a:p>
        </p:txBody>
      </p:sp>
    </p:spTree>
    <p:extLst>
      <p:ext uri="{BB962C8B-B14F-4D97-AF65-F5344CB8AC3E}">
        <p14:creationId xmlns:p14="http://schemas.microsoft.com/office/powerpoint/2010/main" val="3759419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2.jpg"/>
          <p:cNvPicPr>
            <a:picLocks noChangeAspect="1"/>
          </p:cNvPicPr>
          <p:nvPr userDrawn="1"/>
        </p:nvPicPr>
        <p:blipFill>
          <a:blip r:embed="rId2" cstate="print"/>
          <a:srcRect l="39821" t="16368" r="3788" b="8718"/>
          <a:stretch>
            <a:fillRect/>
          </a:stretch>
        </p:blipFill>
        <p:spPr>
          <a:xfrm>
            <a:off x="3988284" y="1717740"/>
            <a:ext cx="5155717" cy="5140260"/>
          </a:xfrm>
          <a:prstGeom prst="rect">
            <a:avLst/>
          </a:prstGeom>
        </p:spPr>
      </p:pic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7080363" y="6573940"/>
            <a:ext cx="1904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defTabSz="781903"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684" smtClean="0">
                <a:ea typeface="굴림" charset="-127"/>
              </a:rPr>
              <a:pPr defTabSz="781903"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84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1" name="제목 23"/>
          <p:cNvSpPr txBox="1">
            <a:spLocks/>
          </p:cNvSpPr>
          <p:nvPr userDrawn="1"/>
        </p:nvSpPr>
        <p:spPr>
          <a:xfrm>
            <a:off x="501555" y="229521"/>
            <a:ext cx="1294259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ko-KR" altLang="en-US" sz="2300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defTabSz="781903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967" b="1" dirty="0"/>
              <a:t>Contents</a:t>
            </a:r>
            <a:endParaRPr kumimoji="1" sz="1967" b="1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6" hasCustomPrompt="1"/>
          </p:nvPr>
        </p:nvSpPr>
        <p:spPr>
          <a:xfrm>
            <a:off x="521273" y="1313143"/>
            <a:ext cx="8157720" cy="494096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93214" marR="0" indent="-293214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Tx/>
              <a:buFont typeface="+mj-lt"/>
              <a:buAutoNum type="arabicPeriod"/>
              <a:tabLst/>
              <a:defRPr sz="1283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 sz="1283"/>
            </a:lvl2pPr>
          </a:lstStyle>
          <a:p>
            <a:pPr lvl="0"/>
            <a:r>
              <a:rPr lang="en-US" altLang="ko-KR" dirty="0"/>
              <a:t>Click to add text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23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0BC-AFFC-4E23-8031-C802EDAE7AC6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4B-C1F8-4CCE-9F15-DB7C483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67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s Samp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7080363" y="6573940"/>
            <a:ext cx="1904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defTabSz="781903"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684" smtClean="0">
                <a:ea typeface="굴림" charset="-127"/>
              </a:rPr>
              <a:pPr defTabSz="781903"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84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231957" y="230183"/>
            <a:ext cx="8465558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1967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/>
              <a:t>1. Columns Sample 01</a:t>
            </a:r>
            <a:endParaRPr lang="ko-KR" altLang="en-US" dirty="0"/>
          </a:p>
        </p:txBody>
      </p:sp>
      <p:sp>
        <p:nvSpPr>
          <p:cNvPr id="12" name="내용 개체 틀 21"/>
          <p:cNvSpPr>
            <a:spLocks noGrp="1"/>
          </p:cNvSpPr>
          <p:nvPr>
            <p:ph sz="quarter" idx="13" hasCustomPrompt="1"/>
          </p:nvPr>
        </p:nvSpPr>
        <p:spPr>
          <a:xfrm>
            <a:off x="524195" y="1478642"/>
            <a:ext cx="8157720" cy="27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lvl1pPr marL="310861" marR="0" indent="-310861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lang="ko-KR" altLang="en-US" sz="1112" b="1" kern="1200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marL="310861" marR="0" lvl="0" indent="-310861" algn="l" defTabSz="781903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altLang="ko-KR" dirty="0"/>
              <a:t>Click to add text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521273" y="1899162"/>
            <a:ext cx="8157720" cy="407001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26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/>
              <a:t>text.Please</a:t>
            </a:r>
            <a:r>
              <a:rPr lang="en-US" altLang="ko-KR" dirty="0"/>
              <a:t>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/>
              <a:t>text.Please</a:t>
            </a:r>
            <a:r>
              <a:rPr lang="en-US" altLang="ko-KR" dirty="0"/>
              <a:t> enter a description of your content here. This text can be replaced with your own text. Please enter a description of your content here. This text can be replaced with your own text.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8" hasCustomPrompt="1"/>
          </p:nvPr>
        </p:nvSpPr>
        <p:spPr>
          <a:xfrm>
            <a:off x="521273" y="786851"/>
            <a:ext cx="8157720" cy="3140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83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48194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s Samp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7080363" y="6573940"/>
            <a:ext cx="1904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defTabSz="781903"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684" smtClean="0">
                <a:ea typeface="굴림" charset="-127"/>
              </a:rPr>
              <a:pPr defTabSz="781903"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84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231957" y="230183"/>
            <a:ext cx="8465558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1967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/>
              <a:t>1. Columns Sample 02</a:t>
            </a:r>
            <a:endParaRPr lang="ko-KR" altLang="en-US" dirty="0"/>
          </a:p>
        </p:txBody>
      </p:sp>
      <p:sp>
        <p:nvSpPr>
          <p:cNvPr id="12" name="내용 개체 틀 21"/>
          <p:cNvSpPr>
            <a:spLocks noGrp="1"/>
          </p:cNvSpPr>
          <p:nvPr>
            <p:ph sz="quarter" idx="13" hasCustomPrompt="1"/>
          </p:nvPr>
        </p:nvSpPr>
        <p:spPr>
          <a:xfrm>
            <a:off x="524197" y="2283236"/>
            <a:ext cx="3772012" cy="27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lvl1pPr marL="310861" marR="0" indent="-310861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lang="ko-KR" altLang="en-US" sz="1112" b="1" kern="1200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marL="310861" marR="0" lvl="0" indent="-310861" algn="l" defTabSz="781903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altLang="ko-KR" dirty="0"/>
              <a:t>Click to add text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521273" y="2686894"/>
            <a:ext cx="3774935" cy="32660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26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/>
              <a:t>text.Please</a:t>
            </a:r>
            <a:r>
              <a:rPr lang="en-US" altLang="ko-KR" dirty="0"/>
              <a:t>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/>
              <a:t>text.Please</a:t>
            </a:r>
            <a:r>
              <a:rPr lang="en-US" altLang="ko-KR" dirty="0"/>
              <a:t>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/>
              <a:t>text.Please</a:t>
            </a:r>
            <a:r>
              <a:rPr lang="en-US" altLang="ko-KR" dirty="0"/>
              <a:t> enter a description of your content here. </a:t>
            </a:r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521273" y="1241093"/>
            <a:ext cx="8157720" cy="5443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12" b="1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/>
              <a:t>text.Please</a:t>
            </a:r>
            <a:r>
              <a:rPr lang="en-US" altLang="ko-KR" dirty="0"/>
              <a:t> enter a description of your content here. </a:t>
            </a:r>
          </a:p>
        </p:txBody>
      </p:sp>
      <p:sp>
        <p:nvSpPr>
          <p:cNvPr id="14" name="내용 개체 틀 21"/>
          <p:cNvSpPr>
            <a:spLocks noGrp="1"/>
          </p:cNvSpPr>
          <p:nvPr>
            <p:ph sz="quarter" idx="16" hasCustomPrompt="1"/>
          </p:nvPr>
        </p:nvSpPr>
        <p:spPr>
          <a:xfrm>
            <a:off x="4906981" y="2283236"/>
            <a:ext cx="3772012" cy="27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lvl1pPr marL="310861" marR="0" indent="-310861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lang="ko-KR" altLang="en-US" sz="1112" b="1" kern="1200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marL="310861" marR="0" lvl="0" indent="-310861" algn="l" defTabSz="781903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altLang="ko-KR" dirty="0"/>
              <a:t>Click to add text</a:t>
            </a: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4904059" y="2686894"/>
            <a:ext cx="3774935" cy="32660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26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/>
              <a:t>text.Please</a:t>
            </a:r>
            <a:r>
              <a:rPr lang="en-US" altLang="ko-KR" dirty="0"/>
              <a:t>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/>
              <a:t>text.Please</a:t>
            </a:r>
            <a:r>
              <a:rPr lang="en-US" altLang="ko-KR" dirty="0"/>
              <a:t>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/>
              <a:t>text.Please</a:t>
            </a:r>
            <a:r>
              <a:rPr lang="en-US" altLang="ko-KR" dirty="0"/>
              <a:t> enter a description of your content here. </a:t>
            </a: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8" hasCustomPrompt="1"/>
          </p:nvPr>
        </p:nvSpPr>
        <p:spPr>
          <a:xfrm>
            <a:off x="521273" y="786851"/>
            <a:ext cx="8157720" cy="3140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83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Click to add text</a:t>
            </a:r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-36490" y="6669102"/>
            <a:ext cx="936942" cy="19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878" tIns="45437" rIns="90878" bIns="45437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700" b="1" dirty="0">
                <a:solidFill>
                  <a:srgbClr val="000000"/>
                </a:solidFill>
                <a:ea typeface="굴림" pitchFamily="50" charset="-127"/>
                <a:cs typeface="Arial" pitchFamily="34" charset="0"/>
              </a:rPr>
              <a:t>2017 </a:t>
            </a:r>
            <a:r>
              <a:rPr kumimoji="1" lang="ko-KR" altLang="en-US" sz="700" b="1" dirty="0">
                <a:solidFill>
                  <a:srgbClr val="000000"/>
                </a:solidFill>
                <a:ea typeface="굴림" pitchFamily="50" charset="-127"/>
                <a:cs typeface="Arial" pitchFamily="34" charset="0"/>
              </a:rPr>
              <a:t>국내사업본부</a:t>
            </a:r>
            <a:endParaRPr kumimoji="1" lang="en-US" altLang="ko-KR" sz="700" b="1" dirty="0">
              <a:solidFill>
                <a:srgbClr val="000000"/>
              </a:solidFill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7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lumns Samp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1.jpg"/>
          <p:cNvPicPr preferRelativeResize="0">
            <a:picLocks/>
          </p:cNvPicPr>
          <p:nvPr userDrawn="1"/>
        </p:nvPicPr>
        <p:blipFill>
          <a:blip r:embed="rId2" cstate="print"/>
          <a:srcRect t="58496" b="39427"/>
          <a:stretch>
            <a:fillRect/>
          </a:stretch>
        </p:blipFill>
        <p:spPr>
          <a:xfrm flipH="1">
            <a:off x="0" y="3"/>
            <a:ext cx="9149763" cy="13060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6935293" y="1"/>
            <a:ext cx="2060533" cy="13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293180" indent="-293180" algn="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599" b="1" dirty="0">
                <a:solidFill>
                  <a:srgbClr val="8ACBE2"/>
                </a:solidFill>
                <a:ea typeface="Arial Unicode MS" pitchFamily="50" charset="-127"/>
                <a:cs typeface="Arial" pitchFamily="34" charset="0"/>
              </a:rPr>
              <a:t>INFINITT Healthcare</a:t>
            </a: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131752"/>
            <a:ext cx="3078385" cy="6726248"/>
          </a:xfrm>
          <a:prstGeom prst="rect">
            <a:avLst/>
          </a:prstGeom>
          <a:solidFill>
            <a:srgbClr val="E2E8EE">
              <a:alpha val="50196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lIns="78182" tIns="39091" rIns="78182" bIns="39091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599" b="1" dirty="0">
              <a:solidFill>
                <a:srgbClr val="C0504D"/>
              </a:solidFill>
              <a:ea typeface="굴림" charset="-127"/>
            </a:endParaRPr>
          </a:p>
        </p:txBody>
      </p:sp>
      <p:sp>
        <p:nvSpPr>
          <p:cNvPr id="7" name="슬라이드 번호 개체 틀 1"/>
          <p:cNvSpPr txBox="1">
            <a:spLocks/>
          </p:cNvSpPr>
          <p:nvPr userDrawn="1"/>
        </p:nvSpPr>
        <p:spPr>
          <a:xfrm>
            <a:off x="7080363" y="6573940"/>
            <a:ext cx="1904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defTabSz="781903"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684" smtClean="0">
                <a:ea typeface="굴림" charset="-127"/>
              </a:rPr>
              <a:pPr defTabSz="781903"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84" dirty="0">
              <a:ea typeface="굴림" charset="-127"/>
            </a:endParaRPr>
          </a:p>
        </p:txBody>
      </p:sp>
      <p:sp>
        <p:nvSpPr>
          <p:cNvPr id="8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7080363" y="6573940"/>
            <a:ext cx="1904999" cy="155575"/>
          </a:xfrm>
        </p:spPr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제목 23"/>
          <p:cNvSpPr>
            <a:spLocks noGrp="1"/>
          </p:cNvSpPr>
          <p:nvPr>
            <p:ph type="title" hasCustomPrompt="1"/>
          </p:nvPr>
        </p:nvSpPr>
        <p:spPr>
          <a:xfrm>
            <a:off x="231957" y="230183"/>
            <a:ext cx="2680871" cy="32651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latinLnBrk="0">
              <a:defRPr lang="ko-KR" altLang="en-US" sz="1967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/>
              <a:t>1. Columns Sample 03 </a:t>
            </a:r>
            <a:endParaRPr lang="ko-KR" altLang="en-US" dirty="0"/>
          </a:p>
        </p:txBody>
      </p:sp>
      <p:sp>
        <p:nvSpPr>
          <p:cNvPr id="10" name="내용 개체 틀 21"/>
          <p:cNvSpPr>
            <a:spLocks noGrp="1"/>
          </p:cNvSpPr>
          <p:nvPr>
            <p:ph sz="quarter" idx="13" hasCustomPrompt="1"/>
          </p:nvPr>
        </p:nvSpPr>
        <p:spPr>
          <a:xfrm>
            <a:off x="524198" y="2766263"/>
            <a:ext cx="2185653" cy="27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lvl1pPr marL="310861" marR="0" indent="-310861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lang="ko-KR" altLang="en-US" sz="1112" b="1" kern="1200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marL="310861" marR="0" lvl="0" indent="-310861" algn="l" defTabSz="781903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altLang="ko-KR" dirty="0"/>
              <a:t>Click to add text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521272" y="3169920"/>
            <a:ext cx="2185653" cy="31145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55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/>
              <a:t>text.Please</a:t>
            </a:r>
            <a:r>
              <a:rPr lang="en-US" altLang="ko-KR" dirty="0"/>
              <a:t>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521273" y="1241104"/>
            <a:ext cx="2185653" cy="81651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12" b="1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</a:t>
            </a:r>
          </a:p>
        </p:txBody>
      </p:sp>
      <p:sp>
        <p:nvSpPr>
          <p:cNvPr id="14" name="내용 개체 틀 21"/>
          <p:cNvSpPr>
            <a:spLocks noGrp="1"/>
          </p:cNvSpPr>
          <p:nvPr>
            <p:ph sz="quarter" idx="16" hasCustomPrompt="1"/>
          </p:nvPr>
        </p:nvSpPr>
        <p:spPr>
          <a:xfrm>
            <a:off x="3462744" y="4379407"/>
            <a:ext cx="5224189" cy="27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lvl1pPr marL="310861" marR="0" indent="-310861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lang="ko-KR" altLang="en-US" sz="1112" b="1" kern="1200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marL="310861" marR="0" lvl="0" indent="-310861" algn="l" defTabSz="781903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altLang="ko-KR" dirty="0"/>
              <a:t>Click to add text</a:t>
            </a: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3462744" y="4783065"/>
            <a:ext cx="5232781" cy="15074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26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/>
              <a:t>text.Please</a:t>
            </a:r>
            <a:r>
              <a:rPr lang="en-US" altLang="ko-KR" dirty="0"/>
              <a:t>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</a:t>
            </a:r>
          </a:p>
        </p:txBody>
      </p:sp>
      <p:sp>
        <p:nvSpPr>
          <p:cNvPr id="16" name="그림 개체 틀 2"/>
          <p:cNvSpPr>
            <a:spLocks noGrp="1"/>
          </p:cNvSpPr>
          <p:nvPr>
            <p:ph type="pic" idx="19" hasCustomPrompt="1"/>
          </p:nvPr>
        </p:nvSpPr>
        <p:spPr>
          <a:xfrm>
            <a:off x="3471336" y="786851"/>
            <a:ext cx="5207002" cy="3388165"/>
          </a:xfrm>
          <a:prstGeom prst="rect">
            <a:avLst/>
          </a:prstGeom>
          <a:noFill/>
        </p:spPr>
        <p:txBody>
          <a:bodyPr lIns="91429" tIns="45715" rIns="91429" bIns="45715" anchor="ctr">
            <a:noAutofit/>
          </a:bodyPr>
          <a:lstStyle>
            <a:lvl1pPr marL="0" indent="0">
              <a:buNone/>
              <a:defRPr sz="1112" baseline="0">
                <a:solidFill>
                  <a:srgbClr val="278FB7"/>
                </a:solidFill>
                <a:latin typeface="Arial" pitchFamily="34" charset="0"/>
                <a:ea typeface="맑은 고딕" pitchFamily="50" charset="-127"/>
              </a:defRPr>
            </a:lvl1pPr>
            <a:lvl2pPr marL="390907" indent="0">
              <a:buNone/>
              <a:defRPr sz="2394"/>
            </a:lvl2pPr>
            <a:lvl3pPr marL="781815" indent="0">
              <a:buNone/>
              <a:defRPr sz="1967"/>
            </a:lvl3pPr>
            <a:lvl4pPr marL="1172723" indent="0">
              <a:buNone/>
              <a:defRPr sz="1710"/>
            </a:lvl4pPr>
            <a:lvl5pPr marL="1563629" indent="0">
              <a:buNone/>
              <a:defRPr sz="1710"/>
            </a:lvl5pPr>
            <a:lvl6pPr marL="1954536" indent="0">
              <a:buNone/>
              <a:defRPr sz="1710"/>
            </a:lvl6pPr>
            <a:lvl7pPr marL="2345444" indent="0">
              <a:buNone/>
              <a:defRPr sz="1710"/>
            </a:lvl7pPr>
            <a:lvl8pPr marL="2736351" indent="0">
              <a:buNone/>
              <a:defRPr sz="1710"/>
            </a:lvl8pPr>
            <a:lvl9pPr marL="3127258" indent="0">
              <a:buNone/>
              <a:defRPr sz="1710"/>
            </a:lvl9pPr>
          </a:lstStyle>
          <a:p>
            <a:pPr lvl="0"/>
            <a:r>
              <a:rPr lang="en-US" altLang="ko-KR" noProof="0" dirty="0"/>
              <a:t>Click to add image</a:t>
            </a:r>
            <a:endParaRPr lang="ko-KR" altLang="en-US" noProof="0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20" hasCustomPrompt="1"/>
          </p:nvPr>
        </p:nvSpPr>
        <p:spPr>
          <a:xfrm>
            <a:off x="521273" y="786851"/>
            <a:ext cx="2211115" cy="3140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83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Click to add text</a:t>
            </a:r>
          </a:p>
        </p:txBody>
      </p:sp>
      <p:sp>
        <p:nvSpPr>
          <p:cNvPr id="18" name="Text Box 9"/>
          <p:cNvSpPr txBox="1">
            <a:spLocks noChangeArrowheads="1"/>
          </p:cNvSpPr>
          <p:nvPr userDrawn="1"/>
        </p:nvSpPr>
        <p:spPr bwMode="auto">
          <a:xfrm>
            <a:off x="-36490" y="6669102"/>
            <a:ext cx="936942" cy="19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878" tIns="45437" rIns="90878" bIns="45437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700" b="1" dirty="0">
                <a:solidFill>
                  <a:srgbClr val="000000"/>
                </a:solidFill>
                <a:ea typeface="굴림" pitchFamily="50" charset="-127"/>
                <a:cs typeface="Arial" pitchFamily="34" charset="0"/>
              </a:rPr>
              <a:t>2017 </a:t>
            </a:r>
            <a:r>
              <a:rPr kumimoji="1" lang="ko-KR" altLang="en-US" sz="700" b="1" dirty="0">
                <a:solidFill>
                  <a:srgbClr val="000000"/>
                </a:solidFill>
                <a:ea typeface="굴림" pitchFamily="50" charset="-127"/>
                <a:cs typeface="Arial" pitchFamily="34" charset="0"/>
              </a:rPr>
              <a:t>국내사업본부</a:t>
            </a:r>
            <a:endParaRPr kumimoji="1" lang="en-US" altLang="ko-KR" sz="700" b="1" dirty="0">
              <a:solidFill>
                <a:srgbClr val="000000"/>
              </a:solidFill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911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s Samp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234574" y="856999"/>
            <a:ext cx="2770546" cy="5779349"/>
          </a:xfrm>
          <a:prstGeom prst="rect">
            <a:avLst/>
          </a:prstGeom>
          <a:solidFill>
            <a:srgbClr val="E2E8EE">
              <a:alpha val="50196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lIns="78182" tIns="39091" rIns="78182" bIns="39091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599" b="1" dirty="0">
              <a:solidFill>
                <a:srgbClr val="C0504D"/>
              </a:solidFill>
              <a:ea typeface="굴림" charset="-127"/>
            </a:endParaRPr>
          </a:p>
        </p:txBody>
      </p:sp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7080363" y="6573940"/>
            <a:ext cx="1904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defTabSz="781903"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684" smtClean="0">
                <a:ea typeface="굴림" charset="-127"/>
              </a:rPr>
              <a:pPr defTabSz="781903"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84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231957" y="230183"/>
            <a:ext cx="8465558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1967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/>
              <a:t>1. Columns Sample 04</a:t>
            </a:r>
            <a:endParaRPr lang="ko-KR" altLang="en-US" dirty="0"/>
          </a:p>
        </p:txBody>
      </p:sp>
      <p:sp>
        <p:nvSpPr>
          <p:cNvPr id="12" name="내용 개체 틀 21"/>
          <p:cNvSpPr>
            <a:spLocks noGrp="1"/>
          </p:cNvSpPr>
          <p:nvPr>
            <p:ph sz="quarter" idx="13" hasCustomPrompt="1"/>
          </p:nvPr>
        </p:nvSpPr>
        <p:spPr>
          <a:xfrm>
            <a:off x="524198" y="2766263"/>
            <a:ext cx="2185653" cy="27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lvl1pPr marL="310861" marR="0" indent="-310861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lang="ko-KR" altLang="en-US" sz="1112" b="1" kern="1200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marL="310861" marR="0" lvl="0" indent="-310861" algn="l" defTabSz="781903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altLang="ko-KR" dirty="0"/>
              <a:t>Click to add text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521272" y="3169920"/>
            <a:ext cx="2185653" cy="31145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55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/>
              <a:t>text.Please</a:t>
            </a:r>
            <a:r>
              <a:rPr lang="en-US" altLang="ko-KR" dirty="0"/>
              <a:t>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521273" y="1487168"/>
            <a:ext cx="2185653" cy="81651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12" b="1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</a:t>
            </a: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8" hasCustomPrompt="1"/>
          </p:nvPr>
        </p:nvSpPr>
        <p:spPr>
          <a:xfrm>
            <a:off x="521273" y="1032925"/>
            <a:ext cx="2185653" cy="3140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83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Click to add text</a:t>
            </a:r>
          </a:p>
        </p:txBody>
      </p:sp>
      <p:sp>
        <p:nvSpPr>
          <p:cNvPr id="20" name="내용 개체 틀 21"/>
          <p:cNvSpPr>
            <a:spLocks noGrp="1"/>
          </p:cNvSpPr>
          <p:nvPr>
            <p:ph sz="quarter" idx="16" hasCustomPrompt="1"/>
          </p:nvPr>
        </p:nvSpPr>
        <p:spPr>
          <a:xfrm>
            <a:off x="3462744" y="4379407"/>
            <a:ext cx="5224189" cy="27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lvl1pPr marL="310861" marR="0" indent="-310861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lang="ko-KR" altLang="en-US" sz="1112" b="1" kern="1200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marL="310861" marR="0" lvl="0" indent="-310861" algn="l" defTabSz="781903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altLang="ko-KR" dirty="0"/>
              <a:t>Click to add text</a:t>
            </a:r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3462744" y="4783065"/>
            <a:ext cx="5232781" cy="15074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26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/>
              <a:t>text.Please</a:t>
            </a:r>
            <a:r>
              <a:rPr lang="en-US" altLang="ko-KR" dirty="0"/>
              <a:t>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</a:t>
            </a:r>
          </a:p>
        </p:txBody>
      </p:sp>
      <p:sp>
        <p:nvSpPr>
          <p:cNvPr id="22" name="그림 개체 틀 2"/>
          <p:cNvSpPr>
            <a:spLocks noGrp="1"/>
          </p:cNvSpPr>
          <p:nvPr>
            <p:ph type="pic" idx="19" hasCustomPrompt="1"/>
          </p:nvPr>
        </p:nvSpPr>
        <p:spPr>
          <a:xfrm>
            <a:off x="3471336" y="847581"/>
            <a:ext cx="5207002" cy="3327434"/>
          </a:xfrm>
          <a:prstGeom prst="rect">
            <a:avLst/>
          </a:prstGeom>
          <a:noFill/>
        </p:spPr>
        <p:txBody>
          <a:bodyPr lIns="91429" tIns="45715" rIns="91429" bIns="45715" anchor="ctr">
            <a:noAutofit/>
          </a:bodyPr>
          <a:lstStyle>
            <a:lvl1pPr marL="0" indent="0">
              <a:buNone/>
              <a:defRPr sz="1112" baseline="0">
                <a:solidFill>
                  <a:srgbClr val="278FB7"/>
                </a:solidFill>
                <a:latin typeface="Arial" pitchFamily="34" charset="0"/>
                <a:ea typeface="맑은 고딕" pitchFamily="50" charset="-127"/>
              </a:defRPr>
            </a:lvl1pPr>
            <a:lvl2pPr marL="390907" indent="0">
              <a:buNone/>
              <a:defRPr sz="2394"/>
            </a:lvl2pPr>
            <a:lvl3pPr marL="781815" indent="0">
              <a:buNone/>
              <a:defRPr sz="1967"/>
            </a:lvl3pPr>
            <a:lvl4pPr marL="1172723" indent="0">
              <a:buNone/>
              <a:defRPr sz="1710"/>
            </a:lvl4pPr>
            <a:lvl5pPr marL="1563629" indent="0">
              <a:buNone/>
              <a:defRPr sz="1710"/>
            </a:lvl5pPr>
            <a:lvl6pPr marL="1954536" indent="0">
              <a:buNone/>
              <a:defRPr sz="1710"/>
            </a:lvl6pPr>
            <a:lvl7pPr marL="2345444" indent="0">
              <a:buNone/>
              <a:defRPr sz="1710"/>
            </a:lvl7pPr>
            <a:lvl8pPr marL="2736351" indent="0">
              <a:buNone/>
              <a:defRPr sz="1710"/>
            </a:lvl8pPr>
            <a:lvl9pPr marL="3127258" indent="0">
              <a:buNone/>
              <a:defRPr sz="1710"/>
            </a:lvl9pPr>
          </a:lstStyle>
          <a:p>
            <a:pPr lvl="0"/>
            <a:r>
              <a:rPr lang="en-US" altLang="ko-KR" noProof="0" dirty="0"/>
              <a:t>Click to add image</a:t>
            </a:r>
            <a:endParaRPr lang="ko-KR" altLang="en-US" noProof="0" dirty="0"/>
          </a:p>
        </p:txBody>
      </p: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-36490" y="6669102"/>
            <a:ext cx="936942" cy="19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878" tIns="45437" rIns="90878" bIns="45437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700" b="1" dirty="0">
                <a:solidFill>
                  <a:srgbClr val="000000"/>
                </a:solidFill>
                <a:ea typeface="굴림" pitchFamily="50" charset="-127"/>
                <a:cs typeface="Arial" pitchFamily="34" charset="0"/>
              </a:rPr>
              <a:t>2017 </a:t>
            </a:r>
            <a:r>
              <a:rPr kumimoji="1" lang="ko-KR" altLang="en-US" sz="700" b="1" dirty="0">
                <a:solidFill>
                  <a:srgbClr val="000000"/>
                </a:solidFill>
                <a:ea typeface="굴림" pitchFamily="50" charset="-127"/>
                <a:cs typeface="Arial" pitchFamily="34" charset="0"/>
              </a:rPr>
              <a:t>국내사업본부</a:t>
            </a:r>
            <a:endParaRPr kumimoji="1" lang="en-US" altLang="ko-KR" sz="700" b="1" dirty="0">
              <a:solidFill>
                <a:srgbClr val="000000"/>
              </a:solidFill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8425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 List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7080363" y="6573940"/>
            <a:ext cx="1904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defTabSz="781903"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684" smtClean="0">
                <a:ea typeface="굴림" charset="-127"/>
              </a:rPr>
              <a:pPr defTabSz="781903"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84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231957" y="230183"/>
            <a:ext cx="8465558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1967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/>
              <a:t>2. Bullet List Sample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988129" y="2249428"/>
            <a:ext cx="7148889" cy="3919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77376" marR="0" indent="-77376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Tx/>
              <a:buFont typeface="Arial" pitchFamily="34" charset="0"/>
              <a:buChar char="•"/>
              <a:tabLst/>
              <a:defRPr sz="1026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 sz="1026"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Please enter a description of your content here. This text can be replaced with your own text.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521273" y="1241093"/>
            <a:ext cx="8157720" cy="5443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12" b="1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/>
              <a:t>text.Please</a:t>
            </a:r>
            <a:r>
              <a:rPr lang="en-US" altLang="ko-KR" dirty="0"/>
              <a:t> enter a description of your content here. 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8" hasCustomPrompt="1"/>
          </p:nvPr>
        </p:nvSpPr>
        <p:spPr>
          <a:xfrm>
            <a:off x="521273" y="786851"/>
            <a:ext cx="8157720" cy="3140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83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Click to add text</a:t>
            </a:r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-36490" y="6669102"/>
            <a:ext cx="936942" cy="19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878" tIns="45437" rIns="90878" bIns="45437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700" b="1" dirty="0">
                <a:solidFill>
                  <a:srgbClr val="000000"/>
                </a:solidFill>
                <a:ea typeface="굴림" pitchFamily="50" charset="-127"/>
                <a:cs typeface="Arial" pitchFamily="34" charset="0"/>
              </a:rPr>
              <a:t>2017 </a:t>
            </a:r>
            <a:r>
              <a:rPr kumimoji="1" lang="ko-KR" altLang="en-US" sz="700" b="1" dirty="0">
                <a:solidFill>
                  <a:srgbClr val="000000"/>
                </a:solidFill>
                <a:ea typeface="굴림" pitchFamily="50" charset="-127"/>
                <a:cs typeface="Arial" pitchFamily="34" charset="0"/>
              </a:rPr>
              <a:t>국내사업본부</a:t>
            </a:r>
            <a:endParaRPr kumimoji="1" lang="en-US" altLang="ko-KR" sz="700" b="1" dirty="0">
              <a:solidFill>
                <a:srgbClr val="000000"/>
              </a:solidFill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56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Samp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7080363" y="6573940"/>
            <a:ext cx="1904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defTabSz="781903"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684" smtClean="0">
                <a:ea typeface="굴림" charset="-127"/>
              </a:rPr>
              <a:pPr defTabSz="781903"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84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231957" y="230183"/>
            <a:ext cx="8465558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1967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/>
              <a:t>3. Text and Image Sample 01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521273" y="1241093"/>
            <a:ext cx="8157720" cy="5443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12" b="1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/>
              <a:t>text.Please</a:t>
            </a:r>
            <a:r>
              <a:rPr lang="en-US" altLang="ko-KR" dirty="0"/>
              <a:t> enter a description of your content here. </a:t>
            </a:r>
          </a:p>
        </p:txBody>
      </p:sp>
      <p:sp>
        <p:nvSpPr>
          <p:cNvPr id="11" name="내용 개체 틀 21"/>
          <p:cNvSpPr>
            <a:spLocks noGrp="1"/>
          </p:cNvSpPr>
          <p:nvPr>
            <p:ph sz="quarter" idx="16" hasCustomPrompt="1"/>
          </p:nvPr>
        </p:nvSpPr>
        <p:spPr>
          <a:xfrm>
            <a:off x="4215335" y="2228556"/>
            <a:ext cx="4463658" cy="27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lvl1pPr marL="310861" marR="0" indent="-310861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lang="ko-KR" altLang="en-US" sz="1112" b="1" kern="1200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marL="310861" marR="0" lvl="0" indent="-310861" algn="l" defTabSz="781903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altLang="ko-KR" dirty="0"/>
              <a:t>Click to add text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4215335" y="2632212"/>
            <a:ext cx="4463658" cy="17586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26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/>
              <a:t>text.Please</a:t>
            </a:r>
            <a:r>
              <a:rPr lang="en-US" altLang="ko-KR" dirty="0"/>
              <a:t>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4215335" y="4792161"/>
            <a:ext cx="4463658" cy="13901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77376" marR="0" indent="-77376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Tx/>
              <a:buFont typeface="Arial" pitchFamily="34" charset="0"/>
              <a:buChar char="•"/>
              <a:tabLst/>
              <a:defRPr sz="1026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 sz="1026"/>
            </a:lvl2pPr>
          </a:lstStyle>
          <a:p>
            <a:pPr lvl="0"/>
            <a:r>
              <a:rPr lang="en-US" altLang="ko-KR" dirty="0"/>
              <a:t>Please enter a description of your content here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16" name="그림 개체 틀 2"/>
          <p:cNvSpPr>
            <a:spLocks noGrp="1"/>
          </p:cNvSpPr>
          <p:nvPr>
            <p:ph type="pic" idx="18" hasCustomPrompt="1"/>
          </p:nvPr>
        </p:nvSpPr>
        <p:spPr>
          <a:xfrm>
            <a:off x="511896" y="2225916"/>
            <a:ext cx="3540143" cy="3962336"/>
          </a:xfrm>
          <a:prstGeom prst="rect">
            <a:avLst/>
          </a:prstGeom>
          <a:solidFill>
            <a:srgbClr val="E2E8EE"/>
          </a:solidFill>
        </p:spPr>
        <p:txBody>
          <a:bodyPr lIns="91429" tIns="45715" rIns="91429" bIns="45715" anchor="ctr">
            <a:noAutofit/>
          </a:bodyPr>
          <a:lstStyle>
            <a:lvl1pPr marL="0" indent="0">
              <a:buNone/>
              <a:defRPr sz="1112" baseline="0">
                <a:solidFill>
                  <a:srgbClr val="278FB7"/>
                </a:solidFill>
                <a:latin typeface="Arial" pitchFamily="34" charset="0"/>
                <a:ea typeface="맑은 고딕" pitchFamily="50" charset="-127"/>
              </a:defRPr>
            </a:lvl1pPr>
            <a:lvl2pPr marL="390907" indent="0">
              <a:buNone/>
              <a:defRPr sz="2394"/>
            </a:lvl2pPr>
            <a:lvl3pPr marL="781815" indent="0">
              <a:buNone/>
              <a:defRPr sz="1967"/>
            </a:lvl3pPr>
            <a:lvl4pPr marL="1172723" indent="0">
              <a:buNone/>
              <a:defRPr sz="1710"/>
            </a:lvl4pPr>
            <a:lvl5pPr marL="1563629" indent="0">
              <a:buNone/>
              <a:defRPr sz="1710"/>
            </a:lvl5pPr>
            <a:lvl6pPr marL="1954536" indent="0">
              <a:buNone/>
              <a:defRPr sz="1710"/>
            </a:lvl6pPr>
            <a:lvl7pPr marL="2345444" indent="0">
              <a:buNone/>
              <a:defRPr sz="1710"/>
            </a:lvl7pPr>
            <a:lvl8pPr marL="2736351" indent="0">
              <a:buNone/>
              <a:defRPr sz="1710"/>
            </a:lvl8pPr>
            <a:lvl9pPr marL="3127258" indent="0">
              <a:buNone/>
              <a:defRPr sz="1710"/>
            </a:lvl9pPr>
          </a:lstStyle>
          <a:p>
            <a:pPr lvl="0"/>
            <a:r>
              <a:rPr lang="en-US" altLang="ko-KR" noProof="0" dirty="0"/>
              <a:t>Click to add image</a:t>
            </a:r>
            <a:endParaRPr lang="ko-KR" altLang="en-US" noProof="0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521273" y="786851"/>
            <a:ext cx="8157720" cy="3140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83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Click to add text</a:t>
            </a:r>
          </a:p>
        </p:txBody>
      </p:sp>
      <p:sp>
        <p:nvSpPr>
          <p:cNvPr id="15" name="Text Box 9"/>
          <p:cNvSpPr txBox="1">
            <a:spLocks noChangeArrowheads="1"/>
          </p:cNvSpPr>
          <p:nvPr userDrawn="1"/>
        </p:nvSpPr>
        <p:spPr bwMode="auto">
          <a:xfrm>
            <a:off x="-36490" y="6669102"/>
            <a:ext cx="936942" cy="19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878" tIns="45437" rIns="90878" bIns="45437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700" b="1" dirty="0">
                <a:solidFill>
                  <a:srgbClr val="000000"/>
                </a:solidFill>
                <a:ea typeface="굴림" pitchFamily="50" charset="-127"/>
                <a:cs typeface="Arial" pitchFamily="34" charset="0"/>
              </a:rPr>
              <a:t>2017 </a:t>
            </a:r>
            <a:r>
              <a:rPr kumimoji="1" lang="ko-KR" altLang="en-US" sz="700" b="1" dirty="0">
                <a:solidFill>
                  <a:srgbClr val="000000"/>
                </a:solidFill>
                <a:ea typeface="굴림" pitchFamily="50" charset="-127"/>
                <a:cs typeface="Arial" pitchFamily="34" charset="0"/>
              </a:rPr>
              <a:t>국내사업본부</a:t>
            </a:r>
            <a:endParaRPr kumimoji="1" lang="en-US" altLang="ko-KR" sz="700" b="1" dirty="0">
              <a:solidFill>
                <a:srgbClr val="000000"/>
              </a:solidFill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29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Samp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7080363" y="6573940"/>
            <a:ext cx="1904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defTabSz="781903"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684" smtClean="0">
                <a:ea typeface="굴림" charset="-127"/>
              </a:rPr>
              <a:pPr defTabSz="781903"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84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231957" y="230183"/>
            <a:ext cx="8465558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1967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/>
              <a:t>3. Text and Image Sample 02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521274" y="4166608"/>
            <a:ext cx="3946783" cy="5443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12" b="1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</a:t>
            </a:r>
          </a:p>
        </p:txBody>
      </p:sp>
      <p:sp>
        <p:nvSpPr>
          <p:cNvPr id="16" name="그림 개체 틀 2"/>
          <p:cNvSpPr>
            <a:spLocks noGrp="1"/>
          </p:cNvSpPr>
          <p:nvPr>
            <p:ph type="pic" idx="18" hasCustomPrompt="1"/>
          </p:nvPr>
        </p:nvSpPr>
        <p:spPr>
          <a:xfrm>
            <a:off x="511896" y="1241094"/>
            <a:ext cx="8175036" cy="2775393"/>
          </a:xfrm>
          <a:prstGeom prst="rect">
            <a:avLst/>
          </a:prstGeom>
          <a:solidFill>
            <a:srgbClr val="E2E8EE"/>
          </a:solidFill>
        </p:spPr>
        <p:txBody>
          <a:bodyPr lIns="91429" tIns="45715" rIns="91429" bIns="45715" anchor="ctr">
            <a:noAutofit/>
          </a:bodyPr>
          <a:lstStyle>
            <a:lvl1pPr marL="0" indent="0">
              <a:buNone/>
              <a:defRPr sz="1112" baseline="0">
                <a:solidFill>
                  <a:srgbClr val="278FB7"/>
                </a:solidFill>
                <a:latin typeface="Arial" pitchFamily="34" charset="0"/>
                <a:ea typeface="맑은 고딕" pitchFamily="50" charset="-127"/>
              </a:defRPr>
            </a:lvl1pPr>
            <a:lvl2pPr marL="390907" indent="0">
              <a:buNone/>
              <a:defRPr sz="2394"/>
            </a:lvl2pPr>
            <a:lvl3pPr marL="781815" indent="0">
              <a:buNone/>
              <a:defRPr sz="1967"/>
            </a:lvl3pPr>
            <a:lvl4pPr marL="1172723" indent="0">
              <a:buNone/>
              <a:defRPr sz="1710"/>
            </a:lvl4pPr>
            <a:lvl5pPr marL="1563629" indent="0">
              <a:buNone/>
              <a:defRPr sz="1710"/>
            </a:lvl5pPr>
            <a:lvl6pPr marL="1954536" indent="0">
              <a:buNone/>
              <a:defRPr sz="1710"/>
            </a:lvl6pPr>
            <a:lvl7pPr marL="2345444" indent="0">
              <a:buNone/>
              <a:defRPr sz="1710"/>
            </a:lvl7pPr>
            <a:lvl8pPr marL="2736351" indent="0">
              <a:buNone/>
              <a:defRPr sz="1710"/>
            </a:lvl8pPr>
            <a:lvl9pPr marL="3127258" indent="0">
              <a:buNone/>
              <a:defRPr sz="1710"/>
            </a:lvl9pPr>
          </a:lstStyle>
          <a:p>
            <a:pPr lvl="0"/>
            <a:r>
              <a:rPr lang="en-US" altLang="ko-KR" noProof="0" dirty="0"/>
              <a:t>Click to add image</a:t>
            </a:r>
            <a:endParaRPr lang="ko-KR" altLang="en-US" noProof="0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512003" y="4920315"/>
            <a:ext cx="3947460" cy="125617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26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</a:t>
            </a: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4716" y="4166610"/>
            <a:ext cx="3832217" cy="200988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26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20" hasCustomPrompt="1"/>
          </p:nvPr>
        </p:nvSpPr>
        <p:spPr>
          <a:xfrm>
            <a:off x="521273" y="786851"/>
            <a:ext cx="8157720" cy="3140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83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Click to add text</a:t>
            </a:r>
          </a:p>
        </p:txBody>
      </p: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-36490" y="6669102"/>
            <a:ext cx="936942" cy="19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878" tIns="45437" rIns="90878" bIns="45437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700" b="1" dirty="0">
                <a:solidFill>
                  <a:srgbClr val="000000"/>
                </a:solidFill>
                <a:ea typeface="굴림" pitchFamily="50" charset="-127"/>
                <a:cs typeface="Arial" pitchFamily="34" charset="0"/>
              </a:rPr>
              <a:t>2017 </a:t>
            </a:r>
            <a:r>
              <a:rPr kumimoji="1" lang="ko-KR" altLang="en-US" sz="700" b="1" dirty="0">
                <a:solidFill>
                  <a:srgbClr val="000000"/>
                </a:solidFill>
                <a:ea typeface="굴림" pitchFamily="50" charset="-127"/>
                <a:cs typeface="Arial" pitchFamily="34" charset="0"/>
              </a:rPr>
              <a:t>국내사업본부</a:t>
            </a:r>
            <a:endParaRPr kumimoji="1" lang="en-US" altLang="ko-KR" sz="700" b="1" dirty="0">
              <a:solidFill>
                <a:srgbClr val="000000"/>
              </a:solidFill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523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Samp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7080363" y="6573940"/>
            <a:ext cx="1904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defTabSz="781903"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684" smtClean="0">
                <a:ea typeface="굴림" charset="-127"/>
              </a:rPr>
              <a:pPr defTabSz="781903"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84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231957" y="230183"/>
            <a:ext cx="8465558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1967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/>
              <a:t>3. Text and Image Sample 03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521273" y="1241093"/>
            <a:ext cx="8157720" cy="5443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12" b="1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/>
              <a:t>text.Please</a:t>
            </a:r>
            <a:r>
              <a:rPr lang="en-US" altLang="ko-KR" dirty="0"/>
              <a:t> enter a description of your content here. 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511894" y="4792161"/>
            <a:ext cx="3847981" cy="13901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77376" marR="0" indent="-77376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Tx/>
              <a:buFont typeface="Arial" pitchFamily="34" charset="0"/>
              <a:buChar char="•"/>
              <a:tabLst/>
              <a:defRPr sz="1026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 sz="1026"/>
            </a:lvl2pPr>
          </a:lstStyle>
          <a:p>
            <a:pPr lvl="0"/>
            <a:r>
              <a:rPr lang="en-US" altLang="ko-KR" dirty="0"/>
              <a:t>Please enter a description of your content here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16" name="그림 개체 틀 2"/>
          <p:cNvSpPr>
            <a:spLocks noGrp="1"/>
          </p:cNvSpPr>
          <p:nvPr>
            <p:ph type="pic" idx="18" hasCustomPrompt="1"/>
          </p:nvPr>
        </p:nvSpPr>
        <p:spPr>
          <a:xfrm>
            <a:off x="511895" y="2225917"/>
            <a:ext cx="3847981" cy="2239831"/>
          </a:xfrm>
          <a:prstGeom prst="rect">
            <a:avLst/>
          </a:prstGeom>
          <a:solidFill>
            <a:srgbClr val="E2E8EE"/>
          </a:solidFill>
        </p:spPr>
        <p:txBody>
          <a:bodyPr lIns="91429" tIns="45715" rIns="91429" bIns="45715" anchor="ctr">
            <a:noAutofit/>
          </a:bodyPr>
          <a:lstStyle>
            <a:lvl1pPr marL="0" indent="0">
              <a:buNone/>
              <a:defRPr sz="1112" baseline="0">
                <a:solidFill>
                  <a:srgbClr val="278FB7"/>
                </a:solidFill>
                <a:latin typeface="Arial" pitchFamily="34" charset="0"/>
                <a:ea typeface="맑은 고딕" pitchFamily="50" charset="-127"/>
              </a:defRPr>
            </a:lvl1pPr>
            <a:lvl2pPr marL="390907" indent="0">
              <a:buNone/>
              <a:defRPr sz="2394"/>
            </a:lvl2pPr>
            <a:lvl3pPr marL="781815" indent="0">
              <a:buNone/>
              <a:defRPr sz="1967"/>
            </a:lvl3pPr>
            <a:lvl4pPr marL="1172723" indent="0">
              <a:buNone/>
              <a:defRPr sz="1710"/>
            </a:lvl4pPr>
            <a:lvl5pPr marL="1563629" indent="0">
              <a:buNone/>
              <a:defRPr sz="1710"/>
            </a:lvl5pPr>
            <a:lvl6pPr marL="1954536" indent="0">
              <a:buNone/>
              <a:defRPr sz="1710"/>
            </a:lvl6pPr>
            <a:lvl7pPr marL="2345444" indent="0">
              <a:buNone/>
              <a:defRPr sz="1710"/>
            </a:lvl7pPr>
            <a:lvl8pPr marL="2736351" indent="0">
              <a:buNone/>
              <a:defRPr sz="1710"/>
            </a:lvl8pPr>
            <a:lvl9pPr marL="3127258" indent="0">
              <a:buNone/>
              <a:defRPr sz="1710"/>
            </a:lvl9pPr>
          </a:lstStyle>
          <a:p>
            <a:pPr lvl="0"/>
            <a:r>
              <a:rPr lang="en-US" altLang="ko-KR" noProof="0" dirty="0"/>
              <a:t>Click to add image</a:t>
            </a:r>
            <a:endParaRPr lang="ko-KR" altLang="en-US" noProof="0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4831013" y="4792161"/>
            <a:ext cx="3847981" cy="13901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77376" marR="0" indent="-77376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Tx/>
              <a:buFont typeface="Arial" pitchFamily="34" charset="0"/>
              <a:buChar char="•"/>
              <a:tabLst/>
              <a:defRPr sz="1026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 sz="1026"/>
            </a:lvl2pPr>
          </a:lstStyle>
          <a:p>
            <a:pPr lvl="0"/>
            <a:r>
              <a:rPr lang="en-US" altLang="ko-KR" dirty="0"/>
              <a:t>Please enter a description of your content here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idx="20" hasCustomPrompt="1"/>
          </p:nvPr>
        </p:nvSpPr>
        <p:spPr>
          <a:xfrm>
            <a:off x="4831013" y="2225917"/>
            <a:ext cx="3847981" cy="2239831"/>
          </a:xfrm>
          <a:prstGeom prst="rect">
            <a:avLst/>
          </a:prstGeom>
          <a:solidFill>
            <a:srgbClr val="E2E8EE"/>
          </a:solidFill>
        </p:spPr>
        <p:txBody>
          <a:bodyPr lIns="91429" tIns="45715" rIns="91429" bIns="45715" anchor="ctr">
            <a:noAutofit/>
          </a:bodyPr>
          <a:lstStyle>
            <a:lvl1pPr marL="0" indent="0">
              <a:buNone/>
              <a:defRPr sz="1112" baseline="0">
                <a:solidFill>
                  <a:srgbClr val="278FB7"/>
                </a:solidFill>
                <a:latin typeface="Arial" pitchFamily="34" charset="0"/>
                <a:ea typeface="맑은 고딕" pitchFamily="50" charset="-127"/>
              </a:defRPr>
            </a:lvl1pPr>
            <a:lvl2pPr marL="390907" indent="0">
              <a:buNone/>
              <a:defRPr sz="2394"/>
            </a:lvl2pPr>
            <a:lvl3pPr marL="781815" indent="0">
              <a:buNone/>
              <a:defRPr sz="1967"/>
            </a:lvl3pPr>
            <a:lvl4pPr marL="1172723" indent="0">
              <a:buNone/>
              <a:defRPr sz="1710"/>
            </a:lvl4pPr>
            <a:lvl5pPr marL="1563629" indent="0">
              <a:buNone/>
              <a:defRPr sz="1710"/>
            </a:lvl5pPr>
            <a:lvl6pPr marL="1954536" indent="0">
              <a:buNone/>
              <a:defRPr sz="1710"/>
            </a:lvl6pPr>
            <a:lvl7pPr marL="2345444" indent="0">
              <a:buNone/>
              <a:defRPr sz="1710"/>
            </a:lvl7pPr>
            <a:lvl8pPr marL="2736351" indent="0">
              <a:buNone/>
              <a:defRPr sz="1710"/>
            </a:lvl8pPr>
            <a:lvl9pPr marL="3127258" indent="0">
              <a:buNone/>
              <a:defRPr sz="1710"/>
            </a:lvl9pPr>
          </a:lstStyle>
          <a:p>
            <a:pPr lvl="0"/>
            <a:r>
              <a:rPr lang="en-US" altLang="ko-KR" noProof="0" dirty="0"/>
              <a:t>Click to add image</a:t>
            </a:r>
            <a:endParaRPr lang="ko-KR" altLang="en-US" noProof="0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521273" y="786851"/>
            <a:ext cx="8157720" cy="3140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83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Click to add text</a:t>
            </a: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-36490" y="6669102"/>
            <a:ext cx="936942" cy="19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878" tIns="45437" rIns="90878" bIns="45437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700" b="1" dirty="0">
                <a:solidFill>
                  <a:srgbClr val="000000"/>
                </a:solidFill>
                <a:ea typeface="굴림" pitchFamily="50" charset="-127"/>
                <a:cs typeface="Arial" pitchFamily="34" charset="0"/>
              </a:rPr>
              <a:t>2017 </a:t>
            </a:r>
            <a:r>
              <a:rPr kumimoji="1" lang="ko-KR" altLang="en-US" sz="700" b="1" dirty="0">
                <a:solidFill>
                  <a:srgbClr val="000000"/>
                </a:solidFill>
                <a:ea typeface="굴림" pitchFamily="50" charset="-127"/>
                <a:cs typeface="Arial" pitchFamily="34" charset="0"/>
              </a:rPr>
              <a:t>국내사업본부</a:t>
            </a:r>
            <a:endParaRPr kumimoji="1" lang="en-US" altLang="ko-KR" sz="700" b="1" dirty="0">
              <a:solidFill>
                <a:srgbClr val="000000"/>
              </a:solidFill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203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Samp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7080363" y="6573940"/>
            <a:ext cx="1904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defTabSz="781903"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684" smtClean="0">
                <a:ea typeface="굴림" charset="-127"/>
              </a:rPr>
              <a:pPr defTabSz="781903"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84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231957" y="230183"/>
            <a:ext cx="8465558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1967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/>
              <a:t>4. Table Sample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521273" y="1241093"/>
            <a:ext cx="8157720" cy="5443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12" b="1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/>
              <a:t>text.Please</a:t>
            </a:r>
            <a:r>
              <a:rPr lang="en-US" altLang="ko-KR" dirty="0"/>
              <a:t> enter a description of your content here. 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8" hasCustomPrompt="1"/>
          </p:nvPr>
        </p:nvSpPr>
        <p:spPr>
          <a:xfrm>
            <a:off x="521273" y="786851"/>
            <a:ext cx="8157720" cy="3140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83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Click to add text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-36490" y="6669102"/>
            <a:ext cx="936942" cy="19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878" tIns="45437" rIns="90878" bIns="45437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700" b="1" dirty="0">
                <a:solidFill>
                  <a:srgbClr val="000000"/>
                </a:solidFill>
                <a:ea typeface="굴림" pitchFamily="50" charset="-127"/>
                <a:cs typeface="Arial" pitchFamily="34" charset="0"/>
              </a:rPr>
              <a:t>2017 </a:t>
            </a:r>
            <a:r>
              <a:rPr kumimoji="1" lang="ko-KR" altLang="en-US" sz="700" b="1" dirty="0">
                <a:solidFill>
                  <a:srgbClr val="000000"/>
                </a:solidFill>
                <a:ea typeface="굴림" pitchFamily="50" charset="-127"/>
                <a:cs typeface="Arial" pitchFamily="34" charset="0"/>
              </a:rPr>
              <a:t>국내사업본부</a:t>
            </a:r>
            <a:endParaRPr kumimoji="1" lang="en-US" altLang="ko-KR" sz="700" b="1" dirty="0">
              <a:solidFill>
                <a:srgbClr val="000000"/>
              </a:solidFill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94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and Table Samp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7080363" y="6573940"/>
            <a:ext cx="1904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defTabSz="781903"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684" smtClean="0">
                <a:ea typeface="굴림" charset="-127"/>
              </a:rPr>
              <a:pPr defTabSz="781903"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84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231957" y="230183"/>
            <a:ext cx="8465558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1967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/>
              <a:t>4. Table Sample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521273" y="1241093"/>
            <a:ext cx="8157720" cy="5443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12" b="1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/>
              <a:t>text.Please</a:t>
            </a:r>
            <a:r>
              <a:rPr lang="en-US" altLang="ko-KR" dirty="0"/>
              <a:t> enter a description of your content here. 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8" hasCustomPrompt="1"/>
          </p:nvPr>
        </p:nvSpPr>
        <p:spPr>
          <a:xfrm>
            <a:off x="521273" y="786851"/>
            <a:ext cx="8157720" cy="3140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78190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83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390908" indent="0">
              <a:buNone/>
              <a:defRPr/>
            </a:lvl2pPr>
          </a:lstStyle>
          <a:p>
            <a:pPr lvl="0"/>
            <a:r>
              <a:rPr lang="en-US" altLang="ko-KR" dirty="0"/>
              <a:t>Click to add text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9" hasCustomPrompt="1"/>
          </p:nvPr>
        </p:nvSpPr>
        <p:spPr>
          <a:xfrm>
            <a:off x="521273" y="1952436"/>
            <a:ext cx="8157111" cy="433826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112">
                <a:solidFill>
                  <a:srgbClr val="278FB7"/>
                </a:solidFill>
                <a:latin typeface="+mj-lt"/>
              </a:defRPr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8522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0BC-AFFC-4E23-8031-C802EDAE7AC6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4B-C1F8-4CCE-9F15-DB7C483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879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ground Samp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3012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Samp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1.jpg"/>
          <p:cNvPicPr preferRelativeResize="0">
            <a:picLocks/>
          </p:cNvPicPr>
          <p:nvPr userDrawn="1"/>
        </p:nvPicPr>
        <p:blipFill>
          <a:blip r:embed="rId2" cstate="print"/>
          <a:srcRect t="58496" b="39427"/>
          <a:stretch>
            <a:fillRect/>
          </a:stretch>
        </p:blipFill>
        <p:spPr>
          <a:xfrm flipH="1">
            <a:off x="0" y="3"/>
            <a:ext cx="9149763" cy="13060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6935293" y="1"/>
            <a:ext cx="2060533" cy="13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293180" indent="-293180" algn="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599" b="1" dirty="0">
                <a:solidFill>
                  <a:srgbClr val="8ACBE2"/>
                </a:solidFill>
                <a:ea typeface="Arial Unicode MS" pitchFamily="50" charset="-127"/>
                <a:cs typeface="Arial" pitchFamily="34" charset="0"/>
              </a:rPr>
              <a:t>INFINITT Healthcare</a:t>
            </a:r>
          </a:p>
        </p:txBody>
      </p:sp>
    </p:spTree>
    <p:extLst>
      <p:ext uri="{BB962C8B-B14F-4D97-AF65-F5344CB8AC3E}">
        <p14:creationId xmlns:p14="http://schemas.microsoft.com/office/powerpoint/2010/main" val="4528959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Samp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1595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T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1.jpg"/>
          <p:cNvPicPr>
            <a:picLocks noChangeAspect="1"/>
          </p:cNvPicPr>
          <p:nvPr userDrawn="1"/>
        </p:nvPicPr>
        <p:blipFill>
          <a:blip r:embed="rId2" cstate="print"/>
          <a:srcRect t="36280" b="28574"/>
          <a:stretch>
            <a:fillRect/>
          </a:stretch>
        </p:blipFill>
        <p:spPr>
          <a:xfrm flipH="1">
            <a:off x="0" y="2051066"/>
            <a:ext cx="9149763" cy="2410307"/>
          </a:xfrm>
          <a:prstGeom prst="rect">
            <a:avLst/>
          </a:prstGeom>
        </p:spPr>
      </p:pic>
      <p:sp>
        <p:nvSpPr>
          <p:cNvPr id="7" name="Rectangle 34"/>
          <p:cNvSpPr txBox="1">
            <a:spLocks noChangeArrowheads="1"/>
          </p:cNvSpPr>
          <p:nvPr userDrawn="1"/>
        </p:nvSpPr>
        <p:spPr>
          <a:xfrm>
            <a:off x="2479425" y="2551122"/>
            <a:ext cx="4190916" cy="881596"/>
          </a:xfrm>
          <a:prstGeom prst="rect">
            <a:avLst/>
          </a:prstGeom>
        </p:spPr>
        <p:txBody>
          <a:bodyPr lIns="0" tIns="0" rIns="0" bIns="0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457468" indent="-457468" algn="ctr" eaLnBrk="1" latinLnBrk="0" hangingPunct="1"/>
            <a:r>
              <a:rPr lang="en-US" altLang="ko-KR" sz="3420" dirty="0">
                <a:solidFill>
                  <a:prstClr val="white"/>
                </a:solidFill>
                <a:effectLst>
                  <a:outerShdw blurRad="25400" dist="25400" dir="2700000" algn="tl" rotWithShape="0">
                    <a:srgbClr val="278FB7">
                      <a:alpha val="40000"/>
                    </a:srgbClr>
                  </a:outerShdw>
                </a:effectLst>
              </a:rPr>
              <a:t>Break Time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5009376" y="3525376"/>
            <a:ext cx="1372171" cy="26314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l" latinLnBrk="0">
              <a:defRPr sz="1710" b="1" baseline="0">
                <a:solidFill>
                  <a:schemeClr val="bg1"/>
                </a:solidFill>
                <a:effectLst>
                  <a:outerShdw blurRad="38100" dist="38100" dir="2700000" algn="tl" rotWithShape="0">
                    <a:srgbClr val="278FB7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00:00 ~ 00:00</a:t>
            </a:r>
            <a:endParaRPr lang="ko-KR" altLang="en-US" dirty="0"/>
          </a:p>
        </p:txBody>
      </p:sp>
      <p:sp>
        <p:nvSpPr>
          <p:cNvPr id="8" name="Rectangle 34"/>
          <p:cNvSpPr txBox="1">
            <a:spLocks noChangeArrowheads="1"/>
          </p:cNvSpPr>
          <p:nvPr userDrawn="1"/>
        </p:nvSpPr>
        <p:spPr>
          <a:xfrm>
            <a:off x="2931676" y="3525376"/>
            <a:ext cx="2005229" cy="26314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457468" indent="-457468" algn="ctr" eaLnBrk="1" latinLnBrk="0" hangingPunct="1"/>
            <a:r>
              <a:rPr lang="en-US" altLang="ko-KR" sz="1710" dirty="0">
                <a:solidFill>
                  <a:prstClr val="white"/>
                </a:solidFill>
                <a:effectLst>
                  <a:outerShdw blurRad="25400" dist="25400" dir="2700000" algn="tl" rotWithShape="0">
                    <a:srgbClr val="278FB7">
                      <a:alpha val="40000"/>
                    </a:srgbClr>
                  </a:outerShdw>
                </a:effectLst>
              </a:rPr>
              <a:t>It’s time for a break</a:t>
            </a:r>
          </a:p>
        </p:txBody>
      </p:sp>
    </p:spTree>
    <p:extLst>
      <p:ext uri="{BB962C8B-B14F-4D97-AF65-F5344CB8AC3E}">
        <p14:creationId xmlns:p14="http://schemas.microsoft.com/office/powerpoint/2010/main" val="5431655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1.jpg"/>
          <p:cNvPicPr>
            <a:picLocks noChangeAspect="1"/>
          </p:cNvPicPr>
          <p:nvPr userDrawn="1"/>
        </p:nvPicPr>
        <p:blipFill>
          <a:blip r:embed="rId2" cstate="print"/>
          <a:srcRect t="36280" b="28574"/>
          <a:stretch>
            <a:fillRect/>
          </a:stretch>
        </p:blipFill>
        <p:spPr>
          <a:xfrm flipH="1">
            <a:off x="0" y="2051066"/>
            <a:ext cx="9149763" cy="2410307"/>
          </a:xfrm>
          <a:prstGeom prst="rect">
            <a:avLst/>
          </a:prstGeom>
        </p:spPr>
      </p:pic>
      <p:sp>
        <p:nvSpPr>
          <p:cNvPr id="7" name="Rectangle 34"/>
          <p:cNvSpPr txBox="1">
            <a:spLocks noChangeArrowheads="1"/>
          </p:cNvSpPr>
          <p:nvPr userDrawn="1"/>
        </p:nvSpPr>
        <p:spPr>
          <a:xfrm>
            <a:off x="2479425" y="2815420"/>
            <a:ext cx="4190916" cy="881596"/>
          </a:xfrm>
          <a:prstGeom prst="rect">
            <a:avLst/>
          </a:prstGeom>
        </p:spPr>
        <p:txBody>
          <a:bodyPr lIns="0" tIns="0" rIns="0" bIns="0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457468" indent="-457468" algn="ctr" latinLnBrk="0"/>
            <a:r>
              <a:rPr lang="en-US" altLang="ko-KR" sz="3420" dirty="0">
                <a:solidFill>
                  <a:prstClr val="white"/>
                </a:solidFill>
                <a:effectLst>
                  <a:outerShdw blurRad="25400" dist="25400" dir="2700000" algn="tl" rotWithShape="0">
                    <a:srgbClr val="278FB7">
                      <a:alpha val="40000"/>
                    </a:srgbClr>
                  </a:outerShdw>
                </a:effectLst>
              </a:rPr>
              <a:t>Do you have</a:t>
            </a:r>
          </a:p>
          <a:p>
            <a:pPr marL="457468" indent="-457468" algn="ctr" latinLnBrk="0"/>
            <a:r>
              <a:rPr lang="en-US" altLang="ko-KR" sz="3420" dirty="0">
                <a:solidFill>
                  <a:prstClr val="white"/>
                </a:solidFill>
                <a:effectLst>
                  <a:outerShdw blurRad="25400" dist="25400" dir="2700000" algn="tl" rotWithShape="0">
                    <a:srgbClr val="278FB7">
                      <a:alpha val="40000"/>
                    </a:srgbClr>
                  </a:outerShdw>
                </a:effectLst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775973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 you !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97" y="1"/>
            <a:ext cx="9142803" cy="686155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279302" y="2796997"/>
            <a:ext cx="4590195" cy="1026449"/>
          </a:xfrm>
          <a:prstGeom prst="rect">
            <a:avLst/>
          </a:prstGeom>
          <a:noFill/>
        </p:spPr>
        <p:txBody>
          <a:bodyPr wrap="none" lIns="78182" tIns="39091" rIns="78182" bIns="39091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157" b="1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278FB7">
                      <a:alpha val="40000"/>
                    </a:srgbClr>
                  </a:outerShdw>
                </a:effectLst>
              </a:rPr>
              <a:t>Thank you !</a:t>
            </a:r>
            <a:endParaRPr kumimoji="1" lang="ko-KR" altLang="en-US" sz="6157" b="1" dirty="0">
              <a:solidFill>
                <a:prstClr val="white"/>
              </a:solidFill>
              <a:effectLst>
                <a:outerShdw blurRad="50800" dist="38100" dir="2700000" algn="tl" rotWithShape="0">
                  <a:srgbClr val="278FB7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68794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 you !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" y="1"/>
            <a:ext cx="9142801" cy="686155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279302" y="2796997"/>
            <a:ext cx="4590195" cy="1026449"/>
          </a:xfrm>
          <a:prstGeom prst="rect">
            <a:avLst/>
          </a:prstGeom>
          <a:noFill/>
        </p:spPr>
        <p:txBody>
          <a:bodyPr wrap="none" lIns="78182" tIns="39091" rIns="78182" bIns="39091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157" b="1" dirty="0">
                <a:solidFill>
                  <a:srgbClr val="278FB7"/>
                </a:solidFill>
              </a:rPr>
              <a:t>Thank you !</a:t>
            </a:r>
            <a:endParaRPr kumimoji="1" lang="ko-KR" altLang="en-US" sz="6157" b="1" dirty="0">
              <a:solidFill>
                <a:srgbClr val="278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059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c1.jpg"/>
          <p:cNvPicPr>
            <a:picLocks noChangeAspect="1"/>
          </p:cNvPicPr>
          <p:nvPr userDrawn="1"/>
        </p:nvPicPr>
        <p:blipFill>
          <a:blip r:embed="rId2" cstate="print"/>
          <a:srcRect t="15620"/>
          <a:stretch>
            <a:fillRect/>
          </a:stretch>
        </p:blipFill>
        <p:spPr>
          <a:xfrm flipH="1">
            <a:off x="0" y="1"/>
            <a:ext cx="9149764" cy="5786752"/>
          </a:xfrm>
          <a:prstGeom prst="rect">
            <a:avLst/>
          </a:prstGeom>
        </p:spPr>
      </p:pic>
      <p:sp>
        <p:nvSpPr>
          <p:cNvPr id="22" name="Rectangle 30"/>
          <p:cNvSpPr>
            <a:spLocks noChangeArrowheads="1"/>
          </p:cNvSpPr>
          <p:nvPr userDrawn="1"/>
        </p:nvSpPr>
        <p:spPr bwMode="auto">
          <a:xfrm>
            <a:off x="533271" y="453392"/>
            <a:ext cx="1343513" cy="62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578" b="1" dirty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Evolution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578" b="1" dirty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Creation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578" b="1" dirty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Open innovation</a:t>
            </a:r>
          </a:p>
        </p:txBody>
      </p:sp>
      <p:pic>
        <p:nvPicPr>
          <p:cNvPr id="23" name="Picture 2" descr="D:\내부지원건\2014_내부지원건\INFINITT C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3921" y="6044552"/>
            <a:ext cx="1586537" cy="372460"/>
          </a:xfrm>
          <a:prstGeom prst="rect">
            <a:avLst/>
          </a:prstGeom>
          <a:noFill/>
        </p:spPr>
      </p:pic>
      <p:sp>
        <p:nvSpPr>
          <p:cNvPr id="24" name="Rectangle 30"/>
          <p:cNvSpPr>
            <a:spLocks noChangeArrowheads="1"/>
          </p:cNvSpPr>
          <p:nvPr userDrawn="1"/>
        </p:nvSpPr>
        <p:spPr bwMode="auto">
          <a:xfrm>
            <a:off x="4936460" y="6561966"/>
            <a:ext cx="3671473" cy="9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513" b="1" dirty="0">
                <a:solidFill>
                  <a:prstClr val="white">
                    <a:lumMod val="65000"/>
                  </a:prstClr>
                </a:solidFill>
                <a:ea typeface="굴림" charset="-127"/>
                <a:cs typeface="Arial" pitchFamily="34" charset="0"/>
              </a:rPr>
              <a:t>© 2015 INFINITT Healthcare Co., Ltd. All rights reserved.</a:t>
            </a:r>
          </a:p>
        </p:txBody>
      </p:sp>
      <p:pic>
        <p:nvPicPr>
          <p:cNvPr id="25" name="그림 24" descr="INF_IMAGE.png"/>
          <p:cNvPicPr>
            <a:picLocks noChangeAspect="1"/>
          </p:cNvPicPr>
          <p:nvPr userDrawn="1"/>
        </p:nvPicPr>
        <p:blipFill>
          <a:blip r:embed="rId4" cstate="print"/>
          <a:srcRect l="47538" t="50628" r="2281" b="4348"/>
          <a:stretch>
            <a:fillRect/>
          </a:stretch>
        </p:blipFill>
        <p:spPr>
          <a:xfrm>
            <a:off x="419887" y="4412357"/>
            <a:ext cx="3622208" cy="2437007"/>
          </a:xfrm>
          <a:prstGeom prst="rect">
            <a:avLst/>
          </a:prstGeom>
        </p:spPr>
      </p:pic>
      <p:pic>
        <p:nvPicPr>
          <p:cNvPr id="27" name="그림 26" descr="sffff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84333" y="3312706"/>
            <a:ext cx="5745473" cy="725154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 hasCustomPrompt="1"/>
          </p:nvPr>
        </p:nvSpPr>
        <p:spPr>
          <a:xfrm>
            <a:off x="425717" y="1426367"/>
            <a:ext cx="8311639" cy="1795843"/>
          </a:xfrm>
          <a:prstGeom prst="rect">
            <a:avLst/>
          </a:prstGeom>
        </p:spPr>
        <p:txBody>
          <a:bodyPr lIns="91429" tIns="45715" rIns="91429" bIns="45715"/>
          <a:lstStyle>
            <a:lvl1pPr latinLnBrk="0">
              <a:defRPr sz="3399" b="1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4E81B6"/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en-US" altLang="ko-KR" dirty="0"/>
              <a:t>INFINITT HEALTHCARE </a:t>
            </a:r>
            <a:br>
              <a:rPr lang="en-US" altLang="ko-KR" dirty="0"/>
            </a:br>
            <a:r>
              <a:rPr lang="en-US" altLang="ko-KR" dirty="0"/>
              <a:t>Template</a:t>
            </a:r>
            <a:endParaRPr lang="ko-KR" altLang="en-US" dirty="0"/>
          </a:p>
        </p:txBody>
      </p:sp>
      <p:sp>
        <p:nvSpPr>
          <p:cNvPr id="33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5970948" y="5216547"/>
            <a:ext cx="2737170" cy="245456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r" latinLnBrk="0">
              <a:buNone/>
              <a:defRPr sz="770" baseline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293171" indent="0">
              <a:buNone/>
              <a:defRPr sz="770"/>
            </a:lvl2pPr>
            <a:lvl3pPr marL="586343" indent="0">
              <a:buNone/>
              <a:defRPr sz="706"/>
            </a:lvl3pPr>
            <a:lvl4pPr marL="879514" indent="0">
              <a:buNone/>
              <a:defRPr sz="578"/>
            </a:lvl4pPr>
            <a:lvl5pPr marL="1172684" indent="0">
              <a:buNone/>
              <a:defRPr sz="578"/>
            </a:lvl5pPr>
            <a:lvl6pPr marL="1465855" indent="0">
              <a:buNone/>
              <a:defRPr sz="578"/>
            </a:lvl6pPr>
            <a:lvl7pPr marL="1759026" indent="0">
              <a:buNone/>
              <a:defRPr sz="578"/>
            </a:lvl7pPr>
            <a:lvl8pPr marL="2052197" indent="0">
              <a:buNone/>
              <a:defRPr sz="578"/>
            </a:lvl8pPr>
            <a:lvl9pPr marL="2345367" indent="0">
              <a:buNone/>
              <a:defRPr sz="578"/>
            </a:lvl9pPr>
          </a:lstStyle>
          <a:p>
            <a:pPr lvl="0"/>
            <a:r>
              <a:rPr lang="en-US" altLang="ko-KR" dirty="0"/>
              <a:t>Version 1.0</a:t>
            </a:r>
          </a:p>
        </p:txBody>
      </p:sp>
      <p:sp>
        <p:nvSpPr>
          <p:cNvPr id="34" name="텍스트 개체 틀 3"/>
          <p:cNvSpPr>
            <a:spLocks noGrp="1"/>
          </p:cNvSpPr>
          <p:nvPr>
            <p:ph type="body" sz="half" idx="10" hasCustomPrompt="1"/>
          </p:nvPr>
        </p:nvSpPr>
        <p:spPr>
          <a:xfrm>
            <a:off x="5970948" y="5453632"/>
            <a:ext cx="2737170" cy="245456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r" latinLnBrk="0">
              <a:buNone/>
              <a:defRPr sz="770" baseline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293171" indent="0">
              <a:buNone/>
              <a:defRPr sz="770"/>
            </a:lvl2pPr>
            <a:lvl3pPr marL="586343" indent="0">
              <a:buNone/>
              <a:defRPr sz="706"/>
            </a:lvl3pPr>
            <a:lvl4pPr marL="879514" indent="0">
              <a:buNone/>
              <a:defRPr sz="578"/>
            </a:lvl4pPr>
            <a:lvl5pPr marL="1172684" indent="0">
              <a:buNone/>
              <a:defRPr sz="578"/>
            </a:lvl5pPr>
            <a:lvl6pPr marL="1465855" indent="0">
              <a:buNone/>
              <a:defRPr sz="578"/>
            </a:lvl6pPr>
            <a:lvl7pPr marL="1759026" indent="0">
              <a:buNone/>
              <a:defRPr sz="578"/>
            </a:lvl7pPr>
            <a:lvl8pPr marL="2052197" indent="0">
              <a:buNone/>
              <a:defRPr sz="578"/>
            </a:lvl8pPr>
            <a:lvl9pPr marL="2345367" indent="0">
              <a:buNone/>
              <a:defRPr sz="578"/>
            </a:lvl9pPr>
          </a:lstStyle>
          <a:p>
            <a:pPr lvl="0"/>
            <a:r>
              <a:rPr lang="en-US" altLang="ko-KR" dirty="0"/>
              <a:t>2015/07/31  |  Project Team</a:t>
            </a:r>
          </a:p>
        </p:txBody>
      </p:sp>
    </p:spTree>
    <p:extLst>
      <p:ext uri="{BB962C8B-B14F-4D97-AF65-F5344CB8AC3E}">
        <p14:creationId xmlns:p14="http://schemas.microsoft.com/office/powerpoint/2010/main" val="296830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0BC-AFFC-4E23-8031-C802EDAE7AC6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4B-C1F8-4CCE-9F15-DB7C483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09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0BC-AFFC-4E23-8031-C802EDAE7AC6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4B-C1F8-4CCE-9F15-DB7C483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8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0BC-AFFC-4E23-8031-C802EDAE7AC6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4B-C1F8-4CCE-9F15-DB7C483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3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0BC-AFFC-4E23-8031-C802EDAE7AC6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4B-C1F8-4CCE-9F15-DB7C483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6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0BC-AFFC-4E23-8031-C802EDAE7AC6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4B-C1F8-4CCE-9F15-DB7C483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2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50BC-AFFC-4E23-8031-C802EDAE7AC6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4B-C1F8-4CCE-9F15-DB7C483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82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50BC-AFFC-4E23-8031-C802EDAE7AC6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2544B-C1F8-4CCE-9F15-DB7C483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14" r:id="rId12"/>
    <p:sldLayoutId id="2147483716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653034"/>
          </a:xfrm>
          <a:prstGeom prst="rect">
            <a:avLst/>
          </a:prstGeom>
          <a:solidFill>
            <a:srgbClr val="E2E8EE">
              <a:alpha val="49804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lIns="78182" tIns="39091" rIns="78182" bIns="39091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599" b="1" dirty="0">
              <a:solidFill>
                <a:srgbClr val="C0504D"/>
              </a:solidFill>
              <a:ea typeface="굴림" charset="-127"/>
            </a:endParaRPr>
          </a:p>
        </p:txBody>
      </p:sp>
      <p:pic>
        <p:nvPicPr>
          <p:cNvPr id="12" name="그림 11" descr="c1.jpg"/>
          <p:cNvPicPr preferRelativeResize="0">
            <a:picLocks/>
          </p:cNvPicPr>
          <p:nvPr/>
        </p:nvPicPr>
        <p:blipFill>
          <a:blip r:embed="rId26" cstate="print"/>
          <a:srcRect t="58496" b="39427"/>
          <a:stretch>
            <a:fillRect/>
          </a:stretch>
        </p:blipFill>
        <p:spPr>
          <a:xfrm flipH="1">
            <a:off x="0" y="3"/>
            <a:ext cx="9149763" cy="130607"/>
          </a:xfrm>
          <a:prstGeom prst="rect">
            <a:avLst/>
          </a:prstGeo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935293" y="1"/>
            <a:ext cx="2060533" cy="13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293180" indent="-293180" algn="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599" b="1" dirty="0">
                <a:solidFill>
                  <a:srgbClr val="8ACBE2"/>
                </a:solidFill>
                <a:ea typeface="Arial Unicode MS" pitchFamily="50" charset="-127"/>
                <a:cs typeface="Arial" pitchFamily="34" charset="0"/>
              </a:rPr>
              <a:t>INFINITT Healthcare</a:t>
            </a:r>
          </a:p>
        </p:txBody>
      </p:sp>
      <p:sp>
        <p:nvSpPr>
          <p:cNvPr id="14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080363" y="6573940"/>
            <a:ext cx="1904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fld id="{E3CEFBE7-E4DB-422F-9783-E39491D1E155}" type="slidenum">
              <a:rPr kumimoji="1" lang="en-US" altLang="ko-KR" sz="701" smtClean="0">
                <a:ea typeface="굴림" charset="-127"/>
              </a:rPr>
              <a:pPr fontAlgn="base">
                <a:spcBef>
                  <a:spcPct val="20000"/>
                </a:spcBef>
                <a:spcAft>
                  <a:spcPct val="0"/>
                </a:spcAft>
              </a:pPr>
              <a:t>‹#›</a:t>
            </a:fld>
            <a:endParaRPr kumimoji="1" lang="en-US" altLang="ko-KR" sz="701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31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26" b="1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26" b="1">
          <a:solidFill>
            <a:srgbClr val="333399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26" b="1">
          <a:solidFill>
            <a:srgbClr val="333399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26" b="1">
          <a:solidFill>
            <a:srgbClr val="333399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26" b="1">
          <a:solidFill>
            <a:srgbClr val="333399"/>
          </a:solidFill>
          <a:latin typeface="굴림" pitchFamily="50" charset="-127"/>
          <a:ea typeface="굴림" pitchFamily="50" charset="-127"/>
        </a:defRPr>
      </a:lvl5pPr>
      <a:lvl6pPr marL="390907" algn="l" rtl="0" fontAlgn="base" latinLnBrk="1">
        <a:spcBef>
          <a:spcPct val="0"/>
        </a:spcBef>
        <a:spcAft>
          <a:spcPct val="0"/>
        </a:spcAft>
        <a:defRPr kumimoji="1" sz="1026" b="1">
          <a:solidFill>
            <a:srgbClr val="333399"/>
          </a:solidFill>
          <a:latin typeface="굴림" pitchFamily="50" charset="-127"/>
          <a:ea typeface="굴림" pitchFamily="50" charset="-127"/>
        </a:defRPr>
      </a:lvl6pPr>
      <a:lvl7pPr marL="781815" algn="l" rtl="0" fontAlgn="base" latinLnBrk="1">
        <a:spcBef>
          <a:spcPct val="0"/>
        </a:spcBef>
        <a:spcAft>
          <a:spcPct val="0"/>
        </a:spcAft>
        <a:defRPr kumimoji="1" sz="1026" b="1">
          <a:solidFill>
            <a:srgbClr val="333399"/>
          </a:solidFill>
          <a:latin typeface="굴림" pitchFamily="50" charset="-127"/>
          <a:ea typeface="굴림" pitchFamily="50" charset="-127"/>
        </a:defRPr>
      </a:lvl7pPr>
      <a:lvl8pPr marL="1172723" algn="l" rtl="0" fontAlgn="base" latinLnBrk="1">
        <a:spcBef>
          <a:spcPct val="0"/>
        </a:spcBef>
        <a:spcAft>
          <a:spcPct val="0"/>
        </a:spcAft>
        <a:defRPr kumimoji="1" sz="1026" b="1">
          <a:solidFill>
            <a:srgbClr val="333399"/>
          </a:solidFill>
          <a:latin typeface="굴림" pitchFamily="50" charset="-127"/>
          <a:ea typeface="굴림" pitchFamily="50" charset="-127"/>
        </a:defRPr>
      </a:lvl8pPr>
      <a:lvl9pPr marL="1563629" algn="l" rtl="0" fontAlgn="base" latinLnBrk="1">
        <a:spcBef>
          <a:spcPct val="0"/>
        </a:spcBef>
        <a:spcAft>
          <a:spcPct val="0"/>
        </a:spcAft>
        <a:defRPr kumimoji="1" sz="1026" b="1">
          <a:solidFill>
            <a:srgbClr val="333399"/>
          </a:solidFill>
          <a:latin typeface="굴림" pitchFamily="50" charset="-127"/>
          <a:ea typeface="굴림" pitchFamily="50" charset="-127"/>
        </a:defRPr>
      </a:lvl9pPr>
    </p:titleStyle>
    <p:bodyStyle>
      <a:lvl1pPr marL="293180" indent="-293180" algn="ctr" rtl="0" eaLnBrk="0" fontAlgn="base" latinLnBrk="1" hangingPunct="0">
        <a:spcBef>
          <a:spcPct val="20000"/>
        </a:spcBef>
        <a:spcAft>
          <a:spcPct val="0"/>
        </a:spcAft>
        <a:defRPr kumimoji="1" sz="684">
          <a:solidFill>
            <a:srgbClr val="333399"/>
          </a:solidFill>
          <a:latin typeface="+mn-lt"/>
          <a:ea typeface="+mn-ea"/>
          <a:cs typeface="+mn-cs"/>
        </a:defRPr>
      </a:lvl1pPr>
      <a:lvl2pPr marL="635225" indent="-24431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94">
          <a:solidFill>
            <a:schemeClr val="tx1"/>
          </a:solidFill>
          <a:latin typeface="+mn-lt"/>
          <a:ea typeface="+mn-ea"/>
        </a:defRPr>
      </a:lvl2pPr>
      <a:lvl3pPr marL="977268" indent="-19545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67">
          <a:solidFill>
            <a:schemeClr val="tx1"/>
          </a:solidFill>
          <a:latin typeface="+mn-lt"/>
          <a:ea typeface="+mn-ea"/>
        </a:defRPr>
      </a:lvl3pPr>
      <a:lvl4pPr marL="1368175" indent="-19545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710">
          <a:solidFill>
            <a:schemeClr val="tx1"/>
          </a:solidFill>
          <a:latin typeface="+mn-lt"/>
          <a:ea typeface="+mn-ea"/>
        </a:defRPr>
      </a:lvl4pPr>
      <a:lvl5pPr marL="1759083" indent="-19545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710">
          <a:solidFill>
            <a:schemeClr val="tx1"/>
          </a:solidFill>
          <a:latin typeface="+mn-lt"/>
          <a:ea typeface="+mn-ea"/>
        </a:defRPr>
      </a:lvl5pPr>
      <a:lvl6pPr marL="2149990" indent="-195454" algn="l" rtl="0" fontAlgn="base" latinLnBrk="1">
        <a:spcBef>
          <a:spcPct val="20000"/>
        </a:spcBef>
        <a:spcAft>
          <a:spcPct val="0"/>
        </a:spcAft>
        <a:buChar char="»"/>
        <a:defRPr kumimoji="1" sz="1710">
          <a:solidFill>
            <a:schemeClr val="tx1"/>
          </a:solidFill>
          <a:latin typeface="+mn-lt"/>
          <a:ea typeface="+mn-ea"/>
        </a:defRPr>
      </a:lvl6pPr>
      <a:lvl7pPr marL="2540897" indent="-195454" algn="l" rtl="0" fontAlgn="base" latinLnBrk="1">
        <a:spcBef>
          <a:spcPct val="20000"/>
        </a:spcBef>
        <a:spcAft>
          <a:spcPct val="0"/>
        </a:spcAft>
        <a:buChar char="»"/>
        <a:defRPr kumimoji="1" sz="1710">
          <a:solidFill>
            <a:schemeClr val="tx1"/>
          </a:solidFill>
          <a:latin typeface="+mn-lt"/>
          <a:ea typeface="+mn-ea"/>
        </a:defRPr>
      </a:lvl7pPr>
      <a:lvl8pPr marL="2931804" indent="-195454" algn="l" rtl="0" fontAlgn="base" latinLnBrk="1">
        <a:spcBef>
          <a:spcPct val="20000"/>
        </a:spcBef>
        <a:spcAft>
          <a:spcPct val="0"/>
        </a:spcAft>
        <a:buChar char="»"/>
        <a:defRPr kumimoji="1" sz="1710">
          <a:solidFill>
            <a:schemeClr val="tx1"/>
          </a:solidFill>
          <a:latin typeface="+mn-lt"/>
          <a:ea typeface="+mn-ea"/>
        </a:defRPr>
      </a:lvl8pPr>
      <a:lvl9pPr marL="3322712" indent="-195454" algn="l" rtl="0" fontAlgn="base" latinLnBrk="1">
        <a:spcBef>
          <a:spcPct val="20000"/>
        </a:spcBef>
        <a:spcAft>
          <a:spcPct val="0"/>
        </a:spcAft>
        <a:buChar char="»"/>
        <a:defRPr kumimoji="1" sz="171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81815" rtl="0" eaLnBrk="1" latinLnBrk="1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1pPr>
      <a:lvl2pPr marL="390907" algn="l" defTabSz="781815" rtl="0" eaLnBrk="1" latinLnBrk="1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2pPr>
      <a:lvl3pPr marL="781815" algn="l" defTabSz="781815" rtl="0" eaLnBrk="1" latinLnBrk="1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3pPr>
      <a:lvl4pPr marL="1172723" algn="l" defTabSz="781815" rtl="0" eaLnBrk="1" latinLnBrk="1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4pPr>
      <a:lvl5pPr marL="1563629" algn="l" defTabSz="781815" rtl="0" eaLnBrk="1" latinLnBrk="1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5pPr>
      <a:lvl6pPr marL="1954536" algn="l" defTabSz="781815" rtl="0" eaLnBrk="1" latinLnBrk="1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6pPr>
      <a:lvl7pPr marL="2345444" algn="l" defTabSz="781815" rtl="0" eaLnBrk="1" latinLnBrk="1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7pPr>
      <a:lvl8pPr marL="2736351" algn="l" defTabSz="781815" rtl="0" eaLnBrk="1" latinLnBrk="1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8pPr>
      <a:lvl9pPr marL="3127258" algn="l" defTabSz="781815" rtl="0" eaLnBrk="1" latinLnBrk="1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hyperlink" Target="https://www.kaggle.com/competitions/rsna-breast-cancer-detection/overview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kaggle.com/competitions/rsna-breast-cancer-detection/overview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kaggle.com/competitions/rsna-breast-cancer-detection/overview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8800" y="2588793"/>
            <a:ext cx="5243423" cy="553998"/>
          </a:xfrm>
        </p:spPr>
        <p:txBody>
          <a:bodyPr/>
          <a:lstStyle/>
          <a:p>
            <a:r>
              <a:rPr lang="ko-KR" altLang="en-US" dirty="0" err="1" smtClean="0">
                <a:latin typeface="Arial Narrow" panose="020B0606020202030204" pitchFamily="34" charset="0"/>
              </a:rPr>
              <a:t>가천대</a:t>
            </a:r>
            <a:r>
              <a:rPr lang="ko-KR" altLang="en-US" dirty="0" smtClean="0">
                <a:latin typeface="Arial Narrow" panose="020B0606020202030204" pitchFamily="34" charset="0"/>
              </a:rPr>
              <a:t> </a:t>
            </a:r>
            <a:r>
              <a:rPr lang="en-US" altLang="ko-KR" dirty="0" smtClean="0">
                <a:latin typeface="Arial Narrow" panose="020B0606020202030204" pitchFamily="34" charset="0"/>
              </a:rPr>
              <a:t>COLAB </a:t>
            </a:r>
            <a:r>
              <a:rPr lang="ko-KR" altLang="en-US" dirty="0" smtClean="0">
                <a:latin typeface="Arial Narrow" panose="020B0606020202030204" pitchFamily="34" charset="0"/>
              </a:rPr>
              <a:t>발표 자료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4"/>
          </p:nvPr>
        </p:nvSpPr>
        <p:spPr>
          <a:xfrm>
            <a:off x="558800" y="3323823"/>
            <a:ext cx="3865545" cy="221599"/>
          </a:xfrm>
        </p:spPr>
        <p:txBody>
          <a:bodyPr/>
          <a:lstStyle/>
          <a:p>
            <a:r>
              <a:rPr lang="en-US" altLang="ko-KR" dirty="0" smtClean="0">
                <a:latin typeface="Arial Narrow" panose="020B0606020202030204" pitchFamily="34" charset="0"/>
              </a:rPr>
              <a:t>INFINITT Healthcare </a:t>
            </a:r>
            <a:r>
              <a:rPr lang="ko-KR" altLang="en-US" dirty="0" smtClean="0">
                <a:latin typeface="Arial Narrow" panose="020B0606020202030204" pitchFamily="34" charset="0"/>
              </a:rPr>
              <a:t>연구개발 </a:t>
            </a:r>
            <a:r>
              <a:rPr lang="en-US" altLang="ko-KR" dirty="0" smtClean="0">
                <a:latin typeface="Arial Narrow" panose="020B0606020202030204" pitchFamily="34" charset="0"/>
              </a:rPr>
              <a:t>3</a:t>
            </a:r>
            <a:r>
              <a:rPr lang="ko-KR" altLang="en-US" dirty="0" smtClean="0">
                <a:latin typeface="Arial Narrow" panose="020B0606020202030204" pitchFamily="34" charset="0"/>
              </a:rPr>
              <a:t>본부 </a:t>
            </a:r>
            <a:r>
              <a:rPr lang="en-US" altLang="ko-KR" dirty="0" smtClean="0">
                <a:latin typeface="Arial Narrow" panose="020B0606020202030204" pitchFamily="34" charset="0"/>
              </a:rPr>
              <a:t>AI</a:t>
            </a:r>
            <a:r>
              <a:rPr lang="ko-KR" altLang="en-US" dirty="0" smtClean="0">
                <a:latin typeface="Arial Narrow" panose="020B0606020202030204" pitchFamily="34" charset="0"/>
              </a:rPr>
              <a:t>팀 </a:t>
            </a:r>
            <a:r>
              <a:rPr lang="ko-KR" altLang="en-US" dirty="0" err="1" smtClean="0">
                <a:latin typeface="Arial Narrow" panose="020B0606020202030204" pitchFamily="34" charset="0"/>
              </a:rPr>
              <a:t>김나현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5" y="4344796"/>
            <a:ext cx="328386" cy="2855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B0CCFEA-844C-4D26-A435-FEABBC8D1FB9}"/>
              </a:ext>
            </a:extLst>
          </p:cNvPr>
          <p:cNvSpPr/>
          <p:nvPr/>
        </p:nvSpPr>
        <p:spPr>
          <a:xfrm>
            <a:off x="667751" y="4302906"/>
            <a:ext cx="7632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 Narrow" panose="020B0606020202030204" pitchFamily="34" charset="0"/>
                <a:ea typeface="나눔스퀘어" panose="020B0600000101010101" pitchFamily="50" charset="-127"/>
                <a:cs typeface="Times" panose="02020603050405020304" pitchFamily="18" charset="0"/>
              </a:rPr>
              <a:t>G</a:t>
            </a:r>
            <a:r>
              <a:rPr lang="en-US" altLang="ko-KR" b="1" dirty="0">
                <a:solidFill>
                  <a:srgbClr val="000000"/>
                </a:solidFill>
                <a:latin typeface="Arial Narrow" panose="020B0606020202030204" pitchFamily="34" charset="0"/>
                <a:ea typeface="나눔스퀘어" panose="020B0600000101010101" pitchFamily="50" charset="-127"/>
                <a:cs typeface="Times" panose="02020603050405020304" pitchFamily="18" charset="0"/>
              </a:rPr>
              <a:t>it: 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ea typeface="나눔스퀘어" panose="020B0600000101010101" pitchFamily="50" charset="-127"/>
                <a:cs typeface="Times" panose="02020603050405020304" pitchFamily="18" charset="0"/>
              </a:rPr>
              <a:t>https://github.com/</a:t>
            </a:r>
            <a:r>
              <a:rPr lang="en-US" altLang="ko-KR" dirty="0">
                <a:solidFill>
                  <a:srgbClr val="FF0000"/>
                </a:solidFill>
                <a:latin typeface="Arial Narrow" panose="020B0606020202030204" pitchFamily="34" charset="0"/>
                <a:ea typeface="나눔스퀘어" panose="020B0600000101010101" pitchFamily="50" charset="-127"/>
                <a:cs typeface="Times" panose="02020603050405020304" pitchFamily="18" charset="0"/>
              </a:rPr>
              <a:t>hjchoi-infinitt/HandsOnMed_DeepLearning</a:t>
            </a:r>
          </a:p>
        </p:txBody>
      </p:sp>
    </p:spTree>
    <p:extLst>
      <p:ext uri="{BB962C8B-B14F-4D97-AF65-F5344CB8AC3E}">
        <p14:creationId xmlns:p14="http://schemas.microsoft.com/office/powerpoint/2010/main" val="33693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1450" y="2574926"/>
            <a:ext cx="343535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dirty="0" smtClean="0">
                <a:latin typeface="Arial Narrow" panose="020B0606020202030204" pitchFamily="34" charset="0"/>
              </a:rPr>
              <a:t>Thank you</a:t>
            </a:r>
            <a:endParaRPr lang="ko-KR" altLang="en-US" sz="5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75" y="1524000"/>
            <a:ext cx="3413125" cy="34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스크린샷, 천문학이(가) 표시된 사진&#10;&#10;자동 생성된 설명">
            <a:extLst>
              <a:ext uri="{FF2B5EF4-FFF2-40B4-BE49-F238E27FC236}">
                <a16:creationId xmlns:a16="http://schemas.microsoft.com/office/drawing/2014/main" id="{62203BA0-F6C8-CCC0-710B-7D17038B9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48" b="2"/>
          <a:stretch/>
        </p:blipFill>
        <p:spPr>
          <a:xfrm>
            <a:off x="1467607" y="0"/>
            <a:ext cx="8994117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4559300" cy="6858000"/>
          </a:xfrm>
          <a:prstGeom prst="rect">
            <a:avLst/>
          </a:prstGeom>
          <a:gradFill flip="none" rotWithShape="1">
            <a:gsLst>
              <a:gs pos="52000">
                <a:schemeClr val="bg1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03225" y="2587626"/>
            <a:ext cx="5029200" cy="149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dirty="0">
                <a:latin typeface="Arial Narrow" panose="020B0606020202030204" pitchFamily="34" charset="0"/>
                <a:ea typeface="나눔스퀘어" panose="020B0600000101010101" pitchFamily="50" charset="-127"/>
                <a:sym typeface="Lato Light"/>
              </a:rPr>
              <a:t>RSNA2023</a:t>
            </a:r>
          </a:p>
          <a:p>
            <a:pPr lvl="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dirty="0">
                <a:latin typeface="Arial Narrow" panose="020B0606020202030204" pitchFamily="34" charset="0"/>
                <a:ea typeface="나눔스퀘어" panose="020B0600000101010101" pitchFamily="50" charset="-127"/>
                <a:sym typeface="Lato Light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33266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81025" y="1455688"/>
            <a:ext cx="69151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ea typeface="나눔스퀘어" panose="020B0600000101010101" pitchFamily="50" charset="-127"/>
              </a:rPr>
              <a:t>Classification – RSNA2023</a:t>
            </a:r>
            <a:br>
              <a:rPr lang="en-US" altLang="ko-KR" sz="2400" dirty="0">
                <a:latin typeface="Arial Narrow" panose="020B0606020202030204" pitchFamily="34" charset="0"/>
                <a:ea typeface="나눔스퀘어" panose="020B0600000101010101" pitchFamily="50" charset="-127"/>
              </a:rPr>
            </a:br>
            <a:r>
              <a:rPr lang="en-US" altLang="ko-KR" sz="2400" dirty="0">
                <a:latin typeface="Arial Narrow" panose="020B0606020202030204" pitchFamily="34" charset="0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latin typeface="Arial Narrow" panose="020B0606020202030204" pitchFamily="34" charset="0"/>
                <a:ea typeface="나눔스퀘어" panose="020B0600000101010101" pitchFamily="50" charset="-127"/>
              </a:rPr>
              <a:t>Mammography Breast Cancer Detection (</a:t>
            </a:r>
            <a:r>
              <a:rPr lang="en-US" altLang="ko-KR" sz="2400" dirty="0">
                <a:latin typeface="Arial Narrow" panose="020B0606020202030204" pitchFamily="34" charset="0"/>
                <a:ea typeface="나눔스퀘어" panose="020B0600000101010101" pitchFamily="50" charset="-127"/>
                <a:hlinkClick r:id="rId2"/>
              </a:rPr>
              <a:t>Link</a:t>
            </a:r>
            <a:r>
              <a:rPr lang="en-US" altLang="ko-KR" sz="2400" dirty="0">
                <a:latin typeface="Arial Narrow" panose="020B0606020202030204" pitchFamily="34" charset="0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Arial Narrow" panose="020B0606020202030204" pitchFamily="34" charset="0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7744" y="83694"/>
            <a:ext cx="81964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Arial Narrow" panose="020B0606020202030204" pitchFamily="34" charset="0"/>
                <a:ea typeface="나눔스퀘어" panose="020B0600000101010101" pitchFamily="50" charset="-127"/>
              </a:rPr>
              <a:t>AI Challenge </a:t>
            </a:r>
          </a:p>
          <a:p>
            <a:r>
              <a:rPr lang="en-US" altLang="ko-KR" sz="3200" b="1" dirty="0" smtClean="0">
                <a:latin typeface="Arial Narrow" panose="020B0606020202030204" pitchFamily="34" charset="0"/>
                <a:ea typeface="나눔스퀘어" panose="020B0600000101010101" pitchFamily="50" charset="-127"/>
              </a:rPr>
              <a:t>Mammography </a:t>
            </a:r>
            <a:r>
              <a:rPr lang="en-US" altLang="ko-KR" sz="3200" b="1" dirty="0">
                <a:latin typeface="Arial Narrow" panose="020B0606020202030204" pitchFamily="34" charset="0"/>
                <a:ea typeface="나눔스퀘어" panose="020B0600000101010101" pitchFamily="50" charset="-127"/>
              </a:rPr>
              <a:t>Breast Cancer </a:t>
            </a:r>
            <a:r>
              <a:rPr lang="en-US" altLang="ko-KR" sz="3200" b="1" dirty="0" smtClean="0">
                <a:latin typeface="Arial Narrow" panose="020B0606020202030204" pitchFamily="34" charset="0"/>
                <a:ea typeface="나눔스퀘어" panose="020B0600000101010101" pitchFamily="50" charset="-127"/>
              </a:rPr>
              <a:t>Detection: </a:t>
            </a:r>
            <a:r>
              <a:rPr lang="en-US" altLang="ko-KR" sz="32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Datasets</a:t>
            </a:r>
            <a:endParaRPr lang="en-US" altLang="ko-KR" sz="3200" b="1" dirty="0">
              <a:solidFill>
                <a:srgbClr val="FF0000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33" y="2502099"/>
            <a:ext cx="1905266" cy="13336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127" y="2502099"/>
            <a:ext cx="936813" cy="2041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72087" y="3911089"/>
            <a:ext cx="3402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 Narrow" panose="020B0606020202030204" pitchFamily="34" charset="0"/>
              </a:rPr>
              <a:t>DICOM </a:t>
            </a:r>
            <a:r>
              <a:rPr lang="ko-KR" altLang="en-US" b="1" dirty="0" smtClean="0">
                <a:latin typeface="Arial Narrow" panose="020B0606020202030204" pitchFamily="34" charset="0"/>
              </a:rPr>
              <a:t>파일</a:t>
            </a:r>
            <a:endParaRPr lang="en-US" altLang="ko-KR" b="1" dirty="0" smtClean="0">
              <a:latin typeface="Arial Narrow" panose="020B0606020202030204" pitchFamily="34" charset="0"/>
            </a:endParaRPr>
          </a:p>
          <a:p>
            <a:r>
              <a:rPr lang="en-US" altLang="ko-KR" dirty="0" smtClean="0">
                <a:latin typeface="Arial Narrow" panose="020B0606020202030204" pitchFamily="34" charset="0"/>
              </a:rPr>
              <a:t>: </a:t>
            </a:r>
            <a:r>
              <a:rPr lang="ko-KR" altLang="en-US" dirty="0" smtClean="0">
                <a:latin typeface="Arial Narrow" panose="020B0606020202030204" pitchFamily="34" charset="0"/>
              </a:rPr>
              <a:t>디지털 의료 이미지 정보</a:t>
            </a:r>
            <a:endParaRPr lang="en-US" altLang="ko-KR" dirty="0" smtClean="0">
              <a:latin typeface="Arial Narrow" panose="020B0606020202030204" pitchFamily="34" charset="0"/>
            </a:endParaRPr>
          </a:p>
          <a:p>
            <a:r>
              <a:rPr lang="en-US" altLang="ko-KR" dirty="0" smtClean="0">
                <a:latin typeface="Arial Narrow" panose="020B0606020202030204" pitchFamily="34" charset="0"/>
              </a:rPr>
              <a:t>CT, MRI, </a:t>
            </a:r>
            <a:r>
              <a:rPr lang="ko-KR" altLang="en-US" dirty="0" smtClean="0">
                <a:latin typeface="Arial Narrow" panose="020B0606020202030204" pitchFamily="34" charset="0"/>
              </a:rPr>
              <a:t>초음파 사진들 저장</a:t>
            </a:r>
            <a:endParaRPr lang="en-US" altLang="ko-KR" dirty="0" smtClean="0">
              <a:latin typeface="Arial Narrow" panose="020B0606020202030204" pitchFamily="34" charset="0"/>
            </a:endParaRPr>
          </a:p>
          <a:p>
            <a:r>
              <a:rPr lang="ko-KR" altLang="en-US" dirty="0" smtClean="0">
                <a:latin typeface="Arial Narrow" panose="020B0606020202030204" pitchFamily="34" charset="0"/>
              </a:rPr>
              <a:t>환자의 정보와 시간</a:t>
            </a:r>
            <a:r>
              <a:rPr lang="en-US" altLang="ko-KR" dirty="0" smtClean="0">
                <a:latin typeface="Arial Narrow" panose="020B0606020202030204" pitchFamily="34" charset="0"/>
              </a:rPr>
              <a:t>, </a:t>
            </a:r>
            <a:r>
              <a:rPr lang="ko-KR" altLang="en-US" dirty="0" smtClean="0">
                <a:latin typeface="Arial Narrow" panose="020B0606020202030204" pitchFamily="34" charset="0"/>
              </a:rPr>
              <a:t>특성 등을 모두 저장</a:t>
            </a:r>
            <a:endParaRPr lang="en-US" altLang="ko-KR" dirty="0" smtClean="0">
              <a:latin typeface="Arial Narrow" panose="020B0606020202030204" pitchFamily="34" charset="0"/>
            </a:endParaRPr>
          </a:p>
          <a:p>
            <a:endParaRPr lang="en-US" altLang="ko-KR" dirty="0">
              <a:latin typeface="Arial Narrow" panose="020B0606020202030204" pitchFamily="34" charset="0"/>
            </a:endParaRPr>
          </a:p>
          <a:p>
            <a:r>
              <a:rPr lang="ko-KR" altLang="en-US" dirty="0" smtClean="0">
                <a:latin typeface="Arial Narrow" panose="020B0606020202030204" pitchFamily="34" charset="0"/>
              </a:rPr>
              <a:t>의료분야에서 꼭 사용되는 파일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731099" y="2707547"/>
            <a:ext cx="11836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731099" y="2707547"/>
            <a:ext cx="1183659" cy="436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853940" y="2661320"/>
            <a:ext cx="58826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855" y="2826687"/>
            <a:ext cx="3177437" cy="343309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7124" y="2439818"/>
            <a:ext cx="1695687" cy="485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8600" y="4702455"/>
            <a:ext cx="3975205" cy="20430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85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81025" y="1455688"/>
            <a:ext cx="69151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ea typeface="나눔스퀘어" panose="020B0600000101010101" pitchFamily="50" charset="-127"/>
              </a:rPr>
              <a:t>Classification – RSNA2023</a:t>
            </a:r>
            <a:br>
              <a:rPr lang="en-US" altLang="ko-KR" sz="2400" dirty="0">
                <a:latin typeface="Arial Narrow" panose="020B0606020202030204" pitchFamily="34" charset="0"/>
                <a:ea typeface="나눔스퀘어" panose="020B0600000101010101" pitchFamily="50" charset="-127"/>
              </a:rPr>
            </a:br>
            <a:r>
              <a:rPr lang="en-US" altLang="ko-KR" sz="2400" dirty="0">
                <a:latin typeface="Arial Narrow" panose="020B0606020202030204" pitchFamily="34" charset="0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latin typeface="Arial Narrow" panose="020B0606020202030204" pitchFamily="34" charset="0"/>
                <a:ea typeface="나눔스퀘어" panose="020B0600000101010101" pitchFamily="50" charset="-127"/>
              </a:rPr>
              <a:t>Mammography Breast Cancer Detection (</a:t>
            </a:r>
            <a:r>
              <a:rPr lang="en-US" altLang="ko-KR" sz="2400" dirty="0">
                <a:latin typeface="Arial Narrow" panose="020B0606020202030204" pitchFamily="34" charset="0"/>
                <a:ea typeface="나눔스퀘어" panose="020B0600000101010101" pitchFamily="50" charset="-127"/>
                <a:hlinkClick r:id="rId2"/>
              </a:rPr>
              <a:t>Link</a:t>
            </a:r>
            <a:r>
              <a:rPr lang="en-US" altLang="ko-KR" sz="2400" dirty="0">
                <a:latin typeface="Arial Narrow" panose="020B0606020202030204" pitchFamily="34" charset="0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Arial Narrow" panose="020B0606020202030204" pitchFamily="34" charset="0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7744" y="83694"/>
            <a:ext cx="81964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Arial Narrow" panose="020B0606020202030204" pitchFamily="34" charset="0"/>
                <a:ea typeface="나눔스퀘어" panose="020B0600000101010101" pitchFamily="50" charset="-127"/>
              </a:rPr>
              <a:t>AI Challenge </a:t>
            </a:r>
          </a:p>
          <a:p>
            <a:r>
              <a:rPr lang="en-US" altLang="ko-KR" sz="3200" b="1" dirty="0" smtClean="0">
                <a:latin typeface="Arial Narrow" panose="020B0606020202030204" pitchFamily="34" charset="0"/>
                <a:ea typeface="나눔스퀘어" panose="020B0600000101010101" pitchFamily="50" charset="-127"/>
              </a:rPr>
              <a:t>Mammography </a:t>
            </a:r>
            <a:r>
              <a:rPr lang="en-US" altLang="ko-KR" sz="3200" b="1" dirty="0">
                <a:latin typeface="Arial Narrow" panose="020B0606020202030204" pitchFamily="34" charset="0"/>
                <a:ea typeface="나눔스퀘어" panose="020B0600000101010101" pitchFamily="50" charset="-127"/>
              </a:rPr>
              <a:t>Breast Cancer </a:t>
            </a:r>
            <a:r>
              <a:rPr lang="en-US" altLang="ko-KR" sz="3200" b="1" dirty="0" smtClean="0">
                <a:latin typeface="Arial Narrow" panose="020B0606020202030204" pitchFamily="34" charset="0"/>
                <a:ea typeface="나눔스퀘어" panose="020B0600000101010101" pitchFamily="50" charset="-127"/>
              </a:rPr>
              <a:t>Detection: </a:t>
            </a:r>
            <a:r>
              <a:rPr lang="en-US" altLang="ko-KR" sz="32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Datasets</a:t>
            </a:r>
            <a:endParaRPr lang="en-US" altLang="ko-KR" sz="3200" b="1" dirty="0">
              <a:solidFill>
                <a:srgbClr val="FF0000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44" y="2468543"/>
            <a:ext cx="1905266" cy="133368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2323010" y="3580002"/>
            <a:ext cx="565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784" y="2351097"/>
            <a:ext cx="6098159" cy="3103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5234730" y="2351097"/>
            <a:ext cx="385894" cy="3103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0915" y="390293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Narrow" panose="020B0606020202030204" pitchFamily="34" charset="0"/>
              </a:rPr>
              <a:t>Cancer </a:t>
            </a:r>
            <a:r>
              <a:rPr lang="ko-KR" altLang="en-US" dirty="0" smtClean="0">
                <a:latin typeface="Arial Narrow" panose="020B0606020202030204" pitchFamily="34" charset="0"/>
              </a:rPr>
              <a:t>여부 확인 </a:t>
            </a:r>
            <a:r>
              <a:rPr lang="en-US" altLang="ko-KR" dirty="0" smtClean="0">
                <a:latin typeface="Arial Narrow" panose="020B0606020202030204" pitchFamily="34" charset="0"/>
              </a:rPr>
              <a:t>CSV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1025" y="5607314"/>
            <a:ext cx="6915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Arial Narrow" panose="020B0606020202030204" pitchFamily="34" charset="0"/>
                <a:ea typeface="나눔스퀘어" panose="020B0600000101010101" pitchFamily="50" charset="-127"/>
              </a:rPr>
              <a:t>** DICOM </a:t>
            </a:r>
            <a:r>
              <a:rPr lang="ko-KR" altLang="en-US" sz="2400" dirty="0" smtClean="0">
                <a:latin typeface="Arial Narrow" panose="020B0606020202030204" pitchFamily="34" charset="0"/>
                <a:ea typeface="나눔스퀘어" panose="020B0600000101010101" pitchFamily="50" charset="-127"/>
              </a:rPr>
              <a:t>영상을 토대로 </a:t>
            </a:r>
            <a:r>
              <a:rPr lang="en-US" altLang="ko-KR" sz="2400" dirty="0" smtClean="0">
                <a:latin typeface="Arial Narrow" panose="020B0606020202030204" pitchFamily="34" charset="0"/>
                <a:ea typeface="나눔스퀘어" panose="020B0600000101010101" pitchFamily="50" charset="-127"/>
              </a:rPr>
              <a:t>Cancer</a:t>
            </a:r>
            <a:r>
              <a:rPr lang="ko-KR" altLang="en-US" sz="2400" dirty="0" smtClean="0">
                <a:latin typeface="Arial Narrow" panose="020B0606020202030204" pitchFamily="34" charset="0"/>
                <a:ea typeface="나눔스퀘어" panose="020B0600000101010101" pitchFamily="50" charset="-127"/>
              </a:rPr>
              <a:t>의 여부 </a:t>
            </a:r>
            <a:r>
              <a:rPr lang="en-US" altLang="ko-KR" sz="2400" dirty="0" smtClean="0">
                <a:latin typeface="Arial Narrow" panose="020B0606020202030204" pitchFamily="34" charset="0"/>
                <a:ea typeface="나눔스퀘어" panose="020B0600000101010101" pitchFamily="50" charset="-127"/>
              </a:rPr>
              <a:t>Classification</a:t>
            </a:r>
            <a:endParaRPr lang="en-US" altLang="ko-KR" sz="2400" dirty="0">
              <a:latin typeface="Arial Narrow" panose="020B0606020202030204" pitchFamily="34" charset="0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6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81025" y="1455688"/>
            <a:ext cx="6915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Arial Narrow" panose="020B0606020202030204" pitchFamily="34" charset="0"/>
                <a:ea typeface="나눔스퀘어" panose="020B0600000101010101" pitchFamily="50" charset="-127"/>
              </a:rPr>
              <a:t>Classification </a:t>
            </a:r>
            <a:r>
              <a:rPr lang="en-US" altLang="ko-KR" sz="2400" dirty="0">
                <a:latin typeface="Arial Narrow" panose="020B0606020202030204" pitchFamily="34" charset="0"/>
                <a:ea typeface="나눔스퀘어" panose="020B0600000101010101" pitchFamily="50" charset="-127"/>
              </a:rPr>
              <a:t>– </a:t>
            </a:r>
            <a:r>
              <a:rPr lang="en-US" altLang="ko-KR" sz="2400" dirty="0" smtClean="0">
                <a:latin typeface="Arial Narrow" panose="020B0606020202030204" pitchFamily="34" charset="0"/>
                <a:ea typeface="나눔스퀘어" panose="020B0600000101010101" pitchFamily="50" charset="-127"/>
              </a:rPr>
              <a:t>RSNA2023</a:t>
            </a:r>
            <a:br>
              <a:rPr lang="en-US" altLang="ko-KR" sz="2400" dirty="0" smtClean="0">
                <a:latin typeface="Arial Narrow" panose="020B0606020202030204" pitchFamily="34" charset="0"/>
                <a:ea typeface="나눔스퀘어" panose="020B0600000101010101" pitchFamily="50" charset="-127"/>
              </a:rPr>
            </a:br>
            <a:r>
              <a:rPr lang="en-US" altLang="ko-KR" sz="2400" dirty="0" smtClean="0">
                <a:latin typeface="Arial Narrow" panose="020B0606020202030204" pitchFamily="34" charset="0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400" dirty="0" smtClean="0">
                <a:latin typeface="Arial Narrow" panose="020B0606020202030204" pitchFamily="34" charset="0"/>
                <a:ea typeface="나눔스퀘어" panose="020B0600000101010101" pitchFamily="50" charset="-127"/>
              </a:rPr>
              <a:t>Mammography Breast Cancer Detection (</a:t>
            </a:r>
            <a:r>
              <a:rPr lang="en-US" altLang="ko-KR" sz="2400" dirty="0" smtClean="0">
                <a:latin typeface="Arial Narrow" panose="020B0606020202030204" pitchFamily="34" charset="0"/>
                <a:ea typeface="나눔스퀘어" panose="020B0600000101010101" pitchFamily="50" charset="-127"/>
                <a:hlinkClick r:id="rId2"/>
              </a:rPr>
              <a:t>Link</a:t>
            </a:r>
            <a:r>
              <a:rPr lang="en-US" altLang="ko-KR" sz="2400" dirty="0" smtClean="0">
                <a:latin typeface="Arial Narrow" panose="020B0606020202030204" pitchFamily="34" charset="0"/>
                <a:ea typeface="나눔스퀘어" panose="020B0600000101010101" pitchFamily="50" charset="-127"/>
              </a:rPr>
              <a:t>)</a:t>
            </a:r>
            <a:endParaRPr lang="en-US" altLang="ko-KR" sz="2400" dirty="0"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rial Narrow" panose="020B0606020202030204" pitchFamily="34" charset="0"/>
              </a:rPr>
              <a:t>강의를 위한 축소화 버전의 </a:t>
            </a:r>
            <a:r>
              <a:rPr lang="en-US" altLang="ko-KR" sz="2400" dirty="0" smtClean="0">
                <a:latin typeface="Arial Narrow" panose="020B0606020202030204" pitchFamily="34" charset="0"/>
              </a:rPr>
              <a:t>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 Narrow" panose="020B0606020202030204" pitchFamily="34" charset="0"/>
                <a:ea typeface="나눔스퀘어" panose="020B0600000101010101" pitchFamily="50" charset="-127"/>
              </a:rPr>
              <a:t>Base ResNet-50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Arial Narrow" panose="020B0606020202030204" pitchFamily="34" charset="0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1968" y="377309"/>
            <a:ext cx="2315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Arial Narrow" panose="020B0606020202030204" pitchFamily="34" charset="0"/>
                <a:ea typeface="나눔스퀘어" panose="020B0600000101010101" pitchFamily="50" charset="-127"/>
              </a:rPr>
              <a:t>AI Challenge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55" y="3465323"/>
            <a:ext cx="7008320" cy="306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9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2">
            <a:extLst>
              <a:ext uri="{FF2B5EF4-FFF2-40B4-BE49-F238E27FC236}">
                <a16:creationId xmlns:a16="http://schemas.microsoft.com/office/drawing/2014/main" id="{7E857040-0392-1FCC-1331-32728621B52D}"/>
              </a:ext>
            </a:extLst>
          </p:cNvPr>
          <p:cNvSpPr/>
          <p:nvPr/>
        </p:nvSpPr>
        <p:spPr>
          <a:xfrm>
            <a:off x="3100414" y="1125835"/>
            <a:ext cx="2992855" cy="5305628"/>
          </a:xfrm>
          <a:prstGeom prst="roundRect">
            <a:avLst>
              <a:gd name="adj" fmla="val 4761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0. Fix Seed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1.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2.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3. </a:t>
            </a:r>
            <a:r>
              <a:rPr lang="en-US" altLang="ko-KR" sz="1600" dirty="0" err="1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Mutli</a:t>
            </a: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-GPU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4.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5. Optimizer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6. Learning Rate (LR) scheduler</a:t>
            </a: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  <a:sym typeface="Wingdings" panose="05000000000000000000" pitchFamily="2" charset="2"/>
              </a:rPr>
              <a:t>(7. Resume)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  <a:sym typeface="Wingdings" panose="05000000000000000000" pitchFamily="2" charset="2"/>
              </a:rPr>
              <a:t>8. Metric</a:t>
            </a: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9. Train &amp; Valid Loop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24DD46-85F3-799F-FC7B-E4A81F700E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7630" y="650350"/>
            <a:ext cx="734697" cy="720431"/>
          </a:xfrm>
          <a:prstGeom prst="rect">
            <a:avLst/>
          </a:prstGeom>
        </p:spPr>
      </p:pic>
      <p:sp>
        <p:nvSpPr>
          <p:cNvPr id="10" name="사각형: 둥근 모서리 10">
            <a:extLst>
              <a:ext uri="{FF2B5EF4-FFF2-40B4-BE49-F238E27FC236}">
                <a16:creationId xmlns:a16="http://schemas.microsoft.com/office/drawing/2014/main" id="{748D8DD9-916D-2276-7B59-FF8C50A5B08B}"/>
              </a:ext>
            </a:extLst>
          </p:cNvPr>
          <p:cNvSpPr/>
          <p:nvPr/>
        </p:nvSpPr>
        <p:spPr>
          <a:xfrm>
            <a:off x="3228396" y="765619"/>
            <a:ext cx="2207044" cy="489892"/>
          </a:xfrm>
          <a:prstGeom prst="roundRect">
            <a:avLst>
              <a:gd name="adj" fmla="val 1157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Training Process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6932F0-4692-50FB-4D43-9761DEE826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5717" y="615660"/>
            <a:ext cx="734697" cy="720431"/>
          </a:xfrm>
          <a:prstGeom prst="rect">
            <a:avLst/>
          </a:prstGeom>
        </p:spPr>
      </p:pic>
      <p:sp>
        <p:nvSpPr>
          <p:cNvPr id="12" name="사각형: 둥근 모서리 3">
            <a:extLst>
              <a:ext uri="{FF2B5EF4-FFF2-40B4-BE49-F238E27FC236}">
                <a16:creationId xmlns:a16="http://schemas.microsoft.com/office/drawing/2014/main" id="{A2EFAAC3-AE6E-8D57-0413-9563C3893C31}"/>
              </a:ext>
            </a:extLst>
          </p:cNvPr>
          <p:cNvSpPr/>
          <p:nvPr/>
        </p:nvSpPr>
        <p:spPr>
          <a:xfrm>
            <a:off x="67633" y="1160963"/>
            <a:ext cx="2943159" cy="5270500"/>
          </a:xfrm>
          <a:prstGeom prst="roundRect">
            <a:avLst>
              <a:gd name="adj" fmla="val 4761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1. Analysis the given data file</a:t>
            </a:r>
          </a:p>
          <a:p>
            <a:pPr lvl="1"/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(example) </a:t>
            </a:r>
          </a:p>
          <a:p>
            <a:pPr lvl="1"/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Demography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2. Analysis the given image file</a:t>
            </a:r>
          </a:p>
          <a:p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(example) </a:t>
            </a:r>
          </a:p>
          <a:p>
            <a:pPr lvl="1"/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Histogram, </a:t>
            </a:r>
          </a:p>
          <a:p>
            <a:pPr lvl="1"/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Rescale Type, </a:t>
            </a:r>
          </a:p>
        </p:txBody>
      </p:sp>
      <p:sp>
        <p:nvSpPr>
          <p:cNvPr id="13" name="사각형: 둥근 모서리 9">
            <a:extLst>
              <a:ext uri="{FF2B5EF4-FFF2-40B4-BE49-F238E27FC236}">
                <a16:creationId xmlns:a16="http://schemas.microsoft.com/office/drawing/2014/main" id="{714EAA89-0213-8FDD-D174-4D153542485C}"/>
              </a:ext>
            </a:extLst>
          </p:cNvPr>
          <p:cNvSpPr/>
          <p:nvPr/>
        </p:nvSpPr>
        <p:spPr>
          <a:xfrm>
            <a:off x="139766" y="790787"/>
            <a:ext cx="1814869" cy="489892"/>
          </a:xfrm>
          <a:prstGeom prst="roundRect">
            <a:avLst>
              <a:gd name="adj" fmla="val 1157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EDA Process</a:t>
            </a:r>
          </a:p>
        </p:txBody>
      </p:sp>
      <p:sp>
        <p:nvSpPr>
          <p:cNvPr id="14" name="사각형: 둥근 모서리 4">
            <a:extLst>
              <a:ext uri="{FF2B5EF4-FFF2-40B4-BE49-F238E27FC236}">
                <a16:creationId xmlns:a16="http://schemas.microsoft.com/office/drawing/2014/main" id="{8E38271A-17B7-B3EE-A98A-61562BC225F6}"/>
              </a:ext>
            </a:extLst>
          </p:cNvPr>
          <p:cNvSpPr/>
          <p:nvPr/>
        </p:nvSpPr>
        <p:spPr>
          <a:xfrm>
            <a:off x="6182891" y="1160963"/>
            <a:ext cx="2868830" cy="5270500"/>
          </a:xfrm>
          <a:prstGeom prst="roundRect">
            <a:avLst>
              <a:gd name="adj" fmla="val 4761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0. Fix Seed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1. Log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2.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3.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4. Using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5. Loss</a:t>
            </a:r>
          </a:p>
          <a:p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  <a:sym typeface="Wingdings" panose="05000000000000000000" pitchFamily="2" charset="2"/>
              </a:rPr>
              <a:t>6. Resume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  <a:sym typeface="Wingdings" panose="05000000000000000000" pitchFamily="2" charset="2"/>
              </a:rPr>
              <a:t>7. Metric</a:t>
            </a: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8. Test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9. Result analysis</a:t>
            </a:r>
          </a:p>
        </p:txBody>
      </p:sp>
      <p:sp>
        <p:nvSpPr>
          <p:cNvPr id="16" name="사각형: 둥근 모서리 12">
            <a:extLst>
              <a:ext uri="{FF2B5EF4-FFF2-40B4-BE49-F238E27FC236}">
                <a16:creationId xmlns:a16="http://schemas.microsoft.com/office/drawing/2014/main" id="{16709905-BCFE-D083-07BE-0AD46D2E83FF}"/>
              </a:ext>
            </a:extLst>
          </p:cNvPr>
          <p:cNvSpPr/>
          <p:nvPr/>
        </p:nvSpPr>
        <p:spPr>
          <a:xfrm>
            <a:off x="6332327" y="790787"/>
            <a:ext cx="2053907" cy="489892"/>
          </a:xfrm>
          <a:prstGeom prst="roundRect">
            <a:avLst>
              <a:gd name="adj" fmla="val 1157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rial Narrow" panose="020B0606020202030204" pitchFamily="34" charset="0"/>
                <a:ea typeface="나눔스퀘어" panose="020B0600000101010101" pitchFamily="50" charset="-127"/>
              </a:rPr>
              <a:t>Testing Process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39766" y="98713"/>
            <a:ext cx="4750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Arial Narrow" panose="020B0606020202030204" pitchFamily="34" charset="0"/>
                <a:ea typeface="나눔스퀘어" panose="020B0600000101010101" pitchFamily="50" charset="-127"/>
              </a:rPr>
              <a:t>Entire Development Process</a:t>
            </a:r>
            <a:endParaRPr lang="en-US" altLang="ko-KR" sz="3200" b="1" dirty="0">
              <a:latin typeface="Arial Narrow" panose="020B0606020202030204" pitchFamily="34" charset="0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9766" y="1351166"/>
            <a:ext cx="246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Arial Narrow" panose="020B0606020202030204" pitchFamily="34" charset="0"/>
              </a:rPr>
              <a:t>(</a:t>
            </a:r>
            <a:r>
              <a:rPr lang="ko-KR" altLang="en-US" sz="1600" dirty="0" err="1" smtClean="0">
                <a:latin typeface="Arial Narrow" panose="020B0606020202030204" pitchFamily="34" charset="0"/>
              </a:rPr>
              <a:t>Exploratory</a:t>
            </a:r>
            <a:r>
              <a:rPr lang="ko-KR" altLang="en-US" sz="1600" dirty="0" smtClean="0">
                <a:latin typeface="Arial Narrow" panose="020B0606020202030204" pitchFamily="34" charset="0"/>
              </a:rPr>
              <a:t> </a:t>
            </a:r>
            <a:r>
              <a:rPr lang="ko-KR" altLang="en-US" sz="1600" dirty="0">
                <a:latin typeface="Arial Narrow" panose="020B0606020202030204" pitchFamily="34" charset="0"/>
              </a:rPr>
              <a:t>Data </a:t>
            </a:r>
            <a:r>
              <a:rPr lang="ko-KR" altLang="en-US" sz="1600" dirty="0" err="1" smtClean="0">
                <a:latin typeface="Arial Narrow" panose="020B0606020202030204" pitchFamily="34" charset="0"/>
              </a:rPr>
              <a:t>Analysis</a:t>
            </a:r>
            <a:r>
              <a:rPr lang="ko-KR" altLang="en-US" sz="1600" dirty="0" smtClean="0">
                <a:latin typeface="Arial Narrow" panose="020B0606020202030204" pitchFamily="34" charset="0"/>
              </a:rPr>
              <a:t> </a:t>
            </a:r>
            <a:endParaRPr lang="en-US" altLang="ko-KR" sz="1600" dirty="0" smtClean="0">
              <a:latin typeface="Arial Narrow" panose="020B0606020202030204" pitchFamily="34" charset="0"/>
            </a:endParaRPr>
          </a:p>
          <a:p>
            <a:r>
              <a:rPr lang="ko-KR" altLang="en-US" sz="1600" dirty="0" smtClean="0">
                <a:latin typeface="Arial Narrow" panose="020B0606020202030204" pitchFamily="34" charset="0"/>
              </a:rPr>
              <a:t>탐색적 </a:t>
            </a:r>
            <a:r>
              <a:rPr lang="ko-KR" altLang="en-US" sz="1600" dirty="0">
                <a:latin typeface="Arial Narrow" panose="020B0606020202030204" pitchFamily="34" charset="0"/>
              </a:rPr>
              <a:t>데이터 분석)</a:t>
            </a:r>
          </a:p>
        </p:txBody>
      </p:sp>
    </p:spTree>
    <p:extLst>
      <p:ext uri="{BB962C8B-B14F-4D97-AF65-F5344CB8AC3E}">
        <p14:creationId xmlns:p14="http://schemas.microsoft.com/office/powerpoint/2010/main" val="300925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9966" y="327313"/>
            <a:ext cx="4769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Arial Narrow" panose="020B0606020202030204" pitchFamily="34" charset="0"/>
                <a:ea typeface="나눔스퀘어" panose="020B0600000101010101" pitchFamily="50" charset="-127"/>
              </a:rPr>
              <a:t>Result (Resnet50, 100epoch)</a:t>
            </a:r>
            <a:endParaRPr lang="en-US" altLang="ko-KR" sz="3200" b="1" dirty="0">
              <a:latin typeface="Arial Narrow" panose="020B0606020202030204" pitchFamily="34" charset="0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gradcam_s[31]_p[0.04]_g[1.0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3" y="1137875"/>
            <a:ext cx="2872796" cy="287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dcam_s[32]_p[0.90]_g[1.0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654" y="1137875"/>
            <a:ext cx="2872796" cy="287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dcam_s[33]_p[0.79]_g[1.0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774" y="4064000"/>
            <a:ext cx="2730499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dcam_s[34]_p[0.98]_g[0.0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66" y="1137875"/>
            <a:ext cx="2872796" cy="287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radcam_s[35]_p[0.78]_g[1.0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02" y="4064001"/>
            <a:ext cx="2730499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7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9966" y="327313"/>
            <a:ext cx="66567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Arial Narrow" panose="020B0606020202030204" pitchFamily="34" charset="0"/>
                <a:ea typeface="나눔스퀘어" panose="020B0600000101010101" pitchFamily="50" charset="-127"/>
              </a:rPr>
              <a:t>Result (Resnet50 + Aug </a:t>
            </a:r>
            <a:r>
              <a:rPr lang="en-US" altLang="ko-KR" sz="3200" b="1" dirty="0">
                <a:latin typeface="Arial Narrow" panose="020B0606020202030204" pitchFamily="34" charset="0"/>
                <a:ea typeface="나눔스퀘어" panose="020B0600000101010101" pitchFamily="50" charset="-127"/>
              </a:rPr>
              <a:t>+ ViT, 100epoch)</a:t>
            </a:r>
            <a:endParaRPr lang="en-US" altLang="ko-KR" sz="3200" b="1" dirty="0">
              <a:latin typeface="Arial Narrow" panose="020B0606020202030204" pitchFamily="34" charset="0"/>
              <a:ea typeface="나눔스퀘어" panose="020B0600000101010101" pitchFamily="50" charset="-127"/>
            </a:endParaRPr>
          </a:p>
        </p:txBody>
      </p:sp>
      <p:pic>
        <p:nvPicPr>
          <p:cNvPr id="2050" name="Picture 2" descr="gradcam_s[35]_p[0.46]_g[1.0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51" y="4147194"/>
            <a:ext cx="2710804" cy="271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dcam_s[34]_p[0.67]_g[0.0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90" y="1146173"/>
            <a:ext cx="2877194" cy="287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adcam_s[33]_p[0.69]_g[1.0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39" y="4147194"/>
            <a:ext cx="2710805" cy="271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radcam_s[32]_p[0.15]_g[1.0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442" y="1146173"/>
            <a:ext cx="2958158" cy="29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radcam_s[31]_p[0.46]_g[1.0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47762"/>
            <a:ext cx="2916237" cy="291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3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FINITT Healthcare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82CEE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solidFill>
          <a:srgbClr val="FFFF00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/>
      <a:bodyPr wrap="square" lIns="0" tIns="0" rIns="0" bIns="0" rtlCol="0" anchor="ctr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kern="0" cap="none" spc="0" normalizeH="0" noProof="0" dirty="0" smtClean="0">
            <a:ln>
              <a:noFill/>
            </a:ln>
            <a:solidFill>
              <a:schemeClr val="tx1"/>
            </a:solidFill>
            <a:uLnTx/>
            <a:uFillTx/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txDef>
  </a:objectDefaults>
  <a:extraClrSchemeLst>
    <a:extraClrScheme>
      <a:clrScheme name="4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19435</TotalTime>
  <Words>221</Words>
  <Application>Microsoft Office PowerPoint</Application>
  <PresentationFormat>화면 슬라이드 쇼(4:3)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7" baseType="lpstr">
      <vt:lpstr>Arial Unicode MS</vt:lpstr>
      <vt:lpstr>Lato Light</vt:lpstr>
      <vt:lpstr>Noto Sans CJK KR DemiLight</vt:lpstr>
      <vt:lpstr>Noto Sans CJK KR Light</vt:lpstr>
      <vt:lpstr>Noto Sans CJK KR Regular</vt:lpstr>
      <vt:lpstr>Noto Sans CJK KR Thin</vt:lpstr>
      <vt:lpstr>굴림</vt:lpstr>
      <vt:lpstr>나눔스퀘어</vt:lpstr>
      <vt:lpstr>맑은 고딕</vt:lpstr>
      <vt:lpstr>Arial</vt:lpstr>
      <vt:lpstr>Arial Narrow</vt:lpstr>
      <vt:lpstr>Calibri</vt:lpstr>
      <vt:lpstr>Calibri Light</vt:lpstr>
      <vt:lpstr>Times</vt:lpstr>
      <vt:lpstr>Wingdings</vt:lpstr>
      <vt:lpstr>Office 테마</vt:lpstr>
      <vt:lpstr>INFINITT Healthcare PPT Template</vt:lpstr>
      <vt:lpstr>가천대 COLAB 발표 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브랜드관리팀 주간 업무 보고</dc:title>
  <dc:creator>JH KIM</dc:creator>
  <cp:lastModifiedBy>최현지</cp:lastModifiedBy>
  <cp:revision>618</cp:revision>
  <dcterms:created xsi:type="dcterms:W3CDTF">2020-07-01T07:00:37Z</dcterms:created>
  <dcterms:modified xsi:type="dcterms:W3CDTF">2023-07-18T07:19:57Z</dcterms:modified>
</cp:coreProperties>
</file>