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4AC0C"/>
    <a:srgbClr val="2FF1BA"/>
    <a:srgbClr val="2BF586"/>
    <a:srgbClr val="55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1A2-8C92-43D8-9684-371E0BD5654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55BAC-11F3-40EA-91B3-3F9A7A9DF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8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55BAC-11F3-40EA-91B3-3F9A7A9DF9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1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7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8521-18C0-4E97-B51D-89EF80033613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4166-68C3-46AD-AC7B-8E2E77F02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67xvijEvgWcqrBQbpBmQhE0co9BiHHfdpmIeSusauPs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jchoi95/guacamoli/blob/master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Nodejs</a:t>
            </a:r>
            <a:r>
              <a:rPr lang="en-US" altLang="ko-KR" dirty="0"/>
              <a:t> app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Collection of Web APIs.</a:t>
            </a:r>
          </a:p>
          <a:p>
            <a:r>
              <a:rPr lang="en-US" altLang="ko-KR" sz="2800" dirty="0" err="1"/>
              <a:t>Nodejs</a:t>
            </a:r>
            <a:r>
              <a:rPr lang="en-US" altLang="ko-KR" sz="2800" dirty="0"/>
              <a:t> app listens and responds to incoming requests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b="1" dirty="0"/>
              <a:t>@Todo</a:t>
            </a:r>
            <a:r>
              <a:rPr lang="en-US" altLang="ko-KR" sz="2800" dirty="0"/>
              <a:t>: I’ll create an API documentation LIKE THIS soon enough</a:t>
            </a:r>
          </a:p>
          <a:p>
            <a:r>
              <a:rPr lang="en-US" altLang="ko-KR" sz="2000" dirty="0">
                <a:hlinkClick r:id="rId2"/>
              </a:rPr>
              <a:t>https://docs.google.com/document/d/167xvijEvgWcqrBQbpBmQhE0co9BiHHfdpmIeSusauPs/edit#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363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635CA7-2650-4EE8-A9F2-8B8EE9AC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" y="243564"/>
            <a:ext cx="8998476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on local machine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1. Run node app in local machine. (node server.js)</a:t>
            </a:r>
          </a:p>
          <a:p>
            <a:pPr marL="0" indent="0">
              <a:buNone/>
            </a:pPr>
            <a:r>
              <a:rPr lang="en-US" altLang="ko-KR" sz="2800" dirty="0"/>
              <a:t>2. Navigate to “localhost:5000” in </a:t>
            </a:r>
            <a:r>
              <a:rPr lang="en-US" altLang="ko-KR" sz="2800" dirty="0" err="1"/>
              <a:t>ur</a:t>
            </a:r>
            <a:r>
              <a:rPr lang="en-US" altLang="ko-KR" sz="2800" dirty="0"/>
              <a:t> web browser</a:t>
            </a:r>
          </a:p>
          <a:p>
            <a:pPr marL="0" indent="0">
              <a:buNone/>
            </a:pPr>
            <a:r>
              <a:rPr lang="en-US" altLang="ko-KR" sz="2100" dirty="0"/>
              <a:t>(app is connected to database on guacamoli.herokuapp.com)</a:t>
            </a:r>
          </a:p>
          <a:p>
            <a:endParaRPr lang="en-US" altLang="ko-KR" dirty="0"/>
          </a:p>
          <a:p>
            <a:r>
              <a:rPr lang="en-US" altLang="ko-KR" b="1" dirty="0"/>
              <a:t>Requisites:</a:t>
            </a:r>
          </a:p>
          <a:p>
            <a:pPr marL="0" indent="0">
              <a:buNone/>
            </a:pPr>
            <a:r>
              <a:rPr lang="en-US" altLang="ko-KR" sz="2600" dirty="0"/>
              <a:t>node, </a:t>
            </a:r>
            <a:r>
              <a:rPr lang="en-US" altLang="ko-KR" sz="2600" dirty="0" err="1"/>
              <a:t>npm</a:t>
            </a:r>
            <a:endParaRPr lang="en-US" altLang="ko-KR" sz="2600" dirty="0"/>
          </a:p>
          <a:p>
            <a:endParaRPr lang="en-US" altLang="ko-KR" dirty="0"/>
          </a:p>
          <a:p>
            <a:r>
              <a:rPr lang="en-US" altLang="ko-KR" b="1" dirty="0"/>
              <a:t>Optional:</a:t>
            </a:r>
          </a:p>
          <a:p>
            <a:pPr marL="0" indent="0">
              <a:buNone/>
            </a:pPr>
            <a:r>
              <a:rPr lang="en-US" altLang="ko-KR" sz="2600" dirty="0" err="1"/>
              <a:t>Heroku</a:t>
            </a:r>
            <a:r>
              <a:rPr lang="en-US" altLang="ko-KR" sz="2600" dirty="0"/>
              <a:t> </a:t>
            </a:r>
            <a:r>
              <a:rPr lang="en-US" altLang="ko-KR" sz="2600" dirty="0" err="1"/>
              <a:t>toolbelt</a:t>
            </a:r>
            <a:r>
              <a:rPr lang="en-US" altLang="ko-KR" sz="2600" dirty="0"/>
              <a:t> (To manage test DB on </a:t>
            </a:r>
            <a:r>
              <a:rPr lang="en-US" altLang="ko-KR" sz="2600" dirty="0" err="1"/>
              <a:t>heroku</a:t>
            </a:r>
            <a:r>
              <a:rPr lang="en-US" altLang="ko-KR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4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on </a:t>
            </a:r>
            <a:r>
              <a:rPr lang="en-US" altLang="ko-KR" dirty="0" err="1"/>
              <a:t>Heroku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 Push the code base to </a:t>
            </a:r>
            <a:r>
              <a:rPr lang="en-US" altLang="ko-KR" sz="2800" dirty="0" err="1"/>
              <a:t>github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2. Navigate to “guacamoli.herokuapp.com”</a:t>
            </a:r>
          </a:p>
          <a:p>
            <a:endParaRPr lang="en-US" altLang="ko-KR" dirty="0"/>
          </a:p>
          <a:p>
            <a:r>
              <a:rPr lang="en-US" altLang="ko-KR" b="1" dirty="0"/>
              <a:t>Requisites:</a:t>
            </a:r>
          </a:p>
          <a:p>
            <a:pPr marL="0" indent="0">
              <a:buNone/>
            </a:pPr>
            <a:r>
              <a:rPr lang="en-US" altLang="ko-KR" sz="2400" dirty="0"/>
              <a:t>None (Code is automatically deployed to </a:t>
            </a:r>
            <a:r>
              <a:rPr lang="en-US" altLang="ko-KR" sz="2400" dirty="0" err="1"/>
              <a:t>heroku</a:t>
            </a:r>
            <a:r>
              <a:rPr lang="en-US" altLang="ko-KR" sz="2400" dirty="0"/>
              <a:t> test server)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90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Deploying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https://github.com/hjchoi95/guacamoli/blob/master/README.md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079DE-644A-4065-B431-BA1055BD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7862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Image Storage problem: Images aren’t being deleted automatically (kind of a dangling pointer problem)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Need to clean up log file somehow.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Potential performance issue related to database design and operations.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Ranking API is apparently buggy.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Image name containing multiple “.”s can cause problems</a:t>
            </a:r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5200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User table</a:t>
            </a:r>
          </a:p>
          <a:p>
            <a:r>
              <a:rPr lang="en-US" altLang="ko-KR" dirty="0"/>
              <a:t>Create Rating API for users to rate meals</a:t>
            </a:r>
          </a:p>
          <a:p>
            <a:r>
              <a:rPr lang="en-US" altLang="ko-KR" dirty="0"/>
              <a:t>Blah</a:t>
            </a:r>
          </a:p>
          <a:p>
            <a:r>
              <a:rPr lang="en-US" altLang="ko-KR" dirty="0" err="1"/>
              <a:t>blahhh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090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225</Words>
  <Application>Microsoft Office PowerPoint</Application>
  <PresentationFormat>화면 슬라이드 쇼(4:3)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Nodejs app</vt:lpstr>
      <vt:lpstr>PowerPoint 프레젠테이션</vt:lpstr>
      <vt:lpstr>Testing on local machine</vt:lpstr>
      <vt:lpstr>Testing on Heroku</vt:lpstr>
      <vt:lpstr>Deploying app</vt:lpstr>
      <vt:lpstr>Issues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hjchoi@connect.ust.hk</dc:creator>
  <cp:lastModifiedBy>hongjoonchoi95@gmail.com</cp:lastModifiedBy>
  <cp:revision>399</cp:revision>
  <dcterms:created xsi:type="dcterms:W3CDTF">2017-02-15T16:10:58Z</dcterms:created>
  <dcterms:modified xsi:type="dcterms:W3CDTF">2021-01-14T13:13:49Z</dcterms:modified>
</cp:coreProperties>
</file>