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525-79E1-43AA-A9C5-C27D366E7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Usetrace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94208-6741-47BB-B8BC-6FD5E08B2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Automated test tool</a:t>
            </a:r>
          </a:p>
        </p:txBody>
      </p:sp>
    </p:spTree>
    <p:extLst>
      <p:ext uri="{BB962C8B-B14F-4D97-AF65-F5344CB8AC3E}">
        <p14:creationId xmlns:p14="http://schemas.microsoft.com/office/powerpoint/2010/main" val="71290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setrace.com/img/virtualusers1_small.png">
            <a:extLst>
              <a:ext uri="{FF2B5EF4-FFF2-40B4-BE49-F238E27FC236}">
                <a16:creationId xmlns:a16="http://schemas.microsoft.com/office/drawing/2014/main" id="{7EAEE43E-20CC-41D8-9E70-B40862989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12" y="1401568"/>
            <a:ext cx="3810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1D3A34-6457-4D7A-8BA5-27B121E72E0F}"/>
              </a:ext>
            </a:extLst>
          </p:cNvPr>
          <p:cNvSpPr/>
          <p:nvPr/>
        </p:nvSpPr>
        <p:spPr>
          <a:xfrm>
            <a:off x="363450" y="2337416"/>
            <a:ext cx="71635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Created in 2012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four main Developers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367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55B2AA9-EC61-46CF-B96A-C5EEFBB163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AE1E24C-45D2-4B1E-8969-6B25F3AF3D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>
                <a:shade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13D44A-8882-4582-8AE4-0E046D2F60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2"/>
            <a:ext cx="7592567" cy="5856457"/>
          </a:xfrm>
          <a:prstGeom prst="rect">
            <a:avLst/>
          </a:prstGeom>
          <a:solidFill>
            <a:srgbClr val="FFFF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A03B72-A8DB-4B1A-B081-4A0ABC71B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08" y="1687134"/>
            <a:ext cx="6935559" cy="3368109"/>
          </a:xfrm>
          <a:prstGeom prst="rect">
            <a:avLst/>
          </a:prstGeom>
          <a:ln>
            <a:noFill/>
          </a:ln>
        </p:spPr>
      </p:pic>
      <p:pic>
        <p:nvPicPr>
          <p:cNvPr id="2050" name="Picture 2" descr="Image result for price gif">
            <a:extLst>
              <a:ext uri="{FF2B5EF4-FFF2-40B4-BE49-F238E27FC236}">
                <a16:creationId xmlns:a16="http://schemas.microsoft.com/office/drawing/2014/main" id="{F26767B6-91A0-4617-8C24-0605B52B53A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605" y="945047"/>
            <a:ext cx="2965039" cy="487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57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C38B-71C7-40DF-8E96-81114EB9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Why to use AUTOMATED testing tools</a:t>
            </a:r>
            <a:endParaRPr lang="en-US" dirty="0"/>
          </a:p>
        </p:txBody>
      </p:sp>
      <p:pic>
        <p:nvPicPr>
          <p:cNvPr id="3074" name="Picture 2" descr="500 Demo Day Batch 18: Usetrace">
            <a:extLst>
              <a:ext uri="{FF2B5EF4-FFF2-40B4-BE49-F238E27FC236}">
                <a16:creationId xmlns:a16="http://schemas.microsoft.com/office/drawing/2014/main" id="{3B31AF0B-204B-4B59-A10A-E4A4D4E8D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227" y="250705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71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500 Demo Day Batch 18: Usetrace">
            <a:extLst>
              <a:ext uri="{FF2B5EF4-FFF2-40B4-BE49-F238E27FC236}">
                <a16:creationId xmlns:a16="http://schemas.microsoft.com/office/drawing/2014/main" id="{4787D7FA-976E-400D-8BD9-4BB8D75DE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96" y="599724"/>
            <a:ext cx="9245015" cy="520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76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500 Demo Day Batch 18: Usetrace">
            <a:extLst>
              <a:ext uri="{FF2B5EF4-FFF2-40B4-BE49-F238E27FC236}">
                <a16:creationId xmlns:a16="http://schemas.microsoft.com/office/drawing/2014/main" id="{5FE5E734-9FD0-4C8C-96A7-4A4348CA7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96" y="599724"/>
            <a:ext cx="9245015" cy="520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9C8803-950C-4818-A85C-2CC14D98278D}"/>
              </a:ext>
            </a:extLst>
          </p:cNvPr>
          <p:cNvCxnSpPr/>
          <p:nvPr/>
        </p:nvCxnSpPr>
        <p:spPr>
          <a:xfrm>
            <a:off x="1828800" y="1617785"/>
            <a:ext cx="4093698" cy="34325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95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46" name="Picture 2" descr="500 Demo Day Batch 18: Usetrace">
            <a:extLst>
              <a:ext uri="{FF2B5EF4-FFF2-40B4-BE49-F238E27FC236}">
                <a16:creationId xmlns:a16="http://schemas.microsoft.com/office/drawing/2014/main" id="{CBE4B50E-D384-4692-BF7C-B1A2C16A4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96" y="599724"/>
            <a:ext cx="9245015" cy="520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1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5PsV0Oewr3w">
            <a:hlinkClick r:id="" action="ppaction://media"/>
            <a:extLst>
              <a:ext uri="{FF2B5EF4-FFF2-40B4-BE49-F238E27FC236}">
                <a16:creationId xmlns:a16="http://schemas.microsoft.com/office/drawing/2014/main" id="{878D25BE-663F-48D2-A0D7-A0D11F50324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6092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33</TotalTime>
  <Words>17</Words>
  <Application>Microsoft Office PowerPoint</Application>
  <PresentationFormat>Widescreen</PresentationFormat>
  <Paragraphs>5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Usetrace</vt:lpstr>
      <vt:lpstr>PowerPoint Presentation</vt:lpstr>
      <vt:lpstr>PowerPoint Presentation</vt:lpstr>
      <vt:lpstr>Why to use AUTOMATED testing tools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Usetrace</dc:title>
  <dc:creator>hj created</dc:creator>
  <cp:lastModifiedBy>hj created</cp:lastModifiedBy>
  <cp:revision>4</cp:revision>
  <dcterms:created xsi:type="dcterms:W3CDTF">2018-05-15T05:07:07Z</dcterms:created>
  <dcterms:modified xsi:type="dcterms:W3CDTF">2018-05-15T05:40:31Z</dcterms:modified>
</cp:coreProperties>
</file>