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4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DEEB1-7C0A-42DB-A6D2-268029CDB36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CA5EA-02AB-4337-87ED-4A55CEFB5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CA5EA-02AB-4337-87ED-4A55CEFB5C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2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CA5EA-02AB-4337-87ED-4A55CEFB5C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3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238E1-5351-4F9D-9F85-07BC3700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5DAD3-0DC4-4DB6-810A-ACFAF3A9D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5A8A7-CFA9-444B-B146-276FDC17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A10D5-1A02-49F4-BBE2-32491F82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061D9-96B6-49F5-87C7-BC048852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6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85A2B-35F4-434D-8187-6ECF7FCE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0769B1-67D6-4711-B163-DCCA7A26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8C133-F54F-440D-BF5B-3EDC4E7E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DD9B-FCAB-4544-9DD8-27679D0C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A8E11-C89E-45DD-97C0-771253B3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4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46D3EA-B837-4D01-AE83-88A7B8878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A0EDCF-359E-442B-AC7B-4270A70F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70D94-E528-4757-A56A-2741D3F4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92071-473E-4F98-B6EF-12FC293F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E2DC5-0186-411C-BE82-C82C51C9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3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7FD45-E203-4485-B0B4-D03DDC88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320FA-0E1D-4159-A999-0296F21B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A994D-4C8D-423E-A8C2-D5F6D8BA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5B1CE-E6B9-407A-8D79-7FECFA08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3C3F4-D992-4476-8C26-9FA83376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5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DF152-2274-404C-8A72-A0D57874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69540-0C1B-497C-8056-57B0D419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31F8E-68C3-4CED-9817-FF47A8A6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765FA-CFF9-4CBA-A33E-9BBBD9E3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D73CF-1F90-491D-BCD2-F5BD0A20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8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5DF84-934F-4A89-9473-D1AFBE4A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691B9-8B2B-4294-8AC9-674F68290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19B090-5710-49E3-8356-3EE8F9B24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3A784-DA53-4BD5-B5FC-AFB53658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625F26-1446-4D6A-ADE5-D4D9C844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9B217-DA0A-45B0-AED8-EFE5F437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1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F1A25-592D-46BA-A8D9-E0249815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C599E-AD06-4581-AEFD-68420202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0EEF3-0E8E-443E-BB07-0CC08E556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ECE5E6-6CE9-4617-841C-E168A0261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6E6DE-37D7-4A58-B8ED-EBF24475C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7C42DA-AFBC-4C25-A77D-F93E228F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E119C4-66C6-408E-9408-9BFD02AE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90196B-56B3-45F5-BC03-6252C71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5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99C8E-133D-475B-A5C1-DFE99DD3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A304E4-1604-4657-973F-D7F0E5F8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9C8B5-25D0-4392-ACDE-F9D5C367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173219-BA03-4FC0-B681-DF9CACE9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0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57E17-A475-4A07-A942-96AC87C1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74AD4F-96D5-4D53-9D4B-C91B9DBB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967FE-29AB-4A2D-A465-6F9AEB9A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8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046C6-8AB3-4BC6-8812-D240B8CA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11073-7ABE-457F-A832-8120F648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E154F4-1763-4746-9DC5-2C73F682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3FA5C-4B1C-4EE7-BB68-C038F1D1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94664-8A67-4D5B-81C1-10468061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FCC59-0104-4EC3-93BE-E63E7305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88602-0BAF-4AE6-9596-188B3CDC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DF0933-501B-40D4-9A11-3BDC82B0A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9F193-3D2A-4607-B52C-AF74807E3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06963-5FA9-40AC-9840-6D774ACA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279DAA-F7B0-498B-A6DA-DA234CE5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02C74-C1E1-42AE-BC76-A937139E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3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5EDD21-DDA1-4CA2-8D6A-72E1759B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8FAAE-3DC0-4211-BF0D-B0A1467F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D4697-FB2A-451A-84CB-298B59CDC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37FA-84A9-4242-94CB-8D919772F00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0280A-CE62-4F36-B355-4564084EB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A1D7E-6060-45D6-9341-9E268C164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5035-75C6-46EA-96DD-70C09BCA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doo@192.168.0.188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39.108.93.138:758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192.168.0.188/phpmyadmi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182.150.28.106:54320/publisher-warran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rvices.openerp.hk/publisher-warranty" TargetMode="External"/><Relationship Id="rId5" Type="http://schemas.openxmlformats.org/officeDocument/2006/relationships/hyperlink" Target="mailto:odoo@172.16.0.188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Enterprise </a:t>
            </a:r>
            <a:r>
              <a:rPr lang="zh-CN" altLang="en-US" dirty="0"/>
              <a:t>架构设计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97" y="5767820"/>
            <a:ext cx="1714500" cy="8096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104" y="365125"/>
            <a:ext cx="1152686" cy="7144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0804" y="1381991"/>
            <a:ext cx="9258300" cy="10391"/>
          </a:xfrm>
          <a:prstGeom prst="line">
            <a:avLst/>
          </a:prstGeom>
          <a:ln w="76200">
            <a:solidFill>
              <a:srgbClr val="A24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rver flat 的图像结果">
            <a:extLst>
              <a:ext uri="{FF2B5EF4-FFF2-40B4-BE49-F238E27FC236}">
                <a16:creationId xmlns:a16="http://schemas.microsoft.com/office/drawing/2014/main" id="{48D443EE-2508-46C3-AC2F-B0001BF08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759" y="2266212"/>
            <a:ext cx="2225174" cy="214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6FE79A-DC64-4118-A7C1-B37EE7F6CD76}"/>
              </a:ext>
            </a:extLst>
          </p:cNvPr>
          <p:cNvSpPr txBox="1"/>
          <p:nvPr/>
        </p:nvSpPr>
        <p:spPr>
          <a:xfrm>
            <a:off x="9536025" y="441026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OpenERP.HK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7DFE257-0C88-4F67-B417-8F6643C05B17}"/>
              </a:ext>
            </a:extLst>
          </p:cNvPr>
          <p:cNvCxnSpPr>
            <a:cxnSpLocks/>
          </p:cNvCxnSpPr>
          <p:nvPr/>
        </p:nvCxnSpPr>
        <p:spPr>
          <a:xfrm flipV="1">
            <a:off x="7300248" y="1690688"/>
            <a:ext cx="0" cy="5030152"/>
          </a:xfrm>
          <a:prstGeom prst="line">
            <a:avLst/>
          </a:prstGeom>
          <a:ln w="19050">
            <a:solidFill>
              <a:srgbClr val="A24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DA4258D-D1CF-4163-A38A-F0C9ECAC6F39}"/>
              </a:ext>
            </a:extLst>
          </p:cNvPr>
          <p:cNvCxnSpPr>
            <a:cxnSpLocks/>
          </p:cNvCxnSpPr>
          <p:nvPr/>
        </p:nvCxnSpPr>
        <p:spPr>
          <a:xfrm flipV="1">
            <a:off x="3507911" y="1690688"/>
            <a:ext cx="0" cy="5030152"/>
          </a:xfrm>
          <a:prstGeom prst="line">
            <a:avLst/>
          </a:prstGeom>
          <a:ln w="19050">
            <a:solidFill>
              <a:srgbClr val="A24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E3D2C9-0DC2-4FB6-9BDF-EE62EBC0C95D}"/>
              </a:ext>
            </a:extLst>
          </p:cNvPr>
          <p:cNvSpPr txBox="1"/>
          <p:nvPr/>
        </p:nvSpPr>
        <p:spPr>
          <a:xfrm>
            <a:off x="5592496" y="97174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REGISTER &amp; UPDATE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7F7B3A-4060-46AD-A1CE-5B0099CF3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45" y="2266212"/>
            <a:ext cx="2589784" cy="214404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58184A8-91AC-48F7-9735-BCFFCDB1A105}"/>
              </a:ext>
            </a:extLst>
          </p:cNvPr>
          <p:cNvSpPr txBox="1"/>
          <p:nvPr/>
        </p:nvSpPr>
        <p:spPr>
          <a:xfrm>
            <a:off x="603754" y="4418004"/>
            <a:ext cx="268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Odoo Enterprise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ssh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odoo@192.168.0.188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odoo</a:t>
            </a:r>
            <a:r>
              <a:rPr lang="zh-CN" altLang="en-US" dirty="0">
                <a:solidFill>
                  <a:srgbClr val="FF0000"/>
                </a:solidFill>
              </a:rPr>
              <a:t>的密码为</a:t>
            </a:r>
            <a:r>
              <a:rPr lang="en-US" altLang="zh-CN" dirty="0" err="1">
                <a:solidFill>
                  <a:srgbClr val="FF0000"/>
                </a:solidFill>
              </a:rPr>
              <a:t>odoo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cxnSp>
        <p:nvCxnSpPr>
          <p:cNvPr id="1025" name="直接箭头连接符 1024">
            <a:extLst>
              <a:ext uri="{FF2B5EF4-FFF2-40B4-BE49-F238E27FC236}">
                <a16:creationId xmlns:a16="http://schemas.microsoft.com/office/drawing/2014/main" id="{AE4F138A-90F1-4B45-BDDF-76FDB01A6F6A}"/>
              </a:ext>
            </a:extLst>
          </p:cNvPr>
          <p:cNvCxnSpPr>
            <a:cxnSpLocks/>
          </p:cNvCxnSpPr>
          <p:nvPr/>
        </p:nvCxnSpPr>
        <p:spPr>
          <a:xfrm>
            <a:off x="3849624" y="2452280"/>
            <a:ext cx="313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7C94F8E-049F-4237-8CE2-F941399405CE}"/>
              </a:ext>
            </a:extLst>
          </p:cNvPr>
          <p:cNvCxnSpPr>
            <a:cxnSpLocks/>
          </p:cNvCxnSpPr>
          <p:nvPr/>
        </p:nvCxnSpPr>
        <p:spPr>
          <a:xfrm flipH="1">
            <a:off x="3789226" y="4895397"/>
            <a:ext cx="313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9AA752BE-9C9D-4493-B225-65BB2839C6BE}"/>
              </a:ext>
            </a:extLst>
          </p:cNvPr>
          <p:cNvSpPr txBox="1"/>
          <p:nvPr/>
        </p:nvSpPr>
        <p:spPr>
          <a:xfrm>
            <a:off x="6719567" y="1935192"/>
            <a:ext cx="3797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http://services.openerp.hk/publisher-warranty/</a:t>
            </a:r>
            <a:endParaRPr lang="zh-CN" altLang="en-US" sz="1400" dirty="0"/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C6B03E9-1EDF-433B-A8E3-156229FEC36C}"/>
              </a:ext>
            </a:extLst>
          </p:cNvPr>
          <p:cNvSpPr txBox="1"/>
          <p:nvPr/>
        </p:nvSpPr>
        <p:spPr>
          <a:xfrm>
            <a:off x="4857751" y="20980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POST</a:t>
            </a:r>
            <a:endParaRPr lang="zh-CN" altLang="en-US" b="1" dirty="0"/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9271B68E-6CC8-4326-A713-C9C2B81656C3}"/>
              </a:ext>
            </a:extLst>
          </p:cNvPr>
          <p:cNvSpPr txBox="1"/>
          <p:nvPr/>
        </p:nvSpPr>
        <p:spPr>
          <a:xfrm>
            <a:off x="4467289" y="452606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CALLBACK</a:t>
            </a:r>
            <a:endParaRPr lang="zh-CN" altLang="en-US" b="1" dirty="0"/>
          </a:p>
        </p:txBody>
      </p:sp>
      <p:sp>
        <p:nvSpPr>
          <p:cNvPr id="1034" name="矩形 1033">
            <a:extLst>
              <a:ext uri="{FF2B5EF4-FFF2-40B4-BE49-F238E27FC236}">
                <a16:creationId xmlns:a16="http://schemas.microsoft.com/office/drawing/2014/main" id="{93118E40-A1CC-4489-9EC7-46EA477DB35B}"/>
              </a:ext>
            </a:extLst>
          </p:cNvPr>
          <p:cNvSpPr/>
          <p:nvPr/>
        </p:nvSpPr>
        <p:spPr>
          <a:xfrm>
            <a:off x="3827914" y="5018169"/>
            <a:ext cx="32421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'contracts': [], </a:t>
            </a:r>
          </a:p>
          <a:p>
            <a:r>
              <a:rPr lang="en-US" altLang="zh-CN" sz="1400" dirty="0"/>
              <a:t>'</a:t>
            </a:r>
            <a:r>
              <a:rPr lang="en-US" altLang="zh-CN" sz="1400" dirty="0" err="1"/>
              <a:t>enterprise_info</a:t>
            </a:r>
            <a:r>
              <a:rPr lang="en-US" altLang="zh-CN" sz="1400" dirty="0"/>
              <a:t>’:</a:t>
            </a:r>
          </a:p>
          <a:p>
            <a:r>
              <a:rPr lang="en-US" altLang="zh-CN" sz="1400" dirty="0"/>
              <a:t> </a:t>
            </a:r>
            <a:r>
              <a:rPr lang="en-US" altLang="zh-CN" sz="1200" dirty="0"/>
              <a:t>{'</a:t>
            </a:r>
            <a:r>
              <a:rPr lang="en-US" altLang="zh-CN" sz="1200" dirty="0" err="1"/>
              <a:t>enterprise_code</a:t>
            </a:r>
            <a:r>
              <a:rPr lang="en-US" altLang="zh-CN" sz="1200" dirty="0"/>
              <a:t>': </a:t>
            </a:r>
            <a:r>
              <a:rPr lang="en-US" altLang="zh-CN" sz="1200" dirty="0" err="1"/>
              <a:t>enterprise_code</a:t>
            </a:r>
            <a:r>
              <a:rPr lang="en-US" altLang="zh-CN" sz="1200" dirty="0"/>
              <a:t> or ‘’,</a:t>
            </a:r>
          </a:p>
          <a:p>
            <a:r>
              <a:rPr lang="en-US" altLang="zh-CN" sz="1200" dirty="0"/>
              <a:t>  'expiration_date’:’2017-09-01’,</a:t>
            </a:r>
          </a:p>
          <a:p>
            <a:r>
              <a:rPr lang="en-US" altLang="zh-CN" sz="1200" dirty="0"/>
              <a:t>  '</a:t>
            </a:r>
            <a:r>
              <a:rPr lang="en-US" altLang="zh-CN" sz="1200" dirty="0" err="1"/>
              <a:t>expiration_reason</a:t>
            </a:r>
            <a:r>
              <a:rPr lang="en-US" altLang="zh-CN" sz="1200" dirty="0"/>
              <a:t>': 'formal/trail/renew...’},</a:t>
            </a:r>
            <a:endParaRPr lang="en-US" altLang="zh-CN" sz="1400" dirty="0"/>
          </a:p>
          <a:p>
            <a:r>
              <a:rPr lang="en-US" altLang="zh-CN" sz="1400" dirty="0"/>
              <a:t>'messages': []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036" name="文本框 1035">
            <a:extLst>
              <a:ext uri="{FF2B5EF4-FFF2-40B4-BE49-F238E27FC236}">
                <a16:creationId xmlns:a16="http://schemas.microsoft.com/office/drawing/2014/main" id="{87477915-FF4A-4867-BFE3-D0ED12B5995B}"/>
              </a:ext>
            </a:extLst>
          </p:cNvPr>
          <p:cNvSpPr txBox="1"/>
          <p:nvPr/>
        </p:nvSpPr>
        <p:spPr>
          <a:xfrm>
            <a:off x="3731312" y="2758061"/>
            <a:ext cx="1670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msg</a:t>
            </a:r>
            <a:r>
              <a:rPr lang="zh-CN" altLang="en-US" sz="1200" dirty="0"/>
              <a:t>包含如下</a:t>
            </a:r>
            <a:r>
              <a:rPr lang="en-US" altLang="zh-CN" sz="1200" dirty="0"/>
              <a:t>: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dbuuid</a:t>
            </a:r>
            <a:endParaRPr lang="en-US" altLang="zh-CN" sz="1200" dirty="0"/>
          </a:p>
          <a:p>
            <a:r>
              <a:rPr lang="en-US" altLang="zh-CN" sz="1200" dirty="0" err="1"/>
              <a:t>nbr_users</a:t>
            </a:r>
            <a:endParaRPr lang="en-US" altLang="zh-CN" sz="1200" dirty="0"/>
          </a:p>
          <a:p>
            <a:r>
              <a:rPr lang="en-US" altLang="zh-CN" sz="1200" dirty="0" err="1"/>
              <a:t>nbr_active_users</a:t>
            </a:r>
            <a:endParaRPr lang="en-US" altLang="zh-CN" sz="1200" dirty="0"/>
          </a:p>
          <a:p>
            <a:r>
              <a:rPr lang="en-US" altLang="zh-CN" sz="1200" dirty="0" err="1"/>
              <a:t>nbr_share_users</a:t>
            </a:r>
            <a:endParaRPr lang="en-US" altLang="zh-CN" sz="1200" dirty="0"/>
          </a:p>
          <a:p>
            <a:r>
              <a:rPr lang="en-US" altLang="zh-CN" sz="1200" dirty="0" err="1"/>
              <a:t>nbr_active_share_users</a:t>
            </a:r>
            <a:endParaRPr lang="en-US" altLang="zh-CN" sz="1200" dirty="0"/>
          </a:p>
          <a:p>
            <a:r>
              <a:rPr lang="en-US" altLang="zh-CN" sz="1200" dirty="0">
                <a:solidFill>
                  <a:prstClr val="black"/>
                </a:solidFill>
              </a:rPr>
              <a:t>dbname</a:t>
            </a:r>
          </a:p>
        </p:txBody>
      </p: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FDD7FBE3-15F4-4884-8459-66027BAF7FFE}"/>
              </a:ext>
            </a:extLst>
          </p:cNvPr>
          <p:cNvSpPr txBox="1"/>
          <p:nvPr/>
        </p:nvSpPr>
        <p:spPr>
          <a:xfrm>
            <a:off x="5366491" y="3114167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200" dirty="0" err="1">
                <a:solidFill>
                  <a:prstClr val="black"/>
                </a:solidFill>
              </a:rPr>
              <a:t>db_create_date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>
                <a:solidFill>
                  <a:prstClr val="black"/>
                </a:solidFill>
              </a:rPr>
              <a:t>version</a:t>
            </a:r>
          </a:p>
          <a:p>
            <a:pPr lvl="0"/>
            <a:r>
              <a:rPr lang="en-US" altLang="zh-CN" sz="1200" dirty="0">
                <a:solidFill>
                  <a:prstClr val="black"/>
                </a:solidFill>
              </a:rPr>
              <a:t>language</a:t>
            </a:r>
          </a:p>
          <a:p>
            <a:pPr lvl="0"/>
            <a:r>
              <a:rPr lang="en-US" altLang="zh-CN" sz="1200" dirty="0" err="1">
                <a:solidFill>
                  <a:prstClr val="black"/>
                </a:solidFill>
              </a:rPr>
              <a:t>web_base_url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>
                <a:solidFill>
                  <a:prstClr val="black"/>
                </a:solidFill>
              </a:rPr>
              <a:t>apps</a:t>
            </a:r>
          </a:p>
          <a:p>
            <a:pPr lvl="0"/>
            <a:r>
              <a:rPr lang="en-US" altLang="zh-CN" sz="1200" dirty="0" err="1">
                <a:solidFill>
                  <a:prstClr val="black"/>
                </a:solidFill>
              </a:rPr>
              <a:t>enterprise_code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658C41-2F81-4D16-AD0B-6AD87F4F0E10}"/>
              </a:ext>
            </a:extLst>
          </p:cNvPr>
          <p:cNvSpPr/>
          <p:nvPr/>
        </p:nvSpPr>
        <p:spPr>
          <a:xfrm>
            <a:off x="3857878" y="2490513"/>
            <a:ext cx="2593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{'arg0': </a:t>
            </a:r>
            <a:r>
              <a:rPr lang="en-US" altLang="zh-CN" sz="1400" dirty="0" err="1"/>
              <a:t>msg</a:t>
            </a:r>
            <a:r>
              <a:rPr lang="en-US" altLang="zh-CN" sz="1400" dirty="0"/>
              <a:t>, "action": "update"}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62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1D1D7-138A-4FFF-BD26-174578D9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192.168.0.188</a:t>
            </a:r>
            <a:r>
              <a:rPr lang="zh-CN" altLang="en-US" dirty="0"/>
              <a:t>服务的启动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1A17A-B54E-45BD-8725-EF7C9785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ls</a:t>
            </a:r>
          </a:p>
          <a:p>
            <a:r>
              <a:rPr lang="fr-FR" altLang="zh-CN" dirty="0"/>
              <a:t> ./frpc -c frpc.server.ini </a:t>
            </a:r>
          </a:p>
          <a:p>
            <a:r>
              <a:rPr lang="fr-FR" altLang="zh-CN" dirty="0"/>
              <a:t>sudo sysv-rc-conf frpc-server on</a:t>
            </a:r>
          </a:p>
          <a:p>
            <a:r>
              <a:rPr lang="fr-FR" altLang="zh-CN" dirty="0"/>
              <a:t>sudo sysv-rc-conf frpc-server on</a:t>
            </a:r>
          </a:p>
          <a:p>
            <a:r>
              <a:rPr lang="fr-FR" altLang="zh-CN" dirty="0"/>
              <a:t>sudo sysv-rc-conf frpc-ssh on</a:t>
            </a:r>
          </a:p>
          <a:p>
            <a:r>
              <a:rPr lang="en-US" altLang="zh-CN" dirty="0">
                <a:hlinkClick r:id="rId2"/>
              </a:rPr>
              <a:t>http://39.108.93.138:7580/</a:t>
            </a:r>
            <a:r>
              <a:rPr lang="zh-CN" altLang="en-US" dirty="0"/>
              <a:t>看连接状态</a:t>
            </a:r>
            <a:endParaRPr lang="en-US" altLang="zh-CN" dirty="0"/>
          </a:p>
          <a:p>
            <a:r>
              <a:rPr lang="en-US" altLang="zh-CN" dirty="0"/>
              <a:t>./</a:t>
            </a:r>
            <a:r>
              <a:rPr lang="en-US" altLang="zh-CN" dirty="0" err="1"/>
              <a:t>frps</a:t>
            </a:r>
            <a:r>
              <a:rPr lang="en-US" altLang="zh-CN" dirty="0"/>
              <a:t> -c  frps.ini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15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Enterprise </a:t>
            </a:r>
            <a:r>
              <a:rPr lang="zh-CN" altLang="en-US" dirty="0"/>
              <a:t>架构设计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97" y="5767820"/>
            <a:ext cx="1714500" cy="8096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104" y="365125"/>
            <a:ext cx="1152686" cy="7144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0804" y="1381991"/>
            <a:ext cx="9258300" cy="10391"/>
          </a:xfrm>
          <a:prstGeom prst="line">
            <a:avLst/>
          </a:prstGeom>
          <a:ln w="76200">
            <a:solidFill>
              <a:srgbClr val="A24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E3D2C9-0DC2-4FB6-9BDF-EE62EBC0C95D}"/>
              </a:ext>
            </a:extLst>
          </p:cNvPr>
          <p:cNvSpPr txBox="1"/>
          <p:nvPr/>
        </p:nvSpPr>
        <p:spPr>
          <a:xfrm>
            <a:off x="5592496" y="971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如何使用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05180F-B348-4A2F-BCB7-C99F0D3168A8}"/>
              </a:ext>
            </a:extLst>
          </p:cNvPr>
          <p:cNvSpPr txBox="1"/>
          <p:nvPr/>
        </p:nvSpPr>
        <p:spPr>
          <a:xfrm>
            <a:off x="319454" y="1553392"/>
            <a:ext cx="4658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services.openerp.hk</a:t>
            </a:r>
            <a:r>
              <a:rPr lang="zh-CN" altLang="en-US" dirty="0"/>
              <a:t>的域名指向</a:t>
            </a:r>
            <a:r>
              <a:rPr lang="en-US" altLang="zh-CN" dirty="0"/>
              <a:t>192.168.0.188</a:t>
            </a:r>
          </a:p>
          <a:p>
            <a:endParaRPr lang="en-US" altLang="zh-CN" dirty="0"/>
          </a:p>
          <a:p>
            <a:r>
              <a:rPr lang="zh-CN" altLang="en-US" dirty="0"/>
              <a:t>架构采用</a:t>
            </a:r>
            <a:r>
              <a:rPr lang="en-US" altLang="zh-CN" dirty="0" err="1"/>
              <a:t>laravel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zh-CN" altLang="en-US" dirty="0"/>
              <a:t> 数据库用户名为</a:t>
            </a:r>
            <a:r>
              <a:rPr lang="en-US" altLang="zh-CN" dirty="0"/>
              <a:t>root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密码为</a:t>
            </a:r>
            <a:r>
              <a:rPr lang="en-US" altLang="zh-CN" dirty="0" err="1"/>
              <a:t>OpenerpHKChengdu</a:t>
            </a:r>
            <a:endParaRPr lang="en-US" altLang="zh-CN" dirty="0"/>
          </a:p>
          <a:p>
            <a:r>
              <a:rPr lang="zh-CN" altLang="en-US" dirty="0"/>
              <a:t>数据库访问地址：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http://192.168.0.188/phpmyadmin/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44ECF7-65CC-443C-980E-42D01BBF0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051" y="1889993"/>
            <a:ext cx="5380146" cy="4687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F6A90A-AE1B-42D6-8FD4-C33AFE63E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0" y="4853723"/>
            <a:ext cx="5810682" cy="14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5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838C8-DFBD-4A0F-95A2-8A327279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nano</a:t>
            </a:r>
            <a:r>
              <a:rPr lang="en-US" altLang="zh-CN" dirty="0"/>
              <a:t> /usr/lib/python3/dist-packages/odoo/addons/mail/models/update.py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9BD1B-724C-4046-90BD-612A0F64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import </a:t>
            </a:r>
            <a:r>
              <a:rPr lang="en-US" altLang="zh-CN" b="1" dirty="0" err="1">
                <a:solidFill>
                  <a:srgbClr val="FF0000"/>
                </a:solidFill>
              </a:rPr>
              <a:t>urllib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def _</a:t>
            </a:r>
            <a:r>
              <a:rPr lang="en-US" altLang="zh-CN" dirty="0" err="1"/>
              <a:t>get_sys_logs</a:t>
            </a:r>
            <a:r>
              <a:rPr lang="en-US" altLang="zh-CN" dirty="0"/>
              <a:t>(self):</a:t>
            </a:r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#return </a:t>
            </a:r>
            <a:r>
              <a:rPr lang="en-US" altLang="zh-CN" dirty="0" err="1">
                <a:solidFill>
                  <a:srgbClr val="FF0000"/>
                </a:solidFill>
              </a:rPr>
              <a:t>literal_eval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r.text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msg = self._</a:t>
            </a:r>
            <a:r>
              <a:rPr lang="en-US" altLang="zh-CN" dirty="0" err="1">
                <a:solidFill>
                  <a:srgbClr val="FF0000"/>
                </a:solidFill>
              </a:rPr>
              <a:t>get_message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# arguments = {'arg0': </a:t>
            </a:r>
            <a:r>
              <a:rPr lang="en-US" altLang="zh-CN" dirty="0" err="1">
                <a:solidFill>
                  <a:srgbClr val="FF0000"/>
                </a:solidFill>
              </a:rPr>
              <a:t>ustr</a:t>
            </a:r>
            <a:r>
              <a:rPr lang="en-US" altLang="zh-CN" dirty="0">
                <a:solidFill>
                  <a:srgbClr val="FF0000"/>
                </a:solidFill>
              </a:rPr>
              <a:t>(msg), "action": "update"}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arguments_raw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urllib.parse.urlencode</a:t>
            </a:r>
            <a:r>
              <a:rPr lang="en-US" altLang="zh-CN" dirty="0">
                <a:solidFill>
                  <a:srgbClr val="FF0000"/>
                </a:solidFill>
              </a:rPr>
              <a:t>(msg)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config.get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publisher_warranty_url</a:t>
            </a:r>
            <a:r>
              <a:rPr lang="en-US" altLang="zh-CN" dirty="0">
                <a:solidFill>
                  <a:srgbClr val="FF0000"/>
                </a:solidFill>
              </a:rPr>
              <a:t>")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en-US" altLang="zh-CN" dirty="0">
                <a:solidFill>
                  <a:srgbClr val="FF0000"/>
                </a:solidFill>
              </a:rPr>
              <a:t> = "http://39.108.93.138:8000/publisher-warranty/"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full_url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en-US" altLang="zh-CN" dirty="0">
                <a:solidFill>
                  <a:srgbClr val="FF0000"/>
                </a:solidFill>
              </a:rPr>
              <a:t>+'?'+</a:t>
            </a:r>
            <a:r>
              <a:rPr lang="en-US" altLang="zh-CN" dirty="0" err="1">
                <a:solidFill>
                  <a:srgbClr val="FF0000"/>
                </a:solidFill>
              </a:rPr>
              <a:t>arguments_raw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#</a:t>
            </a:r>
            <a:r>
              <a:rPr lang="en-US" altLang="zh-CN" dirty="0" err="1">
                <a:solidFill>
                  <a:srgbClr val="FF0000"/>
                </a:solidFill>
              </a:rPr>
              <a:t>uo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urllib.urlopen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full_url</a:t>
            </a:r>
            <a:r>
              <a:rPr lang="en-US" altLang="zh-CN" dirty="0">
                <a:solidFill>
                  <a:srgbClr val="FF0000"/>
                </a:solidFill>
              </a:rPr>
              <a:t>, timeout=30)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uo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urllib.request.urlopen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full_url</a:t>
            </a:r>
            <a:r>
              <a:rPr lang="en-US" altLang="zh-CN" dirty="0">
                <a:solidFill>
                  <a:srgbClr val="FF0000"/>
                </a:solidFill>
              </a:rPr>
              <a:t>, timeout=30)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try: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</a:rPr>
              <a:t>submit_result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uo.read</a:t>
            </a:r>
            <a:r>
              <a:rPr lang="en-US" altLang="zh-CN" dirty="0">
                <a:solidFill>
                  <a:srgbClr val="FF0000"/>
                </a:solidFill>
              </a:rPr>
              <a:t>().decode('utf-8')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_logger.info(</a:t>
            </a:r>
            <a:r>
              <a:rPr lang="en-US" altLang="zh-CN" dirty="0" err="1">
                <a:solidFill>
                  <a:srgbClr val="FF0000"/>
                </a:solidFill>
              </a:rPr>
              <a:t>submit_result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return </a:t>
            </a:r>
            <a:r>
              <a:rPr lang="en-US" altLang="zh-CN" dirty="0" err="1">
                <a:solidFill>
                  <a:srgbClr val="FF0000"/>
                </a:solidFill>
              </a:rPr>
              <a:t>literal_eval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submit_result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finally: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</a:rPr>
              <a:t>uo.close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8F195-1F69-4FB8-A24C-E18E9028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90" y="1510748"/>
            <a:ext cx="7772328" cy="46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Enterprise </a:t>
            </a:r>
            <a:r>
              <a:rPr lang="zh-CN" altLang="en-US" dirty="0"/>
              <a:t>架构设计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97" y="5767820"/>
            <a:ext cx="1714500" cy="8096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104" y="365125"/>
            <a:ext cx="1152686" cy="7144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0804" y="1381991"/>
            <a:ext cx="9258300" cy="10391"/>
          </a:xfrm>
          <a:prstGeom prst="line">
            <a:avLst/>
          </a:prstGeom>
          <a:ln w="76200">
            <a:solidFill>
              <a:srgbClr val="A24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E3D2C9-0DC2-4FB6-9BDF-EE62EBC0C95D}"/>
              </a:ext>
            </a:extLst>
          </p:cNvPr>
          <p:cNvSpPr txBox="1"/>
          <p:nvPr/>
        </p:nvSpPr>
        <p:spPr>
          <a:xfrm>
            <a:off x="5592496" y="971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如何使用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05180F-B348-4A2F-BCB7-C99F0D3168A8}"/>
              </a:ext>
            </a:extLst>
          </p:cNvPr>
          <p:cNvSpPr txBox="1"/>
          <p:nvPr/>
        </p:nvSpPr>
        <p:spPr>
          <a:xfrm>
            <a:off x="460984" y="2335907"/>
            <a:ext cx="4005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Enterprisecodes</a:t>
            </a:r>
            <a:r>
              <a:rPr lang="zh-CN" altLang="en-US" b="1" dirty="0"/>
              <a:t>表：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若需新分配企业码，则需使用</a:t>
            </a:r>
            <a:r>
              <a:rPr lang="en-US" altLang="zh-CN" dirty="0" err="1"/>
              <a:t>dbuuid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  <a:r>
              <a:rPr lang="zh-CN" altLang="en-US" dirty="0"/>
              <a:t>的行，根据实际情况编辑</a:t>
            </a:r>
            <a:r>
              <a:rPr lang="en-US" altLang="zh-CN" dirty="0" err="1"/>
              <a:t>nur_users</a:t>
            </a:r>
            <a:r>
              <a:rPr lang="zh-CN" altLang="en-US" dirty="0"/>
              <a:t>和</a:t>
            </a:r>
            <a:r>
              <a:rPr lang="en-US" altLang="zh-CN" dirty="0" err="1"/>
              <a:t>time_space</a:t>
            </a:r>
            <a:r>
              <a:rPr lang="zh-CN" altLang="en-US" dirty="0"/>
              <a:t>，并将企业码交给客户进行注册。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C64BEA-B5D2-4A9A-ACBB-1CE1283AE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396" y="1993079"/>
            <a:ext cx="6643404" cy="43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Enterprise </a:t>
            </a:r>
            <a:r>
              <a:rPr lang="zh-CN" altLang="en-US" dirty="0"/>
              <a:t>架构设计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97" y="5767820"/>
            <a:ext cx="1714500" cy="8096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104" y="365125"/>
            <a:ext cx="1152686" cy="7144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0804" y="1381991"/>
            <a:ext cx="9258300" cy="10391"/>
          </a:xfrm>
          <a:prstGeom prst="line">
            <a:avLst/>
          </a:prstGeom>
          <a:ln w="76200">
            <a:solidFill>
              <a:srgbClr val="A24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E3D2C9-0DC2-4FB6-9BDF-EE62EBC0C95D}"/>
              </a:ext>
            </a:extLst>
          </p:cNvPr>
          <p:cNvSpPr txBox="1"/>
          <p:nvPr/>
        </p:nvSpPr>
        <p:spPr>
          <a:xfrm>
            <a:off x="5592496" y="971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如何使用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05180F-B348-4A2F-BCB7-C99F0D3168A8}"/>
              </a:ext>
            </a:extLst>
          </p:cNvPr>
          <p:cNvSpPr txBox="1"/>
          <p:nvPr/>
        </p:nvSpPr>
        <p:spPr>
          <a:xfrm>
            <a:off x="460984" y="1518222"/>
            <a:ext cx="4348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odoos</a:t>
            </a:r>
            <a:r>
              <a:rPr lang="zh-CN" altLang="en-US" b="1" dirty="0"/>
              <a:t>表关键字段：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dbuuid</a:t>
            </a:r>
            <a:r>
              <a:rPr lang="en-US" altLang="zh-CN" dirty="0"/>
              <a:t>:</a:t>
            </a:r>
            <a:r>
              <a:rPr lang="zh-CN" altLang="en-US" dirty="0"/>
              <a:t>数据库唯一标识</a:t>
            </a:r>
            <a:endParaRPr lang="en-US" altLang="zh-CN" dirty="0"/>
          </a:p>
          <a:p>
            <a:r>
              <a:rPr lang="en-US" altLang="zh-CN" dirty="0" err="1"/>
              <a:t>nbr_users</a:t>
            </a:r>
            <a:r>
              <a:rPr lang="en-US" altLang="zh-CN" dirty="0"/>
              <a:t>:</a:t>
            </a:r>
            <a:r>
              <a:rPr lang="zh-CN" altLang="en-US" dirty="0"/>
              <a:t>最大用户数</a:t>
            </a:r>
            <a:endParaRPr lang="en-US" altLang="zh-CN" dirty="0"/>
          </a:p>
          <a:p>
            <a:r>
              <a:rPr lang="en-US" altLang="zh-CN" dirty="0" err="1"/>
              <a:t>dbname</a:t>
            </a:r>
            <a:r>
              <a:rPr lang="en-US" altLang="zh-CN" dirty="0"/>
              <a:t>:</a:t>
            </a:r>
            <a:r>
              <a:rPr lang="zh-CN" altLang="en-US" dirty="0"/>
              <a:t>数据库的名称</a:t>
            </a:r>
            <a:endParaRPr lang="en-US" altLang="zh-CN" dirty="0"/>
          </a:p>
          <a:p>
            <a:r>
              <a:rPr lang="en-US" altLang="zh-CN" dirty="0" err="1"/>
              <a:t>db_create_date</a:t>
            </a:r>
            <a:r>
              <a:rPr lang="en-US" altLang="zh-CN" dirty="0"/>
              <a:t>:</a:t>
            </a:r>
            <a:r>
              <a:rPr lang="zh-CN" altLang="en-US" dirty="0"/>
              <a:t>数据库创建时间</a:t>
            </a:r>
            <a:endParaRPr lang="en-US" altLang="zh-CN" dirty="0"/>
          </a:p>
          <a:p>
            <a:r>
              <a:rPr lang="en-US" altLang="zh-CN" dirty="0"/>
              <a:t>version</a:t>
            </a:r>
            <a:r>
              <a:rPr lang="zh-CN" altLang="en-US" dirty="0"/>
              <a:t>：版本信息</a:t>
            </a:r>
            <a:endParaRPr lang="en-US" altLang="zh-CN" dirty="0"/>
          </a:p>
          <a:p>
            <a:r>
              <a:rPr lang="en-US" altLang="zh-CN" dirty="0"/>
              <a:t>language</a:t>
            </a:r>
            <a:r>
              <a:rPr lang="zh-CN" altLang="en-US" dirty="0"/>
              <a:t>：使用的语言</a:t>
            </a:r>
            <a:endParaRPr lang="en-US" altLang="zh-CN" dirty="0"/>
          </a:p>
          <a:p>
            <a:r>
              <a:rPr lang="en-US" altLang="zh-CN" dirty="0" err="1"/>
              <a:t>web_base_url</a:t>
            </a:r>
            <a:r>
              <a:rPr lang="en-US" altLang="zh-CN" dirty="0"/>
              <a:t>:</a:t>
            </a:r>
            <a:r>
              <a:rPr lang="zh-CN" altLang="en-US" dirty="0"/>
              <a:t>网址（同</a:t>
            </a:r>
            <a:r>
              <a:rPr lang="en-US" altLang="zh-CN" dirty="0" err="1"/>
              <a:t>odoo</a:t>
            </a:r>
            <a:r>
              <a:rPr lang="zh-CN" altLang="en-US" dirty="0"/>
              <a:t>的系统参数）</a:t>
            </a:r>
            <a:endParaRPr lang="en-US" altLang="zh-CN" dirty="0"/>
          </a:p>
          <a:p>
            <a:r>
              <a:rPr lang="en-US" altLang="zh-CN" dirty="0"/>
              <a:t>apps:</a:t>
            </a:r>
            <a:r>
              <a:rPr lang="zh-CN" altLang="en-US" dirty="0"/>
              <a:t>已安装的模块</a:t>
            </a:r>
            <a:endParaRPr lang="en-US" altLang="zh-CN" dirty="0"/>
          </a:p>
          <a:p>
            <a:r>
              <a:rPr lang="en-US" altLang="zh-CN" dirty="0" err="1"/>
              <a:t>enterprise_code</a:t>
            </a:r>
            <a:r>
              <a:rPr lang="en-US" altLang="zh-CN" dirty="0"/>
              <a:t>:</a:t>
            </a:r>
            <a:r>
              <a:rPr lang="zh-CN" altLang="en-US" dirty="0"/>
              <a:t>企业注册码</a:t>
            </a:r>
            <a:endParaRPr lang="en-US" altLang="zh-CN" dirty="0"/>
          </a:p>
          <a:p>
            <a:r>
              <a:rPr lang="en-US" altLang="zh-CN" dirty="0" err="1"/>
              <a:t>expiration_date</a:t>
            </a:r>
            <a:r>
              <a:rPr lang="en-US" altLang="zh-CN" dirty="0"/>
              <a:t>:</a:t>
            </a:r>
            <a:r>
              <a:rPr lang="zh-CN" altLang="en-US" dirty="0"/>
              <a:t>过期时间</a:t>
            </a:r>
            <a:endParaRPr lang="en-US" altLang="zh-CN" dirty="0"/>
          </a:p>
          <a:p>
            <a:r>
              <a:rPr lang="en-US" altLang="zh-CN" dirty="0" err="1"/>
              <a:t>expiration_reason</a:t>
            </a:r>
            <a:r>
              <a:rPr lang="en-US" altLang="zh-CN" dirty="0"/>
              <a:t>:</a:t>
            </a:r>
            <a:r>
              <a:rPr lang="zh-CN" altLang="en-US" dirty="0"/>
              <a:t>过期原因</a:t>
            </a:r>
            <a:endParaRPr lang="en-US" altLang="zh-CN" dirty="0"/>
          </a:p>
          <a:p>
            <a:r>
              <a:rPr lang="en-US" altLang="zh-CN" dirty="0" err="1"/>
              <a:t>company_name</a:t>
            </a:r>
            <a:r>
              <a:rPr lang="en-US" altLang="zh-CN" dirty="0"/>
              <a:t>:</a:t>
            </a:r>
            <a:r>
              <a:rPr lang="zh-CN" altLang="en-US" dirty="0"/>
              <a:t>公司名称</a:t>
            </a:r>
            <a:endParaRPr lang="en-US" altLang="zh-CN" dirty="0"/>
          </a:p>
          <a:p>
            <a:r>
              <a:rPr lang="en-US" altLang="zh-CN" dirty="0" err="1"/>
              <a:t>company_email</a:t>
            </a:r>
            <a:r>
              <a:rPr lang="en-US" altLang="zh-CN" dirty="0"/>
              <a:t>:</a:t>
            </a:r>
            <a:r>
              <a:rPr lang="zh-CN" altLang="en-US" dirty="0"/>
              <a:t>公司邮箱</a:t>
            </a:r>
            <a:endParaRPr lang="en-US" altLang="zh-CN" dirty="0"/>
          </a:p>
          <a:p>
            <a:r>
              <a:rPr lang="en-US" altLang="zh-CN" dirty="0" err="1"/>
              <a:t>company_phone</a:t>
            </a:r>
            <a:r>
              <a:rPr lang="en-US" altLang="zh-CN" dirty="0"/>
              <a:t>:</a:t>
            </a:r>
            <a:r>
              <a:rPr lang="zh-CN" altLang="en-US" dirty="0"/>
              <a:t>公司电话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950774-F508-4C9C-A301-DBCF77A97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160" y="1574364"/>
            <a:ext cx="6102101" cy="43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Enterprise </a:t>
            </a:r>
            <a:r>
              <a:rPr lang="zh-CN" altLang="en-US" dirty="0"/>
              <a:t>架构设计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97" y="5767820"/>
            <a:ext cx="1714500" cy="8096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104" y="365125"/>
            <a:ext cx="1152686" cy="7144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0804" y="1381991"/>
            <a:ext cx="9258300" cy="10391"/>
          </a:xfrm>
          <a:prstGeom prst="line">
            <a:avLst/>
          </a:prstGeom>
          <a:ln w="76200">
            <a:solidFill>
              <a:srgbClr val="A24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E3D2C9-0DC2-4FB6-9BDF-EE62EBC0C95D}"/>
              </a:ext>
            </a:extLst>
          </p:cNvPr>
          <p:cNvSpPr txBox="1"/>
          <p:nvPr/>
        </p:nvSpPr>
        <p:spPr>
          <a:xfrm>
            <a:off x="5592496" y="971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9CD4CF-3B15-4BC4-A1E3-5188A8E3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10" y="1609855"/>
            <a:ext cx="9638894" cy="48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Enterprise </a:t>
            </a:r>
            <a:r>
              <a:rPr lang="zh-CN" altLang="en-US" dirty="0"/>
              <a:t>架构设计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97" y="5767820"/>
            <a:ext cx="1714500" cy="8096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104" y="365125"/>
            <a:ext cx="1152686" cy="7144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0804" y="1381991"/>
            <a:ext cx="9258300" cy="10391"/>
          </a:xfrm>
          <a:prstGeom prst="line">
            <a:avLst/>
          </a:prstGeom>
          <a:ln w="76200">
            <a:solidFill>
              <a:srgbClr val="A24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E3D2C9-0DC2-4FB6-9BDF-EE62EBC0C95D}"/>
              </a:ext>
            </a:extLst>
          </p:cNvPr>
          <p:cNvSpPr txBox="1"/>
          <p:nvPr/>
        </p:nvSpPr>
        <p:spPr>
          <a:xfrm>
            <a:off x="5592496" y="971743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介绍</a:t>
            </a:r>
            <a:r>
              <a:rPr lang="en-US" altLang="zh-CN" dirty="0" err="1"/>
              <a:t>OdooController.php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FD7D10-3B59-4D0D-9B8B-DBF34F925089}"/>
              </a:ext>
            </a:extLst>
          </p:cNvPr>
          <p:cNvSpPr txBox="1"/>
          <p:nvPr/>
        </p:nvSpPr>
        <p:spPr>
          <a:xfrm>
            <a:off x="838200" y="1859339"/>
            <a:ext cx="50145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odoo@172.16.0.188</a:t>
            </a:r>
            <a:r>
              <a:rPr lang="en-US" altLang="zh-CN" dirty="0"/>
              <a:t>  </a:t>
            </a:r>
            <a:r>
              <a:rPr lang="en-US" altLang="zh-CN" dirty="0" err="1"/>
              <a:t>odoo</a:t>
            </a:r>
            <a:r>
              <a:rPr lang="zh-CN" altLang="en-US" dirty="0"/>
              <a:t>的密码为</a:t>
            </a:r>
            <a:r>
              <a:rPr lang="en-US" altLang="zh-CN" dirty="0" err="1"/>
              <a:t>odoo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cd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/www/html/</a:t>
            </a:r>
            <a:r>
              <a:rPr lang="en-US" altLang="zh-CN" dirty="0" err="1"/>
              <a:t>odoo</a:t>
            </a:r>
            <a:r>
              <a:rPr lang="en-US" altLang="zh-CN" dirty="0"/>
              <a:t>/app/Http/Controllers</a:t>
            </a:r>
          </a:p>
          <a:p>
            <a:endParaRPr lang="en-US" altLang="zh-CN" dirty="0"/>
          </a:p>
          <a:p>
            <a:r>
              <a:rPr lang="zh-CN" altLang="en-US" dirty="0"/>
              <a:t>具体注释请参照本目录下的文件</a:t>
            </a:r>
            <a:r>
              <a:rPr lang="en-US" altLang="zh-CN" dirty="0" err="1"/>
              <a:t>odoo_crake.php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交互的</a:t>
            </a:r>
            <a:r>
              <a:rPr lang="en-US" altLang="zh-CN" dirty="0" err="1"/>
              <a:t>url</a:t>
            </a:r>
            <a:r>
              <a:rPr lang="zh-CN" altLang="en-US" dirty="0"/>
              <a:t>为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http://services.openerp.hk/publisher-warranty</a:t>
            </a:r>
            <a:endParaRPr lang="en-US" altLang="zh-CN" dirty="0">
              <a:hlinkClick r:id="rId7"/>
            </a:endParaRPr>
          </a:p>
          <a:p>
            <a:r>
              <a:rPr lang="en-US" altLang="zh-CN" dirty="0">
                <a:hlinkClick r:id="rId7"/>
              </a:rPr>
              <a:t>http://182.150.28.106:54320/publisher-warranty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727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Enterprise </a:t>
            </a:r>
            <a:r>
              <a:rPr lang="zh-CN" altLang="en-US" dirty="0"/>
              <a:t>架构设计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104" y="365125"/>
            <a:ext cx="1152686" cy="7144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0804" y="1381991"/>
            <a:ext cx="9258300" cy="10391"/>
          </a:xfrm>
          <a:prstGeom prst="line">
            <a:avLst/>
          </a:prstGeom>
          <a:ln w="76200">
            <a:solidFill>
              <a:srgbClr val="A24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E3D2C9-0DC2-4FB6-9BDF-EE62EBC0C95D}"/>
              </a:ext>
            </a:extLst>
          </p:cNvPr>
          <p:cNvSpPr txBox="1"/>
          <p:nvPr/>
        </p:nvSpPr>
        <p:spPr>
          <a:xfrm>
            <a:off x="5592496" y="97174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介绍</a:t>
            </a:r>
            <a:r>
              <a:rPr lang="en-US" altLang="zh-CN" dirty="0"/>
              <a:t>addons/mail/models/update.py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FD7D10-3B59-4D0D-9B8B-DBF34F925089}"/>
              </a:ext>
            </a:extLst>
          </p:cNvPr>
          <p:cNvSpPr txBox="1"/>
          <p:nvPr/>
        </p:nvSpPr>
        <p:spPr>
          <a:xfrm>
            <a:off x="1204546" y="16906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B7CDC0-1881-4E22-9F9D-4581D9DCFFCC}"/>
              </a:ext>
            </a:extLst>
          </p:cNvPr>
          <p:cNvSpPr txBox="1"/>
          <p:nvPr/>
        </p:nvSpPr>
        <p:spPr>
          <a:xfrm>
            <a:off x="649981" y="1830733"/>
            <a:ext cx="3051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见目录</a:t>
            </a:r>
            <a:r>
              <a:rPr lang="en-US" altLang="zh-CN" dirty="0"/>
              <a:t>odoo10</a:t>
            </a:r>
            <a:r>
              <a:rPr lang="zh-CN" altLang="en-US" dirty="0"/>
              <a:t>版本和目录</a:t>
            </a:r>
            <a:r>
              <a:rPr lang="en-US" altLang="zh-CN" dirty="0"/>
              <a:t>11</a:t>
            </a:r>
            <a:r>
              <a:rPr lang="zh-CN" altLang="en-US" dirty="0"/>
              <a:t>版本下的</a:t>
            </a:r>
            <a:r>
              <a:rPr lang="en-US" altLang="zh-CN" dirty="0"/>
              <a:t>update.py</a:t>
            </a:r>
          </a:p>
          <a:p>
            <a:endParaRPr lang="en-US" altLang="zh-CN" dirty="0"/>
          </a:p>
          <a:p>
            <a:r>
              <a:rPr lang="en-US" altLang="zh-CN" dirty="0"/>
              <a:t>10.0</a:t>
            </a:r>
            <a:r>
              <a:rPr lang="zh-CN" altLang="en-US" dirty="0"/>
              <a:t>和</a:t>
            </a:r>
            <a:r>
              <a:rPr lang="en-US" altLang="zh-CN" dirty="0"/>
              <a:t>11.0</a:t>
            </a:r>
            <a:r>
              <a:rPr lang="zh-CN" altLang="en-US" dirty="0"/>
              <a:t>的主要区别在于：</a:t>
            </a:r>
            <a:r>
              <a:rPr lang="en-US" altLang="zh-CN" dirty="0"/>
              <a:t>10.0</a:t>
            </a:r>
            <a:r>
              <a:rPr lang="zh-CN" altLang="en-US" dirty="0"/>
              <a:t>使用</a:t>
            </a:r>
            <a:r>
              <a:rPr lang="en-US" altLang="zh-CN" dirty="0"/>
              <a:t>python2.7</a:t>
            </a:r>
          </a:p>
          <a:p>
            <a:r>
              <a:rPr lang="en-US" altLang="zh-CN" dirty="0"/>
              <a:t>11.0</a:t>
            </a:r>
            <a:r>
              <a:rPr lang="zh-CN" altLang="en-US" dirty="0"/>
              <a:t>使用</a:t>
            </a:r>
            <a:r>
              <a:rPr lang="en-US" altLang="zh-CN" dirty="0"/>
              <a:t>python3.5</a:t>
            </a:r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urllib</a:t>
            </a:r>
            <a:r>
              <a:rPr lang="zh-CN" altLang="en-US" dirty="0"/>
              <a:t>的使用，语法不同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35CD82-F191-4F85-90C3-4C4984336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474" y="3585663"/>
            <a:ext cx="3851141" cy="2174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D3676A-1FFD-4DB0-AB5D-C89C930DF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137" y="3919501"/>
            <a:ext cx="4126488" cy="1890346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B0F54F-6311-439A-80A1-1F78C3945744}"/>
              </a:ext>
            </a:extLst>
          </p:cNvPr>
          <p:cNvCxnSpPr>
            <a:cxnSpLocks/>
          </p:cNvCxnSpPr>
          <p:nvPr/>
        </p:nvCxnSpPr>
        <p:spPr>
          <a:xfrm>
            <a:off x="7921869" y="1690688"/>
            <a:ext cx="0" cy="48867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0240BD60-EB88-4C50-9565-237C1A2BE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637" y="1731604"/>
            <a:ext cx="4126488" cy="20455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54CCB2-6C2F-4173-997C-A8A92811E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473" y="1723823"/>
            <a:ext cx="3851139" cy="1771161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C58F653-3FEA-4940-852A-57DCD34219CE}"/>
              </a:ext>
            </a:extLst>
          </p:cNvPr>
          <p:cNvSpPr/>
          <p:nvPr/>
        </p:nvSpPr>
        <p:spPr>
          <a:xfrm>
            <a:off x="3701562" y="6005951"/>
            <a:ext cx="4098556" cy="514495"/>
          </a:xfrm>
          <a:prstGeom prst="roundRect">
            <a:avLst/>
          </a:prstGeom>
          <a:solidFill>
            <a:srgbClr val="A14588"/>
          </a:solidFill>
          <a:ln>
            <a:solidFill>
              <a:srgbClr val="A14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odoo10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DC8503D-B48E-40E9-AF0B-AEDA7C00A1D8}"/>
              </a:ext>
            </a:extLst>
          </p:cNvPr>
          <p:cNvSpPr/>
          <p:nvPr/>
        </p:nvSpPr>
        <p:spPr>
          <a:xfrm>
            <a:off x="8043114" y="5978380"/>
            <a:ext cx="3826492" cy="514495"/>
          </a:xfrm>
          <a:prstGeom prst="roundRect">
            <a:avLst/>
          </a:prstGeom>
          <a:solidFill>
            <a:srgbClr val="A14588"/>
          </a:solidFill>
          <a:ln>
            <a:solidFill>
              <a:srgbClr val="A14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odoo11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9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669</Words>
  <Application>Microsoft Office PowerPoint</Application>
  <PresentationFormat>宽屏</PresentationFormat>
  <Paragraphs>120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 Enterprise 架构设计</vt:lpstr>
      <vt:lpstr>192.168.0.188服务的启动</vt:lpstr>
      <vt:lpstr> Enterprise 架构设计</vt:lpstr>
      <vt:lpstr>nano /usr/lib/python3/dist-packages/odoo/addons/mail/models/update.py</vt:lpstr>
      <vt:lpstr> Enterprise 架构设计</vt:lpstr>
      <vt:lpstr> Enterprise 架构设计</vt:lpstr>
      <vt:lpstr> Enterprise 架构设计</vt:lpstr>
      <vt:lpstr> Enterprise 架构设计</vt:lpstr>
      <vt:lpstr> Enterprise 架构设计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xd Jiang</dc:creator>
  <cp:lastModifiedBy>达神 韩</cp:lastModifiedBy>
  <cp:revision>86</cp:revision>
  <dcterms:created xsi:type="dcterms:W3CDTF">2017-07-14T03:14:00Z</dcterms:created>
  <dcterms:modified xsi:type="dcterms:W3CDTF">2019-11-16T14:50:44Z</dcterms:modified>
</cp:coreProperties>
</file>