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11 Ice Cave Crystals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Nathan V, Max B, Josh A, Harry J-R, Zhenhua 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92" y="250018"/>
            <a:ext cx="4003573" cy="4323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17" y="520750"/>
            <a:ext cx="51435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21" y="1238635"/>
            <a:ext cx="4260300" cy="2911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9" y="1238635"/>
            <a:ext cx="4426421" cy="29114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17725"/>
            <a:ext cx="1949719" cy="1949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05" y="-30836"/>
            <a:ext cx="2158795" cy="2158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5" y="26116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09" y="270147"/>
            <a:ext cx="1210222" cy="1210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73" y="1079397"/>
            <a:ext cx="3352874" cy="2411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93" y="2654764"/>
            <a:ext cx="4074724" cy="1146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64" y="526640"/>
            <a:ext cx="2742791" cy="4114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77" y="2967444"/>
            <a:ext cx="2762266" cy="2762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6" y="2670128"/>
            <a:ext cx="2156323" cy="2156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46" y="101395"/>
            <a:ext cx="4134464" cy="2584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45" y="2559459"/>
            <a:ext cx="4134465" cy="2584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316157"/>
            <a:ext cx="4812890" cy="3008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11 Ice Cave Crystals 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Ice Cave Crystals </dc:title>
  <cp:lastModifiedBy>Zhenhua Banfill</cp:lastModifiedBy>
  <cp:revision>5</cp:revision>
  <dcterms:modified xsi:type="dcterms:W3CDTF">2019-11-15T23:10:01Z</dcterms:modified>
</cp:coreProperties>
</file>