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26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b1d764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0b1d764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b1d764b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b1d764b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b1d764b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b1d764b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0b1d764b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0b1d764b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0b1d764b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0b1d764b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gif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Team 11 Ice Cave Crystals 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Nathan V, Max B, Josh A, Harry J-R, Zhenhua B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board 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092" y="250018"/>
            <a:ext cx="4003573" cy="43238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Distillation 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217" y="520750"/>
            <a:ext cx="5143500" cy="4048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Thumbnails 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121" y="1238635"/>
            <a:ext cx="4260300" cy="29114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9" y="1238635"/>
            <a:ext cx="4426421" cy="29114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art 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017725"/>
            <a:ext cx="1949719" cy="19497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605" y="-30836"/>
            <a:ext cx="2158795" cy="21587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25" y="261169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809" y="270147"/>
            <a:ext cx="1210222" cy="12102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73" y="1079397"/>
            <a:ext cx="3352874" cy="24110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93" y="2654764"/>
            <a:ext cx="4074724" cy="11460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564" y="526640"/>
            <a:ext cx="2742791" cy="41141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77" y="2967444"/>
            <a:ext cx="2762266" cy="27622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26" y="2670128"/>
            <a:ext cx="2156323" cy="21563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 of the game 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046" y="101395"/>
            <a:ext cx="4134464" cy="2584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045" y="2559459"/>
            <a:ext cx="4134465" cy="25840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5" y="1316157"/>
            <a:ext cx="4812890" cy="30080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29</Words>
  <Application>Microsoft Office PowerPoint</Application>
  <PresentationFormat>On-screen Show (16:9)</PresentationFormat>
  <Paragraphs>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Dark</vt:lpstr>
      <vt:lpstr>Team 11 Ice Cave Crystals </vt:lpstr>
      <vt:lpstr>Research board </vt:lpstr>
      <vt:lpstr>Distillation </vt:lpstr>
      <vt:lpstr>Thumbnails </vt:lpstr>
      <vt:lpstr>Final art </vt:lpstr>
      <vt:lpstr>Screenshot of the game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11 Ice Cave Crystals </dc:title>
  <cp:lastModifiedBy>Zhenhua Banfill</cp:lastModifiedBy>
  <cp:revision>6</cp:revision>
  <dcterms:modified xsi:type="dcterms:W3CDTF">2019-11-22T21:01:09Z</dcterms:modified>
</cp:coreProperties>
</file>