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 and theme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r>
              <a:rPr lang="en"/>
              <a:t> board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r>
              <a:rPr lang="en"/>
              <a:t> art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r>
              <a:rPr lang="en"/>
              <a:t> of the game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