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b1d764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b1d764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b1d764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b1d764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b1d764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b1d764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b1d764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b1d764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b1d764b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b1d764b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11 Ice Cave Crystals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Nathan V, Max B, Josh A, Harry J-R, Zhenhua B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board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92" y="250018"/>
            <a:ext cx="4003573" cy="43238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Distillation 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17" y="520750"/>
            <a:ext cx="5143500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Thumbnails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21" y="1238635"/>
            <a:ext cx="4260300" cy="2911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9" y="1238635"/>
            <a:ext cx="4426421" cy="29114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art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the game 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</Words>
  <Application>Microsoft Office PowerPoint</Application>
  <PresentationFormat>On-screen Show (16:9)</PresentationFormat>
  <Paragraphs>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Team 11 Ice Cave Crystals </vt:lpstr>
      <vt:lpstr>Research board </vt:lpstr>
      <vt:lpstr>Distillation </vt:lpstr>
      <vt:lpstr>Thumbnails </vt:lpstr>
      <vt:lpstr>Final art </vt:lpstr>
      <vt:lpstr>Screenshot of the 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11 Ice Cave Crystals </dc:title>
  <cp:lastModifiedBy>Zhenhua Banfill</cp:lastModifiedBy>
  <cp:revision>3</cp:revision>
  <dcterms:modified xsi:type="dcterms:W3CDTF">2019-11-15T22:48:12Z</dcterms:modified>
</cp:coreProperties>
</file>