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25F61-43F0-4A58-AAFD-87070BF48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62C0F-F199-4FE1-9AB7-11634EA9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531A8-7D04-4E70-9B8E-E423B8D2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732-207B-436F-A70F-5498DC4F6EBF}" type="datetimeFigureOut">
              <a:rPr lang="zh-CN" altLang="en-US" smtClean="0"/>
              <a:t>2017-11-28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1DBD3-33C8-4E75-A3E4-31308295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91C01-B2DF-4796-A31F-B88A14E3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2B-D089-4C96-8FE8-7DCBD0571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2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51A3B-DBF1-4188-9408-F2AA75F4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E4E66-05FF-4204-9494-DDD422326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43702-E359-4A55-8F5F-8D657FC3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732-207B-436F-A70F-5498DC4F6EBF}" type="datetimeFigureOut">
              <a:rPr lang="zh-CN" altLang="en-US" smtClean="0"/>
              <a:t>2017-11-28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E6A39-B417-4758-8341-2D9A342C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A83BE-CF95-4565-9BEC-6696B69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2B-D089-4C96-8FE8-7DCBD0571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2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5BC50B-240E-4A10-B032-546398014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91D100-77D3-4ED6-A998-EB8BC84A4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5FAEB-22CC-4ABD-8465-BE4D0C33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732-207B-436F-A70F-5498DC4F6EBF}" type="datetimeFigureOut">
              <a:rPr lang="zh-CN" altLang="en-US" smtClean="0"/>
              <a:t>2017-11-28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B72F4-3B78-4CAE-8860-A4756361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49E26-42B7-4C04-8F36-F4811916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2B-D089-4C96-8FE8-7DCBD0571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1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64FA4-A70C-45C7-A9A4-B6ADA3AE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86541-2171-474C-A14D-E28D368C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8B0C2-8F7C-4348-86CD-98AD164D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732-207B-436F-A70F-5498DC4F6EBF}" type="datetimeFigureOut">
              <a:rPr lang="zh-CN" altLang="en-US" smtClean="0"/>
              <a:t>2017-11-28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67C7D-AE9A-4003-8AB6-55062BE7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C62EA-ABB6-4432-8889-A15B97D1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2B-D089-4C96-8FE8-7DCBD0571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8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9FABE-A4CA-4DCB-B640-F8BE0646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C701F-FADB-4B18-B105-CE50A7EF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481AF-C585-4B55-B6BB-51A84B67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732-207B-436F-A70F-5498DC4F6EBF}" type="datetimeFigureOut">
              <a:rPr lang="zh-CN" altLang="en-US" smtClean="0"/>
              <a:t>2017-11-28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B0F4D-308D-4617-9064-A17F78A5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294CA-2859-4DF0-A49C-81DEA5BB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2B-D089-4C96-8FE8-7DCBD0571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3002C-5D3C-4A29-84D4-11EF6C14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954E-CDF0-4B3B-A22E-072D508D4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20181-CB78-4ACF-B1A9-262837D85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E71D83-6B87-4E2F-95E6-12C2DADB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732-207B-436F-A70F-5498DC4F6EBF}" type="datetimeFigureOut">
              <a:rPr lang="zh-CN" altLang="en-US" smtClean="0"/>
              <a:t>2017-11-28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26991-9C71-4A15-817D-44CFAF39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7F7E6-0F2B-40C4-A4BE-33FCCBF7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2B-D089-4C96-8FE8-7DCBD0571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7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515BC-BC5D-4999-8693-05A725F3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5A911-A7F5-462C-8E7F-A88A1D67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41D8E-10B0-480D-A6F9-3BA3D2963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FC80BB-A137-4435-B3CD-2941F94AC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168BC9-3AAF-444B-A71E-C4F45D587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23005A-2607-4155-B38A-01BB2875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732-207B-436F-A70F-5498DC4F6EBF}" type="datetimeFigureOut">
              <a:rPr lang="zh-CN" altLang="en-US" smtClean="0"/>
              <a:t>2017-11-28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953A4C-251A-4A2E-B48D-324DE5B1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4CF90B-9AF9-4956-A199-DE0B98AD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2B-D089-4C96-8FE8-7DCBD0571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9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54B11-EE91-4738-BC73-57C0CCCE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69443D-6335-422B-81FD-840FF2AA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732-207B-436F-A70F-5498DC4F6EBF}" type="datetimeFigureOut">
              <a:rPr lang="zh-CN" altLang="en-US" smtClean="0"/>
              <a:t>2017-11-28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FDE8BA-46CB-4C19-A5C9-9AFC4BD7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1A4050-5851-407B-9109-4CE9E1F8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2B-D089-4C96-8FE8-7DCBD0571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89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61EA52-546E-47D6-BF91-9FA91EDF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732-207B-436F-A70F-5498DC4F6EBF}" type="datetimeFigureOut">
              <a:rPr lang="zh-CN" altLang="en-US" smtClean="0"/>
              <a:t>2017-11-28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3CD4E-F9E5-43A3-9586-B09CDC3F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A551B8-C055-4422-8E1E-245D4B26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2B-D089-4C96-8FE8-7DCBD0571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7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4876C-9498-4391-BF8E-FD26F91E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F05F3-414E-4345-B20E-F1CE4E34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6F917-9EAC-4773-BCD9-5E28A16D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97E4A-A09A-46E1-BCDE-21BE8FCB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732-207B-436F-A70F-5498DC4F6EBF}" type="datetimeFigureOut">
              <a:rPr lang="zh-CN" altLang="en-US" smtClean="0"/>
              <a:t>2017-11-28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C63F1-E4A7-4378-8D57-122D9261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8E3BD0-B8FD-4B13-9AEE-6B3089A1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2B-D089-4C96-8FE8-7DCBD0571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4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1F29A-31AA-47D0-8E93-DD88CCB2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383DF8-591E-440B-A369-21EA76502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88C926-D4F3-44F1-AC33-FF36CFC69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D5D3B-851B-41DA-83C5-08F5DDCF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4732-207B-436F-A70F-5498DC4F6EBF}" type="datetimeFigureOut">
              <a:rPr lang="zh-CN" altLang="en-US" smtClean="0"/>
              <a:t>2017-11-28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3A2C0-6CEB-4940-ACE3-396439BC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3C2AC-99E7-47B6-B348-322D0D2A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2B-D089-4C96-8FE8-7DCBD0571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0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B47027-7141-4D8C-97EE-D42428A6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7762A-A567-474B-B977-F950402B2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16ECF-5323-4FC2-B977-512772729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34732-207B-436F-A70F-5498DC4F6EBF}" type="datetimeFigureOut">
              <a:rPr lang="zh-CN" altLang="en-US" smtClean="0"/>
              <a:t>2017-11-28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8641F-0483-4E3F-8841-BBA6CE404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936DE-635E-4095-AD30-ACA5B11C6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762B-D089-4C96-8FE8-7DCBD0571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80666B-702A-48F5-94CB-627B8584536C}"/>
              </a:ext>
            </a:extLst>
          </p:cNvPr>
          <p:cNvSpPr/>
          <p:nvPr/>
        </p:nvSpPr>
        <p:spPr>
          <a:xfrm>
            <a:off x="1157289" y="271463"/>
            <a:ext cx="8901113" cy="60221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6AC1D4-85CA-4EA2-9BA9-EB2630A838CD}"/>
              </a:ext>
            </a:extLst>
          </p:cNvPr>
          <p:cNvSpPr/>
          <p:nvPr/>
        </p:nvSpPr>
        <p:spPr>
          <a:xfrm>
            <a:off x="3971926" y="3900494"/>
            <a:ext cx="3500438" cy="23431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E522F8-ECAB-49F3-A129-CC0321D0706E}"/>
              </a:ext>
            </a:extLst>
          </p:cNvPr>
          <p:cNvSpPr/>
          <p:nvPr/>
        </p:nvSpPr>
        <p:spPr>
          <a:xfrm>
            <a:off x="4000502" y="3900494"/>
            <a:ext cx="1735931" cy="328611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88DEBB-B164-4475-AF09-4BD14BA38828}"/>
              </a:ext>
            </a:extLst>
          </p:cNvPr>
          <p:cNvSpPr/>
          <p:nvPr/>
        </p:nvSpPr>
        <p:spPr>
          <a:xfrm>
            <a:off x="5736433" y="3900494"/>
            <a:ext cx="1735931" cy="328611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99D068-AC3A-437B-9C61-BA33C87C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71" y="4800605"/>
            <a:ext cx="590550" cy="10858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CD66258-C260-41AB-B7D3-AFA615EB6497}"/>
              </a:ext>
            </a:extLst>
          </p:cNvPr>
          <p:cNvSpPr txBox="1"/>
          <p:nvPr/>
        </p:nvSpPr>
        <p:spPr>
          <a:xfrm>
            <a:off x="357188" y="271463"/>
            <a:ext cx="45878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x.2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63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B9D18B5-DD24-4C96-A150-2AD1DE897F9D}"/>
              </a:ext>
            </a:extLst>
          </p:cNvPr>
          <p:cNvSpPr/>
          <p:nvPr/>
        </p:nvSpPr>
        <p:spPr>
          <a:xfrm>
            <a:off x="236933" y="165018"/>
            <a:ext cx="8901113" cy="60221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1F98BA-3B04-4919-8CD3-7F7CE8039E4E}"/>
              </a:ext>
            </a:extLst>
          </p:cNvPr>
          <p:cNvSpPr/>
          <p:nvPr/>
        </p:nvSpPr>
        <p:spPr>
          <a:xfrm>
            <a:off x="3051570" y="3794049"/>
            <a:ext cx="3500438" cy="23431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0C90A2-3AA1-489B-873C-EA3A8306BBF5}"/>
              </a:ext>
            </a:extLst>
          </p:cNvPr>
          <p:cNvSpPr/>
          <p:nvPr/>
        </p:nvSpPr>
        <p:spPr>
          <a:xfrm>
            <a:off x="3080146" y="3794049"/>
            <a:ext cx="1735931" cy="328611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AB26A3-03CC-48EF-8FBB-1A4D0E27CD1E}"/>
              </a:ext>
            </a:extLst>
          </p:cNvPr>
          <p:cNvSpPr/>
          <p:nvPr/>
        </p:nvSpPr>
        <p:spPr>
          <a:xfrm>
            <a:off x="4816077" y="3794049"/>
            <a:ext cx="1735931" cy="328611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03A74F3-1DF3-40F7-A0BA-82EAD95C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15" y="4694160"/>
            <a:ext cx="590550" cy="10858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7879BDC-DD05-43BE-B364-E2A1B767EA84}"/>
              </a:ext>
            </a:extLst>
          </p:cNvPr>
          <p:cNvSpPr/>
          <p:nvPr/>
        </p:nvSpPr>
        <p:spPr>
          <a:xfrm>
            <a:off x="9095183" y="197160"/>
            <a:ext cx="2245518" cy="32639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EC38C-5264-4A39-B157-D02489F5ED8C}"/>
              </a:ext>
            </a:extLst>
          </p:cNvPr>
          <p:cNvSpPr txBox="1"/>
          <p:nvPr/>
        </p:nvSpPr>
        <p:spPr>
          <a:xfrm>
            <a:off x="9404745" y="262886"/>
            <a:ext cx="15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剩余弹药：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086691-2CB8-4B55-A315-AFE276BE1032}"/>
              </a:ext>
            </a:extLst>
          </p:cNvPr>
          <p:cNvSpPr txBox="1"/>
          <p:nvPr/>
        </p:nvSpPr>
        <p:spPr>
          <a:xfrm>
            <a:off x="9404745" y="732230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剩余油量：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47FAD6-AE14-4B0F-8F14-3C7A5591476D}"/>
              </a:ext>
            </a:extLst>
          </p:cNvPr>
          <p:cNvSpPr txBox="1"/>
          <p:nvPr/>
        </p:nvSpPr>
        <p:spPr>
          <a:xfrm>
            <a:off x="9404745" y="1670918"/>
            <a:ext cx="193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击毙敌人数量：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D2629A-E214-4734-827F-40903AF155C6}"/>
              </a:ext>
            </a:extLst>
          </p:cNvPr>
          <p:cNvSpPr txBox="1"/>
          <p:nvPr/>
        </p:nvSpPr>
        <p:spPr>
          <a:xfrm>
            <a:off x="9404745" y="1201574"/>
            <a:ext cx="193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损坏程度： </a:t>
            </a:r>
            <a:r>
              <a:rPr lang="en-US" altLang="zh-CN" dirty="0"/>
              <a:t>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3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jinfu hu</dc:creator>
  <cp:lastModifiedBy>jinfu hu</cp:lastModifiedBy>
  <cp:revision>5</cp:revision>
  <dcterms:created xsi:type="dcterms:W3CDTF">2017-11-27T15:32:26Z</dcterms:created>
  <dcterms:modified xsi:type="dcterms:W3CDTF">2017-11-28T14:11:36Z</dcterms:modified>
</cp:coreProperties>
</file>