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8120-6699-5D41-89BE-7FFD739F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B949-0C66-6246-8072-743784B22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104E-A436-7143-A646-83447424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3C60-C400-A745-B9D4-61C51A69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0180-E349-6346-85D4-2B5AA7F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6F3-C4B6-A546-B745-DCF9ACC7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7DD51-E75B-D94F-B61D-F52C0B04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CAC7-9CC3-0E4B-BE08-169BE30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2912-0650-AF40-99F1-D908562B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6E7C-D9D7-7B4A-BD4F-F37C8FDE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B0CEF-7AF5-3248-938B-7B8CDA37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7645-9AD3-8A4B-8FCC-48B30F0C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B78E-9E1C-5B49-9AB8-334BDE0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439-5EEA-ED42-9C87-CB98D23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71FD-4EE9-4948-AD06-B7DA93DE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9019-1254-5C47-9CDF-A3654C5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BC14-83B9-8C4D-8C35-414A1054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C6CD-3C1A-6440-BEA8-2636647E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2FF1-8067-9D40-9E21-1D75DAE6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257F-BB23-4844-A9AA-9E12BC6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BF6-0163-684C-A534-220F0557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40AE-C212-5B4A-ACE1-75EA3F43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8D2-DA04-4C4D-80B7-96EE3992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06C1-64EC-024A-949D-8000630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5F95-9F68-584C-AD2C-4D0026A3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AB6A-4111-C94E-A45E-24DE212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3888-B91E-E449-9132-83FCA6941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7F05-EE25-C841-AB9A-193BE62B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BDD1-6182-D246-858B-242324A9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0E26-D535-754C-91F5-5EFDF328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92AA-E171-6E41-9215-93E88DEA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85D-3B40-E547-BD97-5FB8CF4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ED95-A2B7-6F4F-92D3-211274D9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524D-6A1D-BB49-8F22-F80193BC8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FE19-C229-B04F-9312-3BF85B59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67F82-1FF1-6B4B-9BA3-BBEF0BD3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2243-14DB-9F4F-A9F4-65DCF2B6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581B-E64C-BC4C-9E64-607CE00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4C4F-7C92-D444-8CC7-9EE2C235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6017-238F-124C-BC04-BC31EDA2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9133-9A7B-9641-8F2A-EBAE4DC4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03450-5CA6-7749-B7A9-CC59AFB4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7FA08-C2BC-774A-B3C7-059B01B3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3F4EB-66F7-0A48-82F1-0E8B355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B53F-2FB1-EC4E-9DDC-289607F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95D9-E931-5441-8D82-70B2206D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236-8914-514E-85A2-BF991DDE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977-FAA2-DB4F-A946-40BA7D09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DCBF1-31F4-F849-A52D-0BF89AFD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81E-DE9B-6A4D-8A9A-628DA12F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A0A5-BDB2-E446-AD92-5BCFB8BE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58500-1D5D-6A47-A3FA-DD4F14E0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354-8B95-D54A-BAD5-16AD465A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E6238-E2C5-3E41-85F5-403032F7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E9D2-3C67-664A-9BF2-E85D7ECB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2407-B5C9-D741-8EF6-D6A253A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BDD2D-489C-1F4C-A8CA-4A12339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3286-6F17-FB42-A35B-3056A23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A4BDC-73B8-D442-9B16-F3235E70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5CEB-B7CA-994F-A6D8-89E6F49A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E645-70F7-014F-9D68-06BD97585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9709-0435-BE4C-897A-4998963CC9D4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9C33-D5D3-6B49-9F34-475BFCCA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108F-9A87-E047-8B45-9020FA72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669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58635-3476-7442-9858-46AE46BF7378}"/>
              </a:ext>
            </a:extLst>
          </p:cNvPr>
          <p:cNvSpPr/>
          <p:nvPr/>
        </p:nvSpPr>
        <p:spPr>
          <a:xfrm>
            <a:off x="4433215" y="2095014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967489-11D6-904B-8116-0CF8302F55C1}"/>
              </a:ext>
            </a:extLst>
          </p:cNvPr>
          <p:cNvSpPr/>
          <p:nvPr/>
        </p:nvSpPr>
        <p:spPr>
          <a:xfrm>
            <a:off x="7467078" y="1636634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11AB6-5D26-4C43-8F6C-C5ACFB26A64B}"/>
              </a:ext>
            </a:extLst>
          </p:cNvPr>
          <p:cNvSpPr/>
          <p:nvPr/>
        </p:nvSpPr>
        <p:spPr>
          <a:xfrm>
            <a:off x="7103888" y="2514007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34DBC-7ADE-0A49-917A-73FBC690C086}"/>
              </a:ext>
            </a:extLst>
          </p:cNvPr>
          <p:cNvSpPr/>
          <p:nvPr/>
        </p:nvSpPr>
        <p:spPr>
          <a:xfrm>
            <a:off x="8323870" y="1991561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D84272-1D4D-DA4C-9ED7-BDFF04AC38F6}"/>
              </a:ext>
            </a:extLst>
          </p:cNvPr>
          <p:cNvCxnSpPr>
            <a:cxnSpLocks/>
          </p:cNvCxnSpPr>
          <p:nvPr/>
        </p:nvCxnSpPr>
        <p:spPr>
          <a:xfrm flipH="1">
            <a:off x="7239620" y="1823014"/>
            <a:ext cx="293621" cy="709419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979D51-BC7C-EA41-A33F-A7AC7D0A0CB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300658" y="2159515"/>
            <a:ext cx="1052028" cy="452877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C5ADC4-AB59-DE45-95E1-58DAD6A5E1E7}"/>
              </a:ext>
            </a:extLst>
          </p:cNvPr>
          <p:cNvSpPr/>
          <p:nvPr/>
        </p:nvSpPr>
        <p:spPr>
          <a:xfrm>
            <a:off x="7629583" y="2089946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A822-738F-C140-9FD7-DD02C9A7EE3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624890" y="1833404"/>
            <a:ext cx="103078" cy="256542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487105-0BA9-2444-BE0F-D224733BEBD0}"/>
              </a:ext>
            </a:extLst>
          </p:cNvPr>
          <p:cNvSpPr/>
          <p:nvPr/>
        </p:nvSpPr>
        <p:spPr>
          <a:xfrm>
            <a:off x="4384837" y="2095014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53A78A-BC3C-9644-B165-DCAB34839618}"/>
              </a:ext>
            </a:extLst>
          </p:cNvPr>
          <p:cNvSpPr/>
          <p:nvPr/>
        </p:nvSpPr>
        <p:spPr>
          <a:xfrm>
            <a:off x="7683177" y="2095014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Godwin H.</dc:creator>
  <cp:lastModifiedBy>Godwin H.</cp:lastModifiedBy>
  <cp:revision>5</cp:revision>
  <dcterms:created xsi:type="dcterms:W3CDTF">2019-10-08T10:53:17Z</dcterms:created>
  <dcterms:modified xsi:type="dcterms:W3CDTF">2019-10-23T17:00:01Z</dcterms:modified>
</cp:coreProperties>
</file>