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00" d="100"/>
          <a:sy n="100" d="100"/>
        </p:scale>
        <p:origin x="10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8120-6699-5D41-89BE-7FFD73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B949-0C66-6246-8072-743784B2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104E-A436-7143-A646-8344742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3C60-C400-A745-B9D4-61C51A6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0180-E349-6346-85D4-2B5AA7F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6F3-C4B6-A546-B745-DCF9ACC7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7DD51-E75B-D94F-B61D-F52C0B04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CAC7-9CC3-0E4B-BE08-169BE30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2912-0650-AF40-99F1-D908562B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6E7C-D9D7-7B4A-BD4F-F37C8FDE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B0CEF-7AF5-3248-938B-7B8CDA37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7645-9AD3-8A4B-8FCC-48B30F0C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B78E-9E1C-5B49-9AB8-334BDE0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439-5EEA-ED42-9C87-CB98D23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71FD-4EE9-4948-AD06-B7DA93DE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9019-1254-5C47-9CDF-A3654C5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BC14-83B9-8C4D-8C35-414A1054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C6CD-3C1A-6440-BEA8-2636647E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2FF1-8067-9D40-9E21-1D75DAE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257F-BB23-4844-A9AA-9E12BC6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BF6-0163-684C-A534-220F0557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40AE-C212-5B4A-ACE1-75EA3F43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8D2-DA04-4C4D-80B7-96EE3992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06C1-64EC-024A-949D-800063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5F95-9F68-584C-AD2C-4D0026A3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AB6A-4111-C94E-A45E-24DE212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3888-B91E-E449-9132-83FCA6941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7F05-EE25-C841-AB9A-193BE62B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BDD1-6182-D246-858B-242324A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0E26-D535-754C-91F5-5EFDF328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92AA-E171-6E41-9215-93E88DEA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85D-3B40-E547-BD97-5FB8CF4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ED95-A2B7-6F4F-92D3-211274D9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524D-6A1D-BB49-8F22-F80193BC8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FE19-C229-B04F-9312-3BF85B59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67F82-1FF1-6B4B-9BA3-BBEF0BD3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2243-14DB-9F4F-A9F4-65DCF2B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581B-E64C-BC4C-9E64-607CE00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4C4F-7C92-D444-8CC7-9EE2C235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6017-238F-124C-BC04-BC31EDA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9133-9A7B-9641-8F2A-EBAE4DC4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3450-5CA6-7749-B7A9-CC59AFB4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7FA08-C2BC-774A-B3C7-059B01B3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3F4EB-66F7-0A48-82F1-0E8B355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B53F-2FB1-EC4E-9DDC-289607F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95D9-E931-5441-8D82-70B2206D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236-8914-514E-85A2-BF991DDE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977-FAA2-DB4F-A946-40BA7D09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DCBF1-31F4-F849-A52D-0BF89AFD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81E-DE9B-6A4D-8A9A-628DA12F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A0A5-BDB2-E446-AD92-5BCFB8BE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58500-1D5D-6A47-A3FA-DD4F14E0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354-8B95-D54A-BAD5-16AD465A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E6238-E2C5-3E41-85F5-403032F7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E9D2-3C67-664A-9BF2-E85D7ECB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2407-B5C9-D741-8EF6-D6A253A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DD2D-489C-1F4C-A8CA-4A12339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3286-6F17-FB42-A35B-3056A23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4BDC-73B8-D442-9B16-F3235E70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5CEB-B7CA-994F-A6D8-89E6F49A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E645-70F7-014F-9D68-06BD9758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9709-0435-BE4C-897A-4998963CC9D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9C33-D5D3-6B49-9F34-475BFCCA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108F-9A87-E047-8B45-9020FA72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20992" y="3693771"/>
            <a:ext cx="6420401" cy="2077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441393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2EA17-F614-D142-996B-642015627852}"/>
              </a:ext>
            </a:extLst>
          </p:cNvPr>
          <p:cNvSpPr txBox="1"/>
          <p:nvPr/>
        </p:nvSpPr>
        <p:spPr>
          <a:xfrm>
            <a:off x="3553953" y="5421421"/>
            <a:ext cx="178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DISPLAY_START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BBFC3-0851-4345-B8C4-44C6F343B906}"/>
              </a:ext>
            </a:extLst>
          </p:cNvPr>
          <p:cNvSpPr txBox="1"/>
          <p:nvPr/>
        </p:nvSpPr>
        <p:spPr>
          <a:xfrm>
            <a:off x="6660076" y="5407612"/>
            <a:ext cx="204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DISPLAY_CHANGE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6ECE4-BED6-644A-BCD6-D3B51FAFB504}"/>
              </a:ext>
            </a:extLst>
          </p:cNvPr>
          <p:cNvSpPr txBox="1"/>
          <p:nvPr/>
        </p:nvSpPr>
        <p:spPr>
          <a:xfrm>
            <a:off x="9121406" y="5407612"/>
            <a:ext cx="183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BUTTON_PRESS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1FDC9-EEB6-A042-A5FF-55B94573C737}"/>
              </a:ext>
            </a:extLst>
          </p:cNvPr>
          <p:cNvCxnSpPr>
            <a:endCxn id="2" idx="0"/>
          </p:cNvCxnSpPr>
          <p:nvPr/>
        </p:nvCxnSpPr>
        <p:spPr>
          <a:xfrm>
            <a:off x="4444678" y="4375230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39F45-3B81-5E4C-8DC0-22E34EC67FF6}"/>
              </a:ext>
            </a:extLst>
          </p:cNvPr>
          <p:cNvCxnSpPr/>
          <p:nvPr/>
        </p:nvCxnSpPr>
        <p:spPr>
          <a:xfrm>
            <a:off x="7679679" y="4361421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9EF4D9-B3A5-2248-AE21-66C4A7649F51}"/>
              </a:ext>
            </a:extLst>
          </p:cNvPr>
          <p:cNvCxnSpPr/>
          <p:nvPr/>
        </p:nvCxnSpPr>
        <p:spPr>
          <a:xfrm>
            <a:off x="10083736" y="4369962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552ABA-E13B-D742-B688-A3DD29DE0583}"/>
              </a:ext>
            </a:extLst>
          </p:cNvPr>
          <p:cNvSpPr txBox="1"/>
          <p:nvPr/>
        </p:nvSpPr>
        <p:spPr>
          <a:xfrm>
            <a:off x="4467397" y="469985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E91708-5E36-174C-9F53-129705FB3CC0}"/>
              </a:ext>
            </a:extLst>
          </p:cNvPr>
          <p:cNvSpPr txBox="1"/>
          <p:nvPr/>
        </p:nvSpPr>
        <p:spPr>
          <a:xfrm>
            <a:off x="7696385" y="470839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A2F0D-DA92-544A-B68F-CA9C6367CCE0}"/>
              </a:ext>
            </a:extLst>
          </p:cNvPr>
          <p:cNvSpPr txBox="1"/>
          <p:nvPr/>
        </p:nvSpPr>
        <p:spPr>
          <a:xfrm>
            <a:off x="10127615" y="469985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669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DA311E-815C-AF4D-B5FB-D67CCB9C62B2}"/>
              </a:ext>
            </a:extLst>
          </p:cNvPr>
          <p:cNvSpPr/>
          <p:nvPr/>
        </p:nvSpPr>
        <p:spPr>
          <a:xfrm>
            <a:off x="3020992" y="4294208"/>
            <a:ext cx="3981692" cy="335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09E98-6C66-EB4A-A6DF-AB55CD9433CB}"/>
              </a:ext>
            </a:extLst>
          </p:cNvPr>
          <p:cNvSpPr/>
          <p:nvPr/>
        </p:nvSpPr>
        <p:spPr>
          <a:xfrm>
            <a:off x="7103888" y="4294208"/>
            <a:ext cx="722465" cy="335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C8B731-725E-3B46-848C-ADD13B8BC084}"/>
              </a:ext>
            </a:extLst>
          </p:cNvPr>
          <p:cNvSpPr/>
          <p:nvPr/>
        </p:nvSpPr>
        <p:spPr>
          <a:xfrm>
            <a:off x="7949000" y="4305503"/>
            <a:ext cx="722465" cy="335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253BB-7057-A247-AEA0-2039A8B2D612}"/>
              </a:ext>
            </a:extLst>
          </p:cNvPr>
          <p:cNvSpPr/>
          <p:nvPr/>
        </p:nvSpPr>
        <p:spPr>
          <a:xfrm>
            <a:off x="8794112" y="4305503"/>
            <a:ext cx="1603934" cy="33566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8531E-2FDD-A54B-AA69-559CD0936E21}"/>
              </a:ext>
            </a:extLst>
          </p:cNvPr>
          <p:cNvSpPr txBox="1"/>
          <p:nvPr/>
        </p:nvSpPr>
        <p:spPr>
          <a:xfrm>
            <a:off x="3356833" y="4781263"/>
            <a:ext cx="33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 AND Display Change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5925E-BD8C-264D-8DAD-44D509AA99BE}"/>
              </a:ext>
            </a:extLst>
          </p:cNvPr>
          <p:cNvSpPr txBox="1"/>
          <p:nvPr/>
        </p:nvSpPr>
        <p:spPr>
          <a:xfrm>
            <a:off x="7002684" y="4807259"/>
            <a:ext cx="166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Change only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C29F5-D8AA-9242-942C-8EF18400DEE0}"/>
              </a:ext>
            </a:extLst>
          </p:cNvPr>
          <p:cNvSpPr txBox="1"/>
          <p:nvPr/>
        </p:nvSpPr>
        <p:spPr>
          <a:xfrm>
            <a:off x="8671465" y="4807258"/>
            <a:ext cx="1668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Change and Participant Response</a:t>
            </a:r>
          </a:p>
        </p:txBody>
      </p:sp>
    </p:spTree>
    <p:extLst>
      <p:ext uri="{BB962C8B-B14F-4D97-AF65-F5344CB8AC3E}">
        <p14:creationId xmlns:p14="http://schemas.microsoft.com/office/powerpoint/2010/main" val="376441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487105-0BA9-2444-BE0F-D224733BEBD0}"/>
              </a:ext>
            </a:extLst>
          </p:cNvPr>
          <p:cNvSpPr/>
          <p:nvPr/>
        </p:nvSpPr>
        <p:spPr>
          <a:xfrm>
            <a:off x="438483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53A78A-BC3C-9644-B165-DCAB34839618}"/>
              </a:ext>
            </a:extLst>
          </p:cNvPr>
          <p:cNvSpPr/>
          <p:nvPr/>
        </p:nvSpPr>
        <p:spPr>
          <a:xfrm>
            <a:off x="768317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82B5B-2DEB-2E4D-93E5-F211F9635AA2}"/>
              </a:ext>
            </a:extLst>
          </p:cNvPr>
          <p:cNvSpPr/>
          <p:nvPr/>
        </p:nvSpPr>
        <p:spPr>
          <a:xfrm>
            <a:off x="3180389" y="4426133"/>
            <a:ext cx="5743691" cy="33566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91633-3FC9-BD43-81CE-B658A49C7760}"/>
              </a:ext>
            </a:extLst>
          </p:cNvPr>
          <p:cNvSpPr txBox="1"/>
          <p:nvPr/>
        </p:nvSpPr>
        <p:spPr>
          <a:xfrm>
            <a:off x="3181831" y="4913188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Start and Display Change and Participant Response</a:t>
            </a:r>
          </a:p>
        </p:txBody>
      </p:sp>
    </p:spTree>
    <p:extLst>
      <p:ext uri="{BB962C8B-B14F-4D97-AF65-F5344CB8AC3E}">
        <p14:creationId xmlns:p14="http://schemas.microsoft.com/office/powerpoint/2010/main" val="284491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95B425-9B52-E148-83FD-DC2E92F69F10}"/>
              </a:ext>
            </a:extLst>
          </p:cNvPr>
          <p:cNvSpPr txBox="1"/>
          <p:nvPr/>
        </p:nvSpPr>
        <p:spPr>
          <a:xfrm>
            <a:off x="4388149" y="2697682"/>
            <a:ext cx="4208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Baskerville" panose="02020502070401020303" pitchFamily="18" charset="0"/>
                <a:ea typeface="Baskerville" panose="02020502070401020303" pitchFamily="18" charset="0"/>
                <a:cs typeface="Big Caslon Medium" panose="02000603090000020003" pitchFamily="2" charset="-79"/>
              </a:rPr>
              <a:t>eyeTrackR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4ACE52-D443-7B44-B699-AD47251AB9A6}"/>
              </a:ext>
            </a:extLst>
          </p:cNvPr>
          <p:cNvSpPr/>
          <p:nvPr/>
        </p:nvSpPr>
        <p:spPr>
          <a:xfrm>
            <a:off x="4533305" y="3631572"/>
            <a:ext cx="128436" cy="1284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7B0893-1F9E-A441-926A-AEC92E9E7C43}"/>
              </a:ext>
            </a:extLst>
          </p:cNvPr>
          <p:cNvSpPr/>
          <p:nvPr/>
        </p:nvSpPr>
        <p:spPr>
          <a:xfrm>
            <a:off x="6861885" y="3626763"/>
            <a:ext cx="128436" cy="1284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198D26-ADA2-C940-9B98-9404C8A91A68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4661741" y="3695790"/>
            <a:ext cx="1199878" cy="5643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00276E-A0E1-D74F-83E8-3C7480DF5D0C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5990055" y="3690981"/>
            <a:ext cx="871830" cy="10452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264C313-36DD-0041-8B45-C4D40875E545}"/>
              </a:ext>
            </a:extLst>
          </p:cNvPr>
          <p:cNvSpPr/>
          <p:nvPr/>
        </p:nvSpPr>
        <p:spPr>
          <a:xfrm>
            <a:off x="8440880" y="3626763"/>
            <a:ext cx="128436" cy="1284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F44130-7722-9043-A91A-FFF06EAFFED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990321" y="3690981"/>
            <a:ext cx="1450559" cy="10452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809D8A-BDB0-3A48-99B2-5EEBC4468B4E}"/>
              </a:ext>
            </a:extLst>
          </p:cNvPr>
          <p:cNvSpPr/>
          <p:nvPr/>
        </p:nvSpPr>
        <p:spPr>
          <a:xfrm>
            <a:off x="5861619" y="3637215"/>
            <a:ext cx="128436" cy="1284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B4D662-10A3-A94D-B992-840BFF102E00}"/>
              </a:ext>
            </a:extLst>
          </p:cNvPr>
          <p:cNvSpPr txBox="1"/>
          <p:nvPr/>
        </p:nvSpPr>
        <p:spPr>
          <a:xfrm>
            <a:off x="4488067" y="3876115"/>
            <a:ext cx="3952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Organising and Analysing Eye-Tracking Data</a:t>
            </a: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83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</vt:lpstr>
      <vt:lpstr>Big Caslon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Godwin H.</dc:creator>
  <cp:lastModifiedBy>Godwin H.</cp:lastModifiedBy>
  <cp:revision>12</cp:revision>
  <dcterms:created xsi:type="dcterms:W3CDTF">2019-10-08T10:53:17Z</dcterms:created>
  <dcterms:modified xsi:type="dcterms:W3CDTF">2019-11-12T18:55:27Z</dcterms:modified>
</cp:coreProperties>
</file>