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100" d="100"/>
          <a:sy n="100" d="100"/>
        </p:scale>
        <p:origin x="10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8120-6699-5D41-89BE-7FFD739F5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BB949-0C66-6246-8072-743784B22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E104E-A436-7143-A646-83447424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3C60-C400-A745-B9D4-61C51A69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0180-E349-6346-85D4-2B5AA7F8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46F3-C4B6-A546-B745-DCF9ACC7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7DD51-E75B-D94F-B61D-F52C0B04E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CAC7-9CC3-0E4B-BE08-169BE30E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A2912-0650-AF40-99F1-D908562B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6E7C-D9D7-7B4A-BD4F-F37C8FDE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9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B0CEF-7AF5-3248-938B-7B8CDA377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67645-9AD3-8A4B-8FCC-48B30F0C4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B78E-9E1C-5B49-9AB8-334BDE01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B439-5EEA-ED42-9C87-CB98D23D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A71FD-4EE9-4948-AD06-B7DA93DE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9019-1254-5C47-9CDF-A3654C5F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BC14-83B9-8C4D-8C35-414A1054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C6CD-3C1A-6440-BEA8-2636647E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2FF1-8067-9D40-9E21-1D75DAE6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257F-BB23-4844-A9AA-9E12BC63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7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FBF6-0163-684C-A534-220F0557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40AE-C212-5B4A-ACE1-75EA3F431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8D2-DA04-4C4D-80B7-96EE3992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06C1-64EC-024A-949D-8000630C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5F95-9F68-584C-AD2C-4D0026A3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8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AB6A-4111-C94E-A45E-24DE2120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3888-B91E-E449-9132-83FCA6941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7F05-EE25-C841-AB9A-193BE62B5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7BDD1-6182-D246-858B-242324A9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80E26-D535-754C-91F5-5EFDF328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B92AA-E171-6E41-9215-93E88DEA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D85D-3B40-E547-BD97-5FB8CF4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FED95-A2B7-6F4F-92D3-211274D9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F524D-6A1D-BB49-8F22-F80193BC8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6FE19-C229-B04F-9312-3BF85B596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67F82-1FF1-6B4B-9BA3-BBEF0BD3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E2243-14DB-9F4F-A9F4-65DCF2B6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7581B-E64C-BC4C-9E64-607CE009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E4C4F-7C92-D444-8CC7-9EE2C235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6017-238F-124C-BC04-BC31EDA2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F9133-9A7B-9641-8F2A-EBAE4DC4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03450-5CA6-7749-B7A9-CC59AFB4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7FA08-C2BC-774A-B3C7-059B01B3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3F4EB-66F7-0A48-82F1-0E8B355F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B53F-2FB1-EC4E-9DDC-289607FD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95D9-E931-5441-8D82-70B2206D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7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A236-8914-514E-85A2-BF991DDE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1977-FAA2-DB4F-A946-40BA7D09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DCBF1-31F4-F849-A52D-0BF89AFD8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5781E-DE9B-6A4D-8A9A-628DA12F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FA0A5-BDB2-E446-AD92-5BCFB8BE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58500-1D5D-6A47-A3FA-DD4F14E0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8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6354-8B95-D54A-BAD5-16AD465A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E6238-E2C5-3E41-85F5-403032F76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CE9D2-3C67-664A-9BF2-E85D7ECBB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D2407-B5C9-D741-8EF6-D6A253A6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BDD2D-489C-1F4C-A8CA-4A123397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23286-6F17-FB42-A35B-3056A233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9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A4BDC-73B8-D442-9B16-F3235E70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E5CEB-B7CA-994F-A6D8-89E6F49A7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E645-70F7-014F-9D68-06BD97585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9709-0435-BE4C-897A-4998963CC9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9C33-D5D3-6B49-9F34-475BFCCA1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5108F-9A87-E047-8B45-9020FA722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9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20992" y="3693771"/>
            <a:ext cx="6420401" cy="2077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441393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2EA17-F614-D142-996B-642015627852}"/>
              </a:ext>
            </a:extLst>
          </p:cNvPr>
          <p:cNvSpPr txBox="1"/>
          <p:nvPr/>
        </p:nvSpPr>
        <p:spPr>
          <a:xfrm>
            <a:off x="3553953" y="5421421"/>
            <a:ext cx="1781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DISPLAY_START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ABBFC3-0851-4345-B8C4-44C6F343B906}"/>
              </a:ext>
            </a:extLst>
          </p:cNvPr>
          <p:cNvSpPr txBox="1"/>
          <p:nvPr/>
        </p:nvSpPr>
        <p:spPr>
          <a:xfrm>
            <a:off x="6660076" y="5407612"/>
            <a:ext cx="2046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DISPLAY_CHANGE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C6ECE4-BED6-644A-BCD6-D3B51FAFB504}"/>
              </a:ext>
            </a:extLst>
          </p:cNvPr>
          <p:cNvSpPr txBox="1"/>
          <p:nvPr/>
        </p:nvSpPr>
        <p:spPr>
          <a:xfrm>
            <a:off x="9121406" y="5407612"/>
            <a:ext cx="1831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BUTTON_PRESS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1FDC9-EEB6-A042-A5FF-55B94573C737}"/>
              </a:ext>
            </a:extLst>
          </p:cNvPr>
          <p:cNvCxnSpPr>
            <a:endCxn id="2" idx="0"/>
          </p:cNvCxnSpPr>
          <p:nvPr/>
        </p:nvCxnSpPr>
        <p:spPr>
          <a:xfrm>
            <a:off x="4444678" y="4375230"/>
            <a:ext cx="0" cy="1046191"/>
          </a:xfrm>
          <a:prstGeom prst="straightConnector1">
            <a:avLst/>
          </a:prstGeom>
          <a:ln w="60325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39F45-3B81-5E4C-8DC0-22E34EC67FF6}"/>
              </a:ext>
            </a:extLst>
          </p:cNvPr>
          <p:cNvCxnSpPr/>
          <p:nvPr/>
        </p:nvCxnSpPr>
        <p:spPr>
          <a:xfrm>
            <a:off x="7679679" y="4361421"/>
            <a:ext cx="0" cy="1046191"/>
          </a:xfrm>
          <a:prstGeom prst="straightConnector1">
            <a:avLst/>
          </a:prstGeom>
          <a:ln w="60325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9EF4D9-B3A5-2248-AE21-66C4A7649F51}"/>
              </a:ext>
            </a:extLst>
          </p:cNvPr>
          <p:cNvCxnSpPr/>
          <p:nvPr/>
        </p:nvCxnSpPr>
        <p:spPr>
          <a:xfrm>
            <a:off x="10083736" y="4369962"/>
            <a:ext cx="0" cy="1046191"/>
          </a:xfrm>
          <a:prstGeom prst="straightConnector1">
            <a:avLst/>
          </a:prstGeom>
          <a:ln w="60325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552ABA-E13B-D742-B688-A3DD29DE0583}"/>
              </a:ext>
            </a:extLst>
          </p:cNvPr>
          <p:cNvSpPr txBox="1"/>
          <p:nvPr/>
        </p:nvSpPr>
        <p:spPr>
          <a:xfrm>
            <a:off x="4467397" y="469985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E91708-5E36-174C-9F53-129705FB3CC0}"/>
              </a:ext>
            </a:extLst>
          </p:cNvPr>
          <p:cNvSpPr txBox="1"/>
          <p:nvPr/>
        </p:nvSpPr>
        <p:spPr>
          <a:xfrm>
            <a:off x="7696385" y="4708392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A2F0D-DA92-544A-B68F-CA9C6367CCE0}"/>
              </a:ext>
            </a:extLst>
          </p:cNvPr>
          <p:cNvSpPr txBox="1"/>
          <p:nvPr/>
        </p:nvSpPr>
        <p:spPr>
          <a:xfrm>
            <a:off x="10127615" y="469985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16691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</p:cNvCxnSpPr>
          <p:nvPr/>
        </p:nvCxnSpPr>
        <p:spPr>
          <a:xfrm>
            <a:off x="3020992" y="3693771"/>
            <a:ext cx="6085872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206878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F58635-3476-7442-9858-46AE46BF7378}"/>
              </a:ext>
            </a:extLst>
          </p:cNvPr>
          <p:cNvSpPr/>
          <p:nvPr/>
        </p:nvSpPr>
        <p:spPr>
          <a:xfrm>
            <a:off x="4433215" y="2095014"/>
            <a:ext cx="196770" cy="19677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967489-11D6-904B-8116-0CF8302F55C1}"/>
              </a:ext>
            </a:extLst>
          </p:cNvPr>
          <p:cNvSpPr/>
          <p:nvPr/>
        </p:nvSpPr>
        <p:spPr>
          <a:xfrm>
            <a:off x="7467078" y="1636634"/>
            <a:ext cx="196770" cy="196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711AB6-5D26-4C43-8F6C-C5ACFB26A64B}"/>
              </a:ext>
            </a:extLst>
          </p:cNvPr>
          <p:cNvSpPr/>
          <p:nvPr/>
        </p:nvSpPr>
        <p:spPr>
          <a:xfrm>
            <a:off x="7103888" y="2514007"/>
            <a:ext cx="196770" cy="196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E34DBC-7ADE-0A49-917A-73FBC690C086}"/>
              </a:ext>
            </a:extLst>
          </p:cNvPr>
          <p:cNvSpPr/>
          <p:nvPr/>
        </p:nvSpPr>
        <p:spPr>
          <a:xfrm>
            <a:off x="8323870" y="1991561"/>
            <a:ext cx="196770" cy="1967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D84272-1D4D-DA4C-9ED7-BDFF04AC38F6}"/>
              </a:ext>
            </a:extLst>
          </p:cNvPr>
          <p:cNvCxnSpPr>
            <a:cxnSpLocks/>
          </p:cNvCxnSpPr>
          <p:nvPr/>
        </p:nvCxnSpPr>
        <p:spPr>
          <a:xfrm flipH="1">
            <a:off x="7239620" y="1823014"/>
            <a:ext cx="293621" cy="709419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979D51-BC7C-EA41-A33F-A7AC7D0A0CB2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7300658" y="2159515"/>
            <a:ext cx="1052028" cy="452877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8C5ADC4-AB59-DE45-95E1-58DAD6A5E1E7}"/>
              </a:ext>
            </a:extLst>
          </p:cNvPr>
          <p:cNvSpPr/>
          <p:nvPr/>
        </p:nvSpPr>
        <p:spPr>
          <a:xfrm>
            <a:off x="7629583" y="2089946"/>
            <a:ext cx="196770" cy="19677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2FA822-738F-C140-9FD7-DD02C9A7EE3A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624890" y="1833404"/>
            <a:ext cx="103078" cy="256542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</p:cNvCxnSpPr>
          <p:nvPr/>
        </p:nvCxnSpPr>
        <p:spPr>
          <a:xfrm>
            <a:off x="3020992" y="3693771"/>
            <a:ext cx="6085872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206878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F58635-3476-7442-9858-46AE46BF7378}"/>
              </a:ext>
            </a:extLst>
          </p:cNvPr>
          <p:cNvSpPr/>
          <p:nvPr/>
        </p:nvSpPr>
        <p:spPr>
          <a:xfrm>
            <a:off x="4433215" y="2095014"/>
            <a:ext cx="196770" cy="19677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967489-11D6-904B-8116-0CF8302F55C1}"/>
              </a:ext>
            </a:extLst>
          </p:cNvPr>
          <p:cNvSpPr/>
          <p:nvPr/>
        </p:nvSpPr>
        <p:spPr>
          <a:xfrm>
            <a:off x="7467078" y="1636634"/>
            <a:ext cx="196770" cy="196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711AB6-5D26-4C43-8F6C-C5ACFB26A64B}"/>
              </a:ext>
            </a:extLst>
          </p:cNvPr>
          <p:cNvSpPr/>
          <p:nvPr/>
        </p:nvSpPr>
        <p:spPr>
          <a:xfrm>
            <a:off x="7103888" y="2514007"/>
            <a:ext cx="196770" cy="196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E34DBC-7ADE-0A49-917A-73FBC690C086}"/>
              </a:ext>
            </a:extLst>
          </p:cNvPr>
          <p:cNvSpPr/>
          <p:nvPr/>
        </p:nvSpPr>
        <p:spPr>
          <a:xfrm>
            <a:off x="8323870" y="1991561"/>
            <a:ext cx="196770" cy="1967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D84272-1D4D-DA4C-9ED7-BDFF04AC38F6}"/>
              </a:ext>
            </a:extLst>
          </p:cNvPr>
          <p:cNvCxnSpPr>
            <a:cxnSpLocks/>
          </p:cNvCxnSpPr>
          <p:nvPr/>
        </p:nvCxnSpPr>
        <p:spPr>
          <a:xfrm flipH="1">
            <a:off x="7239620" y="1823014"/>
            <a:ext cx="293621" cy="709419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979D51-BC7C-EA41-A33F-A7AC7D0A0CB2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7300658" y="2159515"/>
            <a:ext cx="1052028" cy="452877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8C5ADC4-AB59-DE45-95E1-58DAD6A5E1E7}"/>
              </a:ext>
            </a:extLst>
          </p:cNvPr>
          <p:cNvSpPr/>
          <p:nvPr/>
        </p:nvSpPr>
        <p:spPr>
          <a:xfrm>
            <a:off x="7629583" y="2089946"/>
            <a:ext cx="196770" cy="19677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2FA822-738F-C140-9FD7-DD02C9A7EE3A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624890" y="1833404"/>
            <a:ext cx="103078" cy="256542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3DA311E-815C-AF4D-B5FB-D67CCB9C62B2}"/>
              </a:ext>
            </a:extLst>
          </p:cNvPr>
          <p:cNvSpPr/>
          <p:nvPr/>
        </p:nvSpPr>
        <p:spPr>
          <a:xfrm>
            <a:off x="3020992" y="4294208"/>
            <a:ext cx="3981692" cy="335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09E98-6C66-EB4A-A6DF-AB55CD9433CB}"/>
              </a:ext>
            </a:extLst>
          </p:cNvPr>
          <p:cNvSpPr/>
          <p:nvPr/>
        </p:nvSpPr>
        <p:spPr>
          <a:xfrm>
            <a:off x="7103888" y="4294208"/>
            <a:ext cx="722465" cy="335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C8B731-725E-3B46-848C-ADD13B8BC084}"/>
              </a:ext>
            </a:extLst>
          </p:cNvPr>
          <p:cNvSpPr/>
          <p:nvPr/>
        </p:nvSpPr>
        <p:spPr>
          <a:xfrm>
            <a:off x="7949000" y="4305503"/>
            <a:ext cx="722465" cy="335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D253BB-7057-A247-AEA0-2039A8B2D612}"/>
              </a:ext>
            </a:extLst>
          </p:cNvPr>
          <p:cNvSpPr/>
          <p:nvPr/>
        </p:nvSpPr>
        <p:spPr>
          <a:xfrm>
            <a:off x="8794112" y="4305503"/>
            <a:ext cx="1603934" cy="335664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8531E-2FDD-A54B-AA69-559CD0936E21}"/>
              </a:ext>
            </a:extLst>
          </p:cNvPr>
          <p:cNvSpPr txBox="1"/>
          <p:nvPr/>
        </p:nvSpPr>
        <p:spPr>
          <a:xfrm>
            <a:off x="3356833" y="4781263"/>
            <a:ext cx="331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 AND Display Change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55925E-BD8C-264D-8DAD-44D509AA99BE}"/>
              </a:ext>
            </a:extLst>
          </p:cNvPr>
          <p:cNvSpPr txBox="1"/>
          <p:nvPr/>
        </p:nvSpPr>
        <p:spPr>
          <a:xfrm>
            <a:off x="7002684" y="4807259"/>
            <a:ext cx="166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Change only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C29F5-D8AA-9242-942C-8EF18400DEE0}"/>
              </a:ext>
            </a:extLst>
          </p:cNvPr>
          <p:cNvSpPr txBox="1"/>
          <p:nvPr/>
        </p:nvSpPr>
        <p:spPr>
          <a:xfrm>
            <a:off x="8671465" y="4807258"/>
            <a:ext cx="1668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Change and Participant Response</a:t>
            </a:r>
          </a:p>
        </p:txBody>
      </p:sp>
    </p:spTree>
    <p:extLst>
      <p:ext uri="{BB962C8B-B14F-4D97-AF65-F5344CB8AC3E}">
        <p14:creationId xmlns:p14="http://schemas.microsoft.com/office/powerpoint/2010/main" val="376441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</p:cNvCxnSpPr>
          <p:nvPr/>
        </p:nvCxnSpPr>
        <p:spPr>
          <a:xfrm>
            <a:off x="3020992" y="3693771"/>
            <a:ext cx="6085872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206878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487105-0BA9-2444-BE0F-D224733BEBD0}"/>
              </a:ext>
            </a:extLst>
          </p:cNvPr>
          <p:cNvSpPr/>
          <p:nvPr/>
        </p:nvSpPr>
        <p:spPr>
          <a:xfrm>
            <a:off x="4384837" y="2095014"/>
            <a:ext cx="196770" cy="1967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53A78A-BC3C-9644-B165-DCAB34839618}"/>
              </a:ext>
            </a:extLst>
          </p:cNvPr>
          <p:cNvSpPr/>
          <p:nvPr/>
        </p:nvSpPr>
        <p:spPr>
          <a:xfrm>
            <a:off x="7683177" y="2095014"/>
            <a:ext cx="196770" cy="1967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760866" y="1678600"/>
            <a:ext cx="1880999" cy="171278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7225864" y="1678600"/>
            <a:ext cx="1880999" cy="171278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1516058" y="2172355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</p:cNvCxnSpPr>
          <p:nvPr/>
        </p:nvCxnSpPr>
        <p:spPr>
          <a:xfrm>
            <a:off x="601884" y="3693771"/>
            <a:ext cx="8504980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1023487" y="385304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7347876" y="3811497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Returns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206878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561212" y="1722106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539538" y="2245326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7225864" y="275685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050375" y="2494360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B53D7C2-1B8C-E84D-9E94-1ADEDB4A15B3}"/>
              </a:ext>
            </a:extLst>
          </p:cNvPr>
          <p:cNvSpPr/>
          <p:nvPr/>
        </p:nvSpPr>
        <p:spPr>
          <a:xfrm>
            <a:off x="5005926" y="1678600"/>
            <a:ext cx="1880999" cy="17127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8AD96C-A962-0C4B-B54D-360D6E06067E}"/>
              </a:ext>
            </a:extLst>
          </p:cNvPr>
          <p:cNvSpPr txBox="1"/>
          <p:nvPr/>
        </p:nvSpPr>
        <p:spPr>
          <a:xfrm>
            <a:off x="5282236" y="3831309"/>
            <a:ext cx="132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19C2EB9-E760-A940-A3C9-B6080AFD5F11}"/>
              </a:ext>
            </a:extLst>
          </p:cNvPr>
          <p:cNvSpPr/>
          <p:nvPr/>
        </p:nvSpPr>
        <p:spPr>
          <a:xfrm>
            <a:off x="2817549" y="1655442"/>
            <a:ext cx="1880999" cy="171278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CA65A4-259A-CA47-A57A-68C7C78330C5}"/>
              </a:ext>
            </a:extLst>
          </p:cNvPr>
          <p:cNvSpPr txBox="1"/>
          <p:nvPr/>
        </p:nvSpPr>
        <p:spPr>
          <a:xfrm>
            <a:off x="3216996" y="1722106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09F7CA-F7B9-7B4E-BB3B-D0E564BA70EB}"/>
              </a:ext>
            </a:extLst>
          </p:cNvPr>
          <p:cNvSpPr txBox="1"/>
          <p:nvPr/>
        </p:nvSpPr>
        <p:spPr>
          <a:xfrm>
            <a:off x="4195322" y="2245326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9032F4-E6C0-9944-9E5B-B49BF7517E4F}"/>
              </a:ext>
            </a:extLst>
          </p:cNvPr>
          <p:cNvSpPr txBox="1"/>
          <p:nvPr/>
        </p:nvSpPr>
        <p:spPr>
          <a:xfrm>
            <a:off x="2881648" y="275685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69AA52-3B3A-1244-B4C4-B698FF7E155E}"/>
              </a:ext>
            </a:extLst>
          </p:cNvPr>
          <p:cNvSpPr txBox="1"/>
          <p:nvPr/>
        </p:nvSpPr>
        <p:spPr>
          <a:xfrm>
            <a:off x="3706159" y="2494360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27C823-2F35-BE4A-996B-179E469BC8FE}"/>
              </a:ext>
            </a:extLst>
          </p:cNvPr>
          <p:cNvSpPr txBox="1"/>
          <p:nvPr/>
        </p:nvSpPr>
        <p:spPr>
          <a:xfrm>
            <a:off x="2957773" y="3853134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Display</a:t>
            </a:r>
          </a:p>
        </p:txBody>
      </p:sp>
    </p:spTree>
    <p:extLst>
      <p:ext uri="{BB962C8B-B14F-4D97-AF65-F5344CB8AC3E}">
        <p14:creationId xmlns:p14="http://schemas.microsoft.com/office/powerpoint/2010/main" val="173040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87</Words>
  <Application>Microsoft Macintosh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Godwin H.</dc:creator>
  <cp:lastModifiedBy>Godwin H.</cp:lastModifiedBy>
  <cp:revision>10</cp:revision>
  <dcterms:created xsi:type="dcterms:W3CDTF">2019-10-08T10:53:17Z</dcterms:created>
  <dcterms:modified xsi:type="dcterms:W3CDTF">2019-11-01T17:46:45Z</dcterms:modified>
</cp:coreProperties>
</file>