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100" d="100"/>
          <a:sy n="100" d="100"/>
        </p:scale>
        <p:origin x="10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120-6699-5D41-89BE-7FFD73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B949-0C66-6246-8072-743784B2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104E-A436-7143-A646-8344742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3C60-C400-A745-B9D4-61C51A6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180-E349-6346-85D4-2B5AA7F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6F3-C4B6-A546-B745-DCF9ACC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DD51-E75B-D94F-B61D-F52C0B0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CAC7-9CC3-0E4B-BE08-169BE30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2912-0650-AF40-99F1-D908562B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E7C-D9D7-7B4A-BD4F-F37C8FD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0CEF-7AF5-3248-938B-7B8CDA37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7645-9AD3-8A4B-8FCC-48B30F0C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8E-9E1C-5B49-9AB8-334BDE0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439-5EEA-ED42-9C87-CB98D23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71FD-4EE9-4948-AD06-B7DA93D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019-1254-5C47-9CDF-A3654C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C14-83B9-8C4D-8C35-414A105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C6CD-3C1A-6440-BEA8-2636647E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2FF1-8067-9D40-9E21-1D75DAE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57F-BB23-4844-A9AA-9E12BC6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F6-0163-684C-A534-220F055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40AE-C212-5B4A-ACE1-75EA3F4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8D2-DA04-4C4D-80B7-96EE399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6C1-64EC-024A-949D-800063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F95-9F68-584C-AD2C-4D0026A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B6A-4111-C94E-A45E-24DE212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3888-B91E-E449-9132-83FCA6941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7F05-EE25-C841-AB9A-193BE62B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DD1-6182-D246-858B-242324A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E26-D535-754C-91F5-5EFDF32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2AA-E171-6E41-9215-93E88DE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85D-3B40-E547-BD97-5FB8CF4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ED95-A2B7-6F4F-92D3-211274D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524D-6A1D-BB49-8F22-F80193BC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FE19-C229-B04F-9312-3BF85B59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7F82-1FF1-6B4B-9BA3-BBEF0BD3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2243-14DB-9F4F-A9F4-65DCF2B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581B-E64C-BC4C-9E64-607CE00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4C4F-7C92-D444-8CC7-9EE2C235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017-238F-124C-BC04-BC31EDA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9133-9A7B-9641-8F2A-EBAE4DC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3450-5CA6-7749-B7A9-CC59AFB4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FA08-C2BC-774A-B3C7-059B01B3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F4EB-66F7-0A48-82F1-0E8B35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B53F-2FB1-EC4E-9DDC-289607F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5D9-E931-5441-8D82-70B2206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236-8914-514E-85A2-BF991DDE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977-FAA2-DB4F-A946-40BA7D0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BF1-31F4-F849-A52D-0BF89AFD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81E-DE9B-6A4D-8A9A-628DA12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0A5-BDB2-E446-AD92-5BCFB8BE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8500-1D5D-6A47-A3FA-DD4F14E0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354-8B95-D54A-BAD5-16AD465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6238-E2C5-3E41-85F5-403032F7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9D2-3C67-664A-9BF2-E85D7ECB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2407-B5C9-D741-8EF6-D6A253A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DD2D-489C-1F4C-A8CA-4A12339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3286-6F17-FB42-A35B-3056A23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4BDC-73B8-D442-9B16-F3235E70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5CEB-B7CA-994F-A6D8-89E6F4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E645-70F7-014F-9D68-06BD9758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709-0435-BE4C-897A-4998963CC9D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9C33-D5D3-6B49-9F34-475BFCC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108F-9A87-E047-8B45-9020FA72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0992" y="3693771"/>
            <a:ext cx="6420401" cy="207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441393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2EA17-F614-D142-996B-642015627852}"/>
              </a:ext>
            </a:extLst>
          </p:cNvPr>
          <p:cNvSpPr txBox="1"/>
          <p:nvPr/>
        </p:nvSpPr>
        <p:spPr>
          <a:xfrm>
            <a:off x="3553953" y="5421421"/>
            <a:ext cx="1781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BBFC3-0851-4345-B8C4-44C6F343B906}"/>
              </a:ext>
            </a:extLst>
          </p:cNvPr>
          <p:cNvSpPr txBox="1"/>
          <p:nvPr/>
        </p:nvSpPr>
        <p:spPr>
          <a:xfrm>
            <a:off x="6660076" y="5407612"/>
            <a:ext cx="204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DISPLAY_CHANGE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6ECE4-BED6-644A-BCD6-D3B51FAFB504}"/>
              </a:ext>
            </a:extLst>
          </p:cNvPr>
          <p:cNvSpPr txBox="1"/>
          <p:nvPr/>
        </p:nvSpPr>
        <p:spPr>
          <a:xfrm>
            <a:off x="9121406" y="5407612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BUTTON_PRESS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1FDC9-EEB6-A042-A5FF-55B94573C737}"/>
              </a:ext>
            </a:extLst>
          </p:cNvPr>
          <p:cNvCxnSpPr>
            <a:endCxn id="2" idx="0"/>
          </p:cNvCxnSpPr>
          <p:nvPr/>
        </p:nvCxnSpPr>
        <p:spPr>
          <a:xfrm>
            <a:off x="4444678" y="4375230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D39F45-3B81-5E4C-8DC0-22E34EC67FF6}"/>
              </a:ext>
            </a:extLst>
          </p:cNvPr>
          <p:cNvCxnSpPr/>
          <p:nvPr/>
        </p:nvCxnSpPr>
        <p:spPr>
          <a:xfrm>
            <a:off x="7679679" y="4361421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9EF4D9-B3A5-2248-AE21-66C4A7649F51}"/>
              </a:ext>
            </a:extLst>
          </p:cNvPr>
          <p:cNvCxnSpPr/>
          <p:nvPr/>
        </p:nvCxnSpPr>
        <p:spPr>
          <a:xfrm>
            <a:off x="10083736" y="4369962"/>
            <a:ext cx="0" cy="1046191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552ABA-E13B-D742-B688-A3DD29DE0583}"/>
              </a:ext>
            </a:extLst>
          </p:cNvPr>
          <p:cNvSpPr txBox="1"/>
          <p:nvPr/>
        </p:nvSpPr>
        <p:spPr>
          <a:xfrm>
            <a:off x="4467397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E91708-5E36-174C-9F53-129705FB3CC0}"/>
              </a:ext>
            </a:extLst>
          </p:cNvPr>
          <p:cNvSpPr txBox="1"/>
          <p:nvPr/>
        </p:nvSpPr>
        <p:spPr>
          <a:xfrm>
            <a:off x="7696385" y="470839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A2F0D-DA92-544A-B68F-CA9C6367CCE0}"/>
              </a:ext>
            </a:extLst>
          </p:cNvPr>
          <p:cNvSpPr txBox="1"/>
          <p:nvPr/>
        </p:nvSpPr>
        <p:spPr>
          <a:xfrm>
            <a:off x="10127615" y="469985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66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DA311E-815C-AF4D-B5FB-D67CCB9C62B2}"/>
              </a:ext>
            </a:extLst>
          </p:cNvPr>
          <p:cNvSpPr/>
          <p:nvPr/>
        </p:nvSpPr>
        <p:spPr>
          <a:xfrm>
            <a:off x="3020992" y="4294208"/>
            <a:ext cx="3981692" cy="335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09E98-6C66-EB4A-A6DF-AB55CD9433CB}"/>
              </a:ext>
            </a:extLst>
          </p:cNvPr>
          <p:cNvSpPr/>
          <p:nvPr/>
        </p:nvSpPr>
        <p:spPr>
          <a:xfrm>
            <a:off x="7103888" y="4294208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8B731-725E-3B46-848C-ADD13B8BC084}"/>
              </a:ext>
            </a:extLst>
          </p:cNvPr>
          <p:cNvSpPr/>
          <p:nvPr/>
        </p:nvSpPr>
        <p:spPr>
          <a:xfrm>
            <a:off x="7949000" y="4305503"/>
            <a:ext cx="722465" cy="335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253BB-7057-A247-AEA0-2039A8B2D612}"/>
              </a:ext>
            </a:extLst>
          </p:cNvPr>
          <p:cNvSpPr/>
          <p:nvPr/>
        </p:nvSpPr>
        <p:spPr>
          <a:xfrm>
            <a:off x="8794112" y="4305503"/>
            <a:ext cx="1603934" cy="33566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8531E-2FDD-A54B-AA69-559CD0936E21}"/>
              </a:ext>
            </a:extLst>
          </p:cNvPr>
          <p:cNvSpPr txBox="1"/>
          <p:nvPr/>
        </p:nvSpPr>
        <p:spPr>
          <a:xfrm>
            <a:off x="3356833" y="4781263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 AND Display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55925E-BD8C-264D-8DAD-44D509AA99BE}"/>
              </a:ext>
            </a:extLst>
          </p:cNvPr>
          <p:cNvSpPr txBox="1"/>
          <p:nvPr/>
        </p:nvSpPr>
        <p:spPr>
          <a:xfrm>
            <a:off x="7002684" y="4807259"/>
            <a:ext cx="166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only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C29F5-D8AA-9242-942C-8EF18400DEE0}"/>
              </a:ext>
            </a:extLst>
          </p:cNvPr>
          <p:cNvSpPr txBox="1"/>
          <p:nvPr/>
        </p:nvSpPr>
        <p:spPr>
          <a:xfrm>
            <a:off x="8671465" y="4807258"/>
            <a:ext cx="1668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Change and Participant Response</a:t>
            </a:r>
          </a:p>
        </p:txBody>
      </p:sp>
    </p:spTree>
    <p:extLst>
      <p:ext uri="{BB962C8B-B14F-4D97-AF65-F5344CB8AC3E}">
        <p14:creationId xmlns:p14="http://schemas.microsoft.com/office/powerpoint/2010/main" val="37644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487105-0BA9-2444-BE0F-D224733BEBD0}"/>
              </a:ext>
            </a:extLst>
          </p:cNvPr>
          <p:cNvSpPr/>
          <p:nvPr/>
        </p:nvSpPr>
        <p:spPr>
          <a:xfrm>
            <a:off x="438483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53A78A-BC3C-9644-B165-DCAB34839618}"/>
              </a:ext>
            </a:extLst>
          </p:cNvPr>
          <p:cNvSpPr/>
          <p:nvPr/>
        </p:nvSpPr>
        <p:spPr>
          <a:xfrm>
            <a:off x="7683177" y="2095014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69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H.</dc:creator>
  <cp:lastModifiedBy>Godwin H.</cp:lastModifiedBy>
  <cp:revision>9</cp:revision>
  <dcterms:created xsi:type="dcterms:W3CDTF">2019-10-08T10:53:17Z</dcterms:created>
  <dcterms:modified xsi:type="dcterms:W3CDTF">2019-10-29T18:53:52Z</dcterms:modified>
</cp:coreProperties>
</file>