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5" r:id="rId9"/>
    <p:sldId id="266" r:id="rId10"/>
    <p:sldId id="267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884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1C3D-69E2-694F-ACA9-302B15AB795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314E-78C7-FF42-BF7F-A612900D3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314E-78C7-FF42-BF7F-A612900D3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4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A9A7-C2A3-014D-A1A7-33CDA929B4A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40EFE6-3D13-A942-87F1-82A458F63F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inventiv.com/blog/online-fantasy-sports-platform-changing-sports-industry/" TargetMode="External"/><Relationship Id="rId2" Type="http://schemas.openxmlformats.org/officeDocument/2006/relationships/hyperlink" Target="https://www.sportsmanagementdegreehub.com/fantasy-football-indust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D9379763-BD78-4D65-82A4-89D54EDE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3" r="-1" b="206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5451A-C357-C64D-8A66-575E7C7B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E"/>
                </a:solidFill>
              </a:rPr>
              <a:t>Weekly Fantasy Football Contest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3FE6-395D-C146-91D3-06CAED65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Hugh Goode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8A56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77288B-69F8-2148-B5EF-D8A74AB3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1966835"/>
            <a:ext cx="4889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4C24A3D-8039-7E4B-AAE5-635E2358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966835"/>
            <a:ext cx="5143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DD44B-4DA7-104A-9AB9-B44AC23E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Player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21493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2DE-B214-4544-A5E6-A291C49C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Value = Lowest Cost per Point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529653B-ED51-8942-B947-AD81E8E1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009473"/>
            <a:ext cx="8458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D75-A531-EF44-A79E-FAEDFEE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3513-2B3D-6D4A-BE42-F25E410E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that can randomly generate lineups</a:t>
            </a:r>
          </a:p>
          <a:p>
            <a:r>
              <a:rPr lang="en-US" dirty="0"/>
              <a:t>Fill lineups with only my “highest value” players at each position</a:t>
            </a:r>
          </a:p>
          <a:p>
            <a:r>
              <a:rPr lang="en-US" dirty="0"/>
              <a:t>Select lineup with highest projected points</a:t>
            </a:r>
          </a:p>
          <a:p>
            <a:r>
              <a:rPr lang="en-US" dirty="0"/>
              <a:t>Evaluate success over time</a:t>
            </a:r>
          </a:p>
        </p:txBody>
      </p:sp>
    </p:spTree>
    <p:extLst>
      <p:ext uri="{BB962C8B-B14F-4D97-AF65-F5344CB8AC3E}">
        <p14:creationId xmlns:p14="http://schemas.microsoft.com/office/powerpoint/2010/main" val="7562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8DA-BB1D-DF4D-B4C7-7719CF83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65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BBF-6FC6-664E-BF83-5223B040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6506-7ED9-AB46-895C-653FEB7D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Contests on weekly basis</a:t>
            </a:r>
          </a:p>
          <a:p>
            <a:r>
              <a:rPr lang="en-US" dirty="0"/>
              <a:t>Each player drafts a team of NFL players (Example: 1 QB, 2 RB, 3 WR, 1 TE, 1 Flex)</a:t>
            </a:r>
          </a:p>
          <a:p>
            <a:r>
              <a:rPr lang="en-US" dirty="0"/>
              <a:t>Each NFL player assigned a salary. Team salary cannot exceed budget</a:t>
            </a:r>
          </a:p>
          <a:p>
            <a:r>
              <a:rPr lang="en-US" dirty="0"/>
              <a:t>Players record points by the accrual of game statistics during NFL games</a:t>
            </a:r>
          </a:p>
          <a:p>
            <a:r>
              <a:rPr lang="en-US" dirty="0"/>
              <a:t>Team with most points wins</a:t>
            </a:r>
          </a:p>
        </p:txBody>
      </p:sp>
    </p:spTree>
    <p:extLst>
      <p:ext uri="{BB962C8B-B14F-4D97-AF65-F5344CB8AC3E}">
        <p14:creationId xmlns:p14="http://schemas.microsoft.com/office/powerpoint/2010/main" val="31924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y football advice, Wild Card weekend: FanDuel roster tinkering -  SBNation.com">
            <a:extLst>
              <a:ext uri="{FF2B5EF4-FFF2-40B4-BE49-F238E27FC236}">
                <a16:creationId xmlns:a16="http://schemas.microsoft.com/office/drawing/2014/main" id="{34FD43C8-6476-A143-8FF1-2C1CEE4F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089" y="333065"/>
            <a:ext cx="7795883" cy="55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7722-A41A-7145-B261-826E941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5476-AA63-DB4D-B386-90BC4F45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Estimated 59 million fantasy sports players in US &amp; Canada</a:t>
            </a:r>
          </a:p>
          <a:p>
            <a:pPr lvl="1"/>
            <a:r>
              <a:rPr lang="en-US" dirty="0"/>
              <a:t>40 million for fantasy football</a:t>
            </a:r>
          </a:p>
          <a:p>
            <a:r>
              <a:rPr lang="en-US" dirty="0"/>
              <a:t>$18.6 billion market</a:t>
            </a:r>
          </a:p>
          <a:p>
            <a:r>
              <a:rPr lang="en-US" dirty="0"/>
              <a:t>FanDuel</a:t>
            </a:r>
          </a:p>
          <a:p>
            <a:pPr lvl="1"/>
            <a:r>
              <a:rPr lang="en-US" dirty="0"/>
              <a:t>$363 million in VC raised</a:t>
            </a:r>
          </a:p>
          <a:p>
            <a:pPr lvl="1"/>
            <a:r>
              <a:rPr lang="en-US" dirty="0"/>
              <a:t>1,000 employees</a:t>
            </a:r>
          </a:p>
          <a:p>
            <a:pPr lvl="1"/>
            <a:r>
              <a:rPr lang="en-US" dirty="0"/>
              <a:t>Estimated to pay out over $2 billion in winnings this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Sources: </a:t>
            </a:r>
            <a:r>
              <a:rPr lang="en-US" sz="1600" dirty="0">
                <a:hlinkClick r:id="rId2"/>
              </a:rPr>
              <a:t>https://www.sportsmanagementdegreehub.com/fantasy-football-industry/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https://appinventiv.com/blog/online-fantasy-sports-platform-changing-sports-industry/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78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7A5-6C46-744D-8296-AB10214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EC8F-9857-8F40-BE42-7544C948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 http://rotoguru1.com</a:t>
            </a:r>
          </a:p>
          <a:p>
            <a:r>
              <a:rPr lang="en-US" dirty="0"/>
              <a:t>Columns: Week, Year, Player Name, Position, Weekly Fantasy Point Total (FanDuel), Weekly Salary (FanDuel), Weekly Fantasy Point Total (DraftKings), Weekly Salary (DraftKings), Weekly Fantasy Point Total (Yahoo Sports), Weekly Salary (Yahoo Sports)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B3F620E-2B4F-4B46-B408-C0AD8B24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021481"/>
            <a:ext cx="10591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FC551-EBC3-1E42-AEC9-D4CB129B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Data Exploration for Trends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89B2EF7-E88D-0541-AFD5-0C5D8873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84257"/>
            <a:ext cx="4960442" cy="3503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2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BB01864-4D98-C449-B797-5B402A1D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21529"/>
            <a:ext cx="6553200" cy="68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CE83A6-D650-3148-87B2-BFB8232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4784"/>
            <a:ext cx="533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AE4E1-5468-0949-AF98-F103E797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314784"/>
            <a:ext cx="50927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892CB-2E9F-5D42-AF66-2A386D5C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Total Fantasy Points per Year and Average Player Salary</a:t>
            </a:r>
          </a:p>
        </p:txBody>
      </p:sp>
    </p:spTree>
    <p:extLst>
      <p:ext uri="{BB962C8B-B14F-4D97-AF65-F5344CB8AC3E}">
        <p14:creationId xmlns:p14="http://schemas.microsoft.com/office/powerpoint/2010/main" val="310906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E8B70EB-90CA-324D-9309-B43AFC61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6CAD8-55C5-764F-80BE-3B5B3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Salary Classification vs Points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9AE5F85-50A8-C749-8E79-75DB207B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9642"/>
            <a:ext cx="4889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17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{FCFDC8FB-1C3F-FA4C-8426-E45BCAB87097}tf10001119</Template>
  <TotalTime>551</TotalTime>
  <Words>260</Words>
  <Application>Microsoft Macintosh PowerPoint</Application>
  <PresentationFormat>Widescreen</PresentationFormat>
  <Paragraphs>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Weekly Fantasy Football Contest Data</vt:lpstr>
      <vt:lpstr>What is Fantasy Football?</vt:lpstr>
      <vt:lpstr>PowerPoint Presentation</vt:lpstr>
      <vt:lpstr>Market</vt:lpstr>
      <vt:lpstr>Dataset</vt:lpstr>
      <vt:lpstr>Data Exploration for Trends</vt:lpstr>
      <vt:lpstr>PowerPoint Presentation</vt:lpstr>
      <vt:lpstr>Total Fantasy Points per Year and Average Player Salary</vt:lpstr>
      <vt:lpstr>Salary Classification vs Points</vt:lpstr>
      <vt:lpstr>Single Player Performance Over Time</vt:lpstr>
      <vt:lpstr>Highest Value = Lowest Cost per Point</vt:lpstr>
      <vt:lpstr>Future Work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Fantasy Football Contest Data</dc:title>
  <dc:creator>Hugh Goode III</dc:creator>
  <cp:lastModifiedBy>Hugh Goode III</cp:lastModifiedBy>
  <cp:revision>10</cp:revision>
  <dcterms:created xsi:type="dcterms:W3CDTF">2021-10-16T20:59:08Z</dcterms:created>
  <dcterms:modified xsi:type="dcterms:W3CDTF">2021-10-17T20:53:21Z</dcterms:modified>
</cp:coreProperties>
</file>