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24" d="100"/>
          <a:sy n="124" d="100"/>
        </p:scale>
        <p:origin x="6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1C3D-69E2-694F-ACA9-302B15AB7957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F314E-78C7-FF42-BF7F-A612900D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810-EDC1-1745-A810-DF7DF4917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CBC19-FDF6-D041-88A2-D7C4FA209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D1CB-C202-EC41-B963-CC43FDB2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BA2B-E93A-BE42-90D8-7D5FFE19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27A2-153D-C741-B341-124D354D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A1CE-9404-1944-8F3D-3E09E799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5BE22-A525-EE49-8BAB-345FC6DC5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5728-5A6B-D440-B8C8-F7285603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ADA0-375A-4545-AA0B-25A0F68F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6E12-D04E-904C-9B11-812A9E6C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0A46C-DE3F-4145-8ACE-089638F6E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ED0E0-D951-054C-B859-B5201934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E3FFF-FB6A-B142-AEBC-357F5121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F4109-2933-5B46-915A-76F622EF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1B11-6715-3847-855E-2498049B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0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BB46-93F4-764D-A1A1-EE877EAE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7596-680E-E34B-92CD-00B34536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626F-2017-0243-8191-A7A4EECC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B91B-7333-024C-864C-422BB2D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5164-CF98-B84A-8398-4688412A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8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DD7-3999-D947-9AF1-354F3971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7DAD1-5692-054D-BE79-247ECF06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4E9D-0CD9-794C-9971-52DE7E9B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7F6E-3797-1D45-8233-A8D43B49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8FA6-2724-A54D-8048-85DDACC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2208-82D8-4F4B-A21B-E9C0E932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F984-8777-BD45-A656-CF9AC437C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0B9ED-1DE3-E941-B3A3-FD6FD3BB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07620-9C6D-BC4D-A48E-4D845AD3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BABD-8D38-E340-86D7-2D221733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05D3-7903-114B-81C7-A676E4FB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0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1776-1348-7344-AE94-8BAFE3E4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FDB69-92E0-4045-9B40-0FEE023A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9C7DB-199C-074E-9F91-758A38CF4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81A2E-5A70-1C4D-82FA-E0A041A31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4055F-1B66-074D-AFB6-AEFCBE330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7D378-74FB-334C-84D5-8A9EF8EB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6A1D7-877D-1C4D-BBDC-B6A5B590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8F1EC-A588-F540-A3E6-1B5269AD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F96C-06F7-F34F-801E-503CADE9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D2E92-49CD-6A4A-8158-A32F1D87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F494A-F060-B246-B11C-0AE946F2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5F91E-EE51-8342-BD6E-22498FF2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77E3A-2142-244D-9DDC-D85AF4A2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8C7FC-FB03-9D4F-AD7D-9FC8D2EB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FE54F-73CC-2B41-807B-ACFACFD1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71B-8C33-9A45-B51C-467E0594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47F7-3A6A-CF44-BD0A-485077F7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AF557-9648-3245-AA1A-681ADB513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1C116-10AF-1947-9874-A4638CEA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2F7A8-3345-8945-8964-4FC4598C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873DA-CF39-CF44-B1EC-4D57FB5F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B43E-4C83-C04F-8BA6-0DC347C9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D571B-4745-E842-8F89-A9C8F335F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9D985-FDC0-9E43-B780-57AE20CA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FCCF-0367-7C42-81A5-FBD78638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3D697-6D49-AA42-A4D9-7CCA08AA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30C15-A553-4947-81E8-25BBA1DF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72243-E5E4-6345-8544-8AA53230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B944-1B6B-7747-B994-7E7E9B9E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85C2-3A09-C140-9B38-59865A7D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A9A7-C2A3-014D-A1A7-33CDA929B4A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1739-5E41-7A4D-AC23-F7A19D7C6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33FD-A0DC-0D43-BCA8-0DA6EAF9B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3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iv.com/blog/online-fantasy-sports-platform-changing-sports-industry/" TargetMode="External"/><Relationship Id="rId2" Type="http://schemas.openxmlformats.org/officeDocument/2006/relationships/hyperlink" Target="https://www.sportsmanagementdegreehub.com/fantasy-football-industr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451A-C357-C64D-8A66-575E7C7B1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Fantasy Football Contest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D3FE6-395D-C146-91D3-06CAED651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Hugh Goode</a:t>
            </a:r>
          </a:p>
        </p:txBody>
      </p:sp>
    </p:spTree>
    <p:extLst>
      <p:ext uri="{BB962C8B-B14F-4D97-AF65-F5344CB8AC3E}">
        <p14:creationId xmlns:p14="http://schemas.microsoft.com/office/powerpoint/2010/main" val="278754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BBBF-6FC6-664E-BF83-5223B040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Fantasy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6506-7ED9-AB46-895C-653FEB7D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Contests on weekly basis</a:t>
            </a:r>
          </a:p>
          <a:p>
            <a:r>
              <a:rPr lang="en-US" dirty="0"/>
              <a:t>Each player drafts a team of NFL players (Example: 1 QB, 2 RB, 3 WR, 1 TE, 1  Flex)</a:t>
            </a:r>
          </a:p>
          <a:p>
            <a:r>
              <a:rPr lang="en-US" dirty="0"/>
              <a:t>Each NFL player assigned a salary. Team salary cannot exceed budget</a:t>
            </a:r>
          </a:p>
          <a:p>
            <a:r>
              <a:rPr lang="en-US" dirty="0"/>
              <a:t>Players record points by the accrual of game statistics during NFL games</a:t>
            </a:r>
          </a:p>
          <a:p>
            <a:r>
              <a:rPr lang="en-US" dirty="0"/>
              <a:t>Team with most points wins</a:t>
            </a:r>
          </a:p>
        </p:txBody>
      </p:sp>
    </p:spTree>
    <p:extLst>
      <p:ext uri="{BB962C8B-B14F-4D97-AF65-F5344CB8AC3E}">
        <p14:creationId xmlns:p14="http://schemas.microsoft.com/office/powerpoint/2010/main" val="319248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7722-A41A-7145-B261-826E941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5476-AA63-DB4D-B386-90BC4F45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Estimated 59 million fantasy sports players in US &amp; Canada</a:t>
            </a:r>
          </a:p>
          <a:p>
            <a:pPr lvl="1"/>
            <a:r>
              <a:rPr lang="en-US" dirty="0"/>
              <a:t>40 million for fantasy football</a:t>
            </a:r>
          </a:p>
          <a:p>
            <a:r>
              <a:rPr lang="en-US" dirty="0"/>
              <a:t>$18.6 billion market</a:t>
            </a:r>
          </a:p>
          <a:p>
            <a:r>
              <a:rPr lang="en-US" dirty="0"/>
              <a:t>FanDuel</a:t>
            </a:r>
          </a:p>
          <a:p>
            <a:pPr lvl="1"/>
            <a:r>
              <a:rPr lang="en-US" dirty="0"/>
              <a:t>$363 million in VC raised</a:t>
            </a:r>
          </a:p>
          <a:p>
            <a:pPr lvl="1"/>
            <a:r>
              <a:rPr lang="en-US" dirty="0"/>
              <a:t>1,000 employees</a:t>
            </a:r>
          </a:p>
          <a:p>
            <a:pPr lvl="1"/>
            <a:r>
              <a:rPr lang="en-US" dirty="0"/>
              <a:t>Estimated to pay out over $2 billion in winnings this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Sources: </a:t>
            </a:r>
            <a:r>
              <a:rPr lang="en-US" sz="1600" dirty="0">
                <a:hlinkClick r:id="rId2"/>
              </a:rPr>
              <a:t>https://www.sportsmanagementdegreehub.com/fantasy-football-industry/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https://appinventiv.com/blog/online-fantasy-sports-platform-changing-sports-industry/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78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y football advice, Wild Card weekend: FanDuel roster tinkering -  SBNation.com">
            <a:extLst>
              <a:ext uri="{FF2B5EF4-FFF2-40B4-BE49-F238E27FC236}">
                <a16:creationId xmlns:a16="http://schemas.microsoft.com/office/drawing/2014/main" id="{34FD43C8-6476-A143-8FF1-2C1CEE4F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95" y="766068"/>
            <a:ext cx="7795883" cy="55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3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17A5-6C46-744D-8296-AB102142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EC8F-9857-8F40-BE42-7544C948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http://rotoguru1.com/</a:t>
            </a:r>
            <a:r>
              <a:rPr lang="en-US" dirty="0" err="1"/>
              <a:t>cgi</a:t>
            </a:r>
            <a:r>
              <a:rPr lang="en-US" dirty="0"/>
              <a:t>-bin/</a:t>
            </a:r>
            <a:r>
              <a:rPr lang="en-US" dirty="0" err="1"/>
              <a:t>fyday.pl?game</a:t>
            </a:r>
            <a:r>
              <a:rPr lang="en-US" dirty="0"/>
              <a:t>=</a:t>
            </a:r>
            <a:r>
              <a:rPr lang="en-US" dirty="0" err="1"/>
              <a:t>fd</a:t>
            </a:r>
            <a:endParaRPr lang="en-US" dirty="0"/>
          </a:p>
          <a:p>
            <a:r>
              <a:rPr lang="en-US" dirty="0"/>
              <a:t>Columns: Week, Year, Player Name, Position, Weekly Fantasy Point Total (FanDuel), Weekly Salary (FanDuel), Weekly Fantasy Point Total (DraftKings), Weekly Salary (DraftKings), Weekly Fantasy Point Total (Yahoo Sports), Weekly Salary (Yahoo Sports)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Sample Image</a:t>
            </a:r>
          </a:p>
        </p:txBody>
      </p:sp>
    </p:spTree>
    <p:extLst>
      <p:ext uri="{BB962C8B-B14F-4D97-AF65-F5344CB8AC3E}">
        <p14:creationId xmlns:p14="http://schemas.microsoft.com/office/powerpoint/2010/main" val="15952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C551-EBC3-1E42-AEC9-D4CB129B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for Trends</a:t>
            </a:r>
          </a:p>
        </p:txBody>
      </p:sp>
    </p:spTree>
    <p:extLst>
      <p:ext uri="{BB962C8B-B14F-4D97-AF65-F5344CB8AC3E}">
        <p14:creationId xmlns:p14="http://schemas.microsoft.com/office/powerpoint/2010/main" val="32979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22DE-B214-4544-A5E6-A291C49C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 for Player Value and Lineup Optimization</a:t>
            </a:r>
          </a:p>
        </p:txBody>
      </p:sp>
    </p:spTree>
    <p:extLst>
      <p:ext uri="{BB962C8B-B14F-4D97-AF65-F5344CB8AC3E}">
        <p14:creationId xmlns:p14="http://schemas.microsoft.com/office/powerpoint/2010/main" val="322746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B8DA-BB1D-DF4D-B4C7-7719CF83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2656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217</Words>
  <Application>Microsoft Macintosh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Weekly Fantasy Football Contest Data</vt:lpstr>
      <vt:lpstr>What is Fantasy Football?</vt:lpstr>
      <vt:lpstr>Market</vt:lpstr>
      <vt:lpstr>PowerPoint Presentation</vt:lpstr>
      <vt:lpstr>Dataset</vt:lpstr>
      <vt:lpstr>Data Exploration for Trends</vt:lpstr>
      <vt:lpstr>Projections for Player Value and Lineup Optimization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Fantasy Football Contest Data</dc:title>
  <dc:creator>Hugh Goode III</dc:creator>
  <cp:lastModifiedBy>Hugh Goode III</cp:lastModifiedBy>
  <cp:revision>3</cp:revision>
  <dcterms:created xsi:type="dcterms:W3CDTF">2021-10-16T20:59:08Z</dcterms:created>
  <dcterms:modified xsi:type="dcterms:W3CDTF">2021-10-16T22:39:20Z</dcterms:modified>
</cp:coreProperties>
</file>