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8" r:id="rId8"/>
    <p:sldId id="265" r:id="rId9"/>
    <p:sldId id="266" r:id="rId10"/>
    <p:sldId id="267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2"/>
    <p:restoredTop sz="94884"/>
  </p:normalViewPr>
  <p:slideViewPr>
    <p:cSldViewPr snapToGrid="0" snapToObjects="1">
      <p:cViewPr varScale="1">
        <p:scale>
          <a:sx n="105" d="100"/>
          <a:sy n="10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D1C3D-69E2-694F-ACA9-302B15AB7957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F314E-78C7-FF42-BF7F-A612900D3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2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F314E-78C7-FF42-BF7F-A612900D3E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65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F314E-78C7-FF42-BF7F-A612900D3E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24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08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8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3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79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56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87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5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9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inventiv.com/blog/online-fantasy-sports-platform-changing-sports-industry/" TargetMode="External"/><Relationship Id="rId2" Type="http://schemas.openxmlformats.org/officeDocument/2006/relationships/hyperlink" Target="https://www.sportsmanagementdegreehub.com/fantasy-football-industr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wo referees near the goal signalling touchdown to large stadium">
            <a:extLst>
              <a:ext uri="{FF2B5EF4-FFF2-40B4-BE49-F238E27FC236}">
                <a16:creationId xmlns:a16="http://schemas.microsoft.com/office/drawing/2014/main" id="{D9379763-BD78-4D65-82A4-89D54EDEA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3" r="-1" b="206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5451A-C357-C64D-8A66-575E7C7B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E"/>
                </a:solidFill>
              </a:rPr>
              <a:t>Weekly Fantasy Football Contest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D3FE6-395D-C146-91D3-06CAED651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E"/>
                </a:solidFill>
              </a:rPr>
              <a:t>Hugh Goode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C8A56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4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777288B-69F8-2148-B5EF-D8A74AB32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9" y="1966835"/>
            <a:ext cx="4889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4C24A3D-8039-7E4B-AAE5-635E23582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966835"/>
            <a:ext cx="5143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0DD44B-4DA7-104A-9AB9-B44AC23E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Player Performance Over Time</a:t>
            </a:r>
          </a:p>
        </p:txBody>
      </p:sp>
    </p:spTree>
    <p:extLst>
      <p:ext uri="{BB962C8B-B14F-4D97-AF65-F5344CB8AC3E}">
        <p14:creationId xmlns:p14="http://schemas.microsoft.com/office/powerpoint/2010/main" val="214930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22DE-B214-4544-A5E6-A291C49C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Highest Value = Lowest Cost per Point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529653B-ED51-8942-B947-AD81E8E1F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2009473"/>
            <a:ext cx="84582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6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AD75-A531-EF44-A79E-FAEDFEE7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3513-2B3D-6D4A-BE42-F25E410E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app that can randomly generate lineups</a:t>
            </a:r>
          </a:p>
          <a:p>
            <a:r>
              <a:rPr lang="en-US" dirty="0"/>
              <a:t>Web scrape salary data for future weeks to make value calculations more accurate</a:t>
            </a:r>
          </a:p>
          <a:p>
            <a:r>
              <a:rPr lang="en-US" dirty="0"/>
              <a:t>Fill lineups with only my “highest value” players at each position</a:t>
            </a:r>
          </a:p>
          <a:p>
            <a:r>
              <a:rPr lang="en-US" dirty="0"/>
              <a:t>Select lineup with highest projected points</a:t>
            </a:r>
          </a:p>
          <a:p>
            <a:r>
              <a:rPr lang="en-US" dirty="0"/>
              <a:t>Evaluate success over time</a:t>
            </a:r>
          </a:p>
        </p:txBody>
      </p:sp>
    </p:spTree>
    <p:extLst>
      <p:ext uri="{BB962C8B-B14F-4D97-AF65-F5344CB8AC3E}">
        <p14:creationId xmlns:p14="http://schemas.microsoft.com/office/powerpoint/2010/main" val="75629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B8DA-BB1D-DF4D-B4C7-7719CF83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2656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BBBF-6FC6-664E-BF83-5223B040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Fantasy Football?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6506-7ED9-AB46-895C-653FEB7D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Contests on weekly basis</a:t>
            </a:r>
          </a:p>
          <a:p>
            <a:r>
              <a:rPr lang="en-US" dirty="0"/>
              <a:t>Each player drafts a team of NFL players (Example: 1 QB, 2 RB, 3 WR, 1 TE, 1 Flex)</a:t>
            </a:r>
          </a:p>
          <a:p>
            <a:r>
              <a:rPr lang="en-US" dirty="0"/>
              <a:t>Each NFL player assigned a salary. Team salary cannot exceed budget</a:t>
            </a:r>
          </a:p>
          <a:p>
            <a:r>
              <a:rPr lang="en-US" dirty="0"/>
              <a:t>Players record points by the accrual of game statistics during NFL games</a:t>
            </a:r>
          </a:p>
          <a:p>
            <a:r>
              <a:rPr lang="en-US" dirty="0"/>
              <a:t>Team with most points wins</a:t>
            </a:r>
          </a:p>
        </p:txBody>
      </p:sp>
    </p:spTree>
    <p:extLst>
      <p:ext uri="{BB962C8B-B14F-4D97-AF65-F5344CB8AC3E}">
        <p14:creationId xmlns:p14="http://schemas.microsoft.com/office/powerpoint/2010/main" val="319248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ntasy football advice, Wild Card weekend: FanDuel roster tinkering -  SBNation.com">
            <a:extLst>
              <a:ext uri="{FF2B5EF4-FFF2-40B4-BE49-F238E27FC236}">
                <a16:creationId xmlns:a16="http://schemas.microsoft.com/office/drawing/2014/main" id="{34FD43C8-6476-A143-8FF1-2C1CEE4F0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089" y="333065"/>
            <a:ext cx="7795883" cy="55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3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7722-A41A-7145-B261-826E941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5476-AA63-DB4D-B386-90BC4F45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Estimated 59 million fantasy sports players in US &amp; Canada</a:t>
            </a:r>
          </a:p>
          <a:p>
            <a:pPr lvl="1"/>
            <a:r>
              <a:rPr lang="en-US" dirty="0"/>
              <a:t>40 million for fantasy football</a:t>
            </a:r>
          </a:p>
          <a:p>
            <a:r>
              <a:rPr lang="en-US" dirty="0"/>
              <a:t>$18.6 billion market</a:t>
            </a:r>
          </a:p>
          <a:p>
            <a:r>
              <a:rPr lang="en-US" dirty="0"/>
              <a:t>FanDuel</a:t>
            </a:r>
          </a:p>
          <a:p>
            <a:pPr lvl="1"/>
            <a:r>
              <a:rPr lang="en-US" dirty="0"/>
              <a:t>$363 million in VC raised</a:t>
            </a:r>
          </a:p>
          <a:p>
            <a:pPr lvl="1"/>
            <a:r>
              <a:rPr lang="en-US" dirty="0"/>
              <a:t>1,000 employees</a:t>
            </a:r>
          </a:p>
          <a:p>
            <a:pPr lvl="1"/>
            <a:r>
              <a:rPr lang="en-US" dirty="0"/>
              <a:t>Estimated to pay out over $2 billion in winnings this year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Sources: </a:t>
            </a:r>
            <a:r>
              <a:rPr lang="en-US" sz="1600" dirty="0">
                <a:hlinkClick r:id="rId2"/>
              </a:rPr>
              <a:t>https://www.sportsmanagementdegreehub.com/fantasy-football-industry/</a:t>
            </a:r>
            <a:r>
              <a:rPr lang="en-US" sz="1600" dirty="0"/>
              <a:t>, </a:t>
            </a:r>
            <a:r>
              <a:rPr lang="en-US" sz="1600" dirty="0">
                <a:hlinkClick r:id="rId3"/>
              </a:rPr>
              <a:t>https://appinventiv.com/blog/online-fantasy-sports-platform-changing-sports-industry/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78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17A5-6C46-744D-8296-AB102142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EC8F-9857-8F40-BE42-7544C948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 http://rotoguru1.com</a:t>
            </a:r>
          </a:p>
          <a:p>
            <a:r>
              <a:rPr lang="en-US" dirty="0"/>
              <a:t>Columns: Week, Year, Player Name, Position, Weekly Fantasy Point Total (FanDuel), Weekly Salary (FanDuel), Weekly Fantasy Point Total (DraftKings), Weekly Salary (DraftKings), Weekly Fantasy Point Total (Yahoo Sports), Weekly Salary (Yahoo Sports)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B3F620E-2B4F-4B46-B408-C0AD8B24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021481"/>
            <a:ext cx="105918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2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FC551-EBC3-1E42-AEC9-D4CB129B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/>
              <a:t>Data Exploration for Trends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89B2EF7-E88D-0541-AFD5-0C5D88736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384257"/>
            <a:ext cx="4960442" cy="35034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2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BB01864-4D98-C449-B797-5B402A1DC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1" y="21529"/>
            <a:ext cx="6553200" cy="68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78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CE83A6-D650-3148-87B2-BFB8232D1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14784"/>
            <a:ext cx="533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0AE4E1-5468-0949-AF98-F103E797A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2314784"/>
            <a:ext cx="50927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892CB-2E9F-5D42-AF66-2A386D5C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Total Fantasy Points per Year and Average Player Salary</a:t>
            </a:r>
          </a:p>
        </p:txBody>
      </p:sp>
    </p:spTree>
    <p:extLst>
      <p:ext uri="{BB962C8B-B14F-4D97-AF65-F5344CB8AC3E}">
        <p14:creationId xmlns:p14="http://schemas.microsoft.com/office/powerpoint/2010/main" val="310906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4E8B70EB-90CA-324D-9309-B43AFC61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" y="2219642"/>
            <a:ext cx="48895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6CAD8-55C5-764F-80BE-3B5B3EB3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Salary Classification vs Points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49AE5F85-50A8-C749-8E79-75DB207B7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19642"/>
            <a:ext cx="48895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175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{FCFDC8FB-1C3F-FA4C-8426-E45BCAB87097}tf10001119</Template>
  <TotalTime>553</TotalTime>
  <Words>273</Words>
  <Application>Microsoft Macintosh PowerPoint</Application>
  <PresentationFormat>Widescreen</PresentationFormat>
  <Paragraphs>38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Weekly Fantasy Football Contest Data</vt:lpstr>
      <vt:lpstr>What is Fantasy Football?</vt:lpstr>
      <vt:lpstr>PowerPoint Presentation</vt:lpstr>
      <vt:lpstr>Market</vt:lpstr>
      <vt:lpstr>Dataset</vt:lpstr>
      <vt:lpstr>Data Exploration for Trends</vt:lpstr>
      <vt:lpstr>PowerPoint Presentation</vt:lpstr>
      <vt:lpstr>Total Fantasy Points per Year and Average Player Salary</vt:lpstr>
      <vt:lpstr>Salary Classification vs Points</vt:lpstr>
      <vt:lpstr>Single Player Performance Over Time</vt:lpstr>
      <vt:lpstr>Highest Value = Lowest Cost per Point</vt:lpstr>
      <vt:lpstr>Future Work &amp; 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Fantasy Football Contest Data</dc:title>
  <dc:creator>Hugh Goode III</dc:creator>
  <cp:lastModifiedBy>Hugh Goode III</cp:lastModifiedBy>
  <cp:revision>11</cp:revision>
  <dcterms:created xsi:type="dcterms:W3CDTF">2021-10-16T20:59:08Z</dcterms:created>
  <dcterms:modified xsi:type="dcterms:W3CDTF">2021-10-18T00:41:46Z</dcterms:modified>
</cp:coreProperties>
</file>