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2"/>
  </p:notesMasterIdLst>
  <p:sldIdLst>
    <p:sldId id="256" r:id="rId2"/>
    <p:sldId id="257" r:id="rId3"/>
    <p:sldId id="258" r:id="rId4"/>
    <p:sldId id="260" r:id="rId5"/>
    <p:sldId id="287" r:id="rId6"/>
    <p:sldId id="261" r:id="rId7"/>
    <p:sldId id="262" r:id="rId8"/>
    <p:sldId id="264" r:id="rId9"/>
    <p:sldId id="265" r:id="rId10"/>
    <p:sldId id="266" r:id="rId11"/>
    <p:sldId id="267" r:id="rId12"/>
    <p:sldId id="268" r:id="rId13"/>
    <p:sldId id="269" r:id="rId14"/>
    <p:sldId id="270" r:id="rId15"/>
    <p:sldId id="277" r:id="rId16"/>
    <p:sldId id="276" r:id="rId17"/>
    <p:sldId id="275" r:id="rId18"/>
    <p:sldId id="279" r:id="rId19"/>
    <p:sldId id="278" r:id="rId20"/>
    <p:sldId id="285" r:id="rId21"/>
    <p:sldId id="284" r:id="rId22"/>
    <p:sldId id="282" r:id="rId23"/>
    <p:sldId id="281" r:id="rId24"/>
    <p:sldId id="288" r:id="rId25"/>
    <p:sldId id="289" r:id="rId26"/>
    <p:sldId id="290" r:id="rId27"/>
    <p:sldId id="291" r:id="rId28"/>
    <p:sldId id="271" r:id="rId29"/>
    <p:sldId id="272"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94660"/>
  </p:normalViewPr>
  <p:slideViewPr>
    <p:cSldViewPr snapToGrid="0">
      <p:cViewPr varScale="1">
        <p:scale>
          <a:sx n="85" d="100"/>
          <a:sy n="85" d="100"/>
        </p:scale>
        <p:origin x="62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00B96-A6F9-4583-B7C3-B0CF242817C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28D91B78-4051-4CDB-8DAB-F4DA511FAB81}">
      <dgm:prSet phldrT="[文本]"/>
      <dgm:spPr/>
      <dgm:t>
        <a:bodyPr/>
        <a:lstStyle/>
        <a:p>
          <a:r>
            <a:rPr lang="fr-FR" altLang="zh-CN" dirty="0"/>
            <a:t>Remplir les informations personnelles</a:t>
          </a:r>
          <a:endParaRPr lang="zh-CN" altLang="en-US" dirty="0"/>
        </a:p>
      </dgm:t>
    </dgm:pt>
    <dgm:pt modelId="{BE32E070-ECD0-4C16-96EC-3786CCC35AB2}" type="parTrans" cxnId="{5CC507B5-1E74-48F7-AAD4-EFDC5FB2B1E3}">
      <dgm:prSet/>
      <dgm:spPr/>
      <dgm:t>
        <a:bodyPr/>
        <a:lstStyle/>
        <a:p>
          <a:endParaRPr lang="zh-CN" altLang="en-US"/>
        </a:p>
      </dgm:t>
    </dgm:pt>
    <dgm:pt modelId="{A61B314F-1B0B-4A37-B828-742AA4B83643}" type="sibTrans" cxnId="{5CC507B5-1E74-48F7-AAD4-EFDC5FB2B1E3}">
      <dgm:prSet/>
      <dgm:spPr/>
      <dgm:t>
        <a:bodyPr/>
        <a:lstStyle/>
        <a:p>
          <a:endParaRPr lang="zh-CN" altLang="en-US"/>
        </a:p>
      </dgm:t>
    </dgm:pt>
    <dgm:pt modelId="{A94F8C1A-AC04-43C5-876B-90DBBC5B56F2}">
      <dgm:prSet phldrT="[文本]"/>
      <dgm:spPr/>
      <dgm:t>
        <a:bodyPr/>
        <a:lstStyle/>
        <a:p>
          <a:r>
            <a:rPr lang="fr-FR" altLang="en-US" dirty="0"/>
            <a:t>Attendre que l'administrateur confirme et accepte de devenir une nounou qualifiée</a:t>
          </a:r>
          <a:endParaRPr lang="zh-CN" altLang="en-US" dirty="0"/>
        </a:p>
      </dgm:t>
    </dgm:pt>
    <dgm:pt modelId="{601FCF02-5507-4F65-8C45-C837F368FD95}" type="parTrans" cxnId="{C74FC59B-20BF-4049-998D-960B3BB7D9F6}">
      <dgm:prSet/>
      <dgm:spPr/>
      <dgm:t>
        <a:bodyPr/>
        <a:lstStyle/>
        <a:p>
          <a:endParaRPr lang="zh-CN" altLang="en-US"/>
        </a:p>
      </dgm:t>
    </dgm:pt>
    <dgm:pt modelId="{19D1860F-87FD-498F-977E-3DC741A717E3}" type="sibTrans" cxnId="{C74FC59B-20BF-4049-998D-960B3BB7D9F6}">
      <dgm:prSet/>
      <dgm:spPr/>
      <dgm:t>
        <a:bodyPr/>
        <a:lstStyle/>
        <a:p>
          <a:endParaRPr lang="zh-CN" altLang="en-US" dirty="0"/>
        </a:p>
      </dgm:t>
    </dgm:pt>
    <dgm:pt modelId="{17472E40-F5A0-4B62-89E3-FA6134175B29}">
      <dgm:prSet phldrT="[文本]"/>
      <dgm:spPr/>
      <dgm:t>
        <a:bodyPr/>
        <a:lstStyle/>
        <a:p>
          <a:r>
            <a:rPr lang="en-US" altLang="zh-CN" dirty="0" err="1"/>
            <a:t>Déclarer</a:t>
          </a:r>
          <a:r>
            <a:rPr lang="en-US" altLang="zh-CN" dirty="0"/>
            <a:t> la </a:t>
          </a:r>
          <a:r>
            <a:rPr lang="en-US" altLang="zh-CN" dirty="0" err="1"/>
            <a:t>disponibilité</a:t>
          </a:r>
          <a:endParaRPr lang="zh-CN" altLang="en-US" dirty="0"/>
        </a:p>
      </dgm:t>
    </dgm:pt>
    <dgm:pt modelId="{88AF9267-1FB7-442D-A895-B106424A162F}" type="parTrans" cxnId="{E4654BD5-735D-4B0C-8C47-5AB7A62D9384}">
      <dgm:prSet/>
      <dgm:spPr/>
      <dgm:t>
        <a:bodyPr/>
        <a:lstStyle/>
        <a:p>
          <a:endParaRPr lang="zh-CN" altLang="en-US"/>
        </a:p>
      </dgm:t>
    </dgm:pt>
    <dgm:pt modelId="{E0F2BB86-DC9E-47C2-AC31-9FA0267F5733}" type="sibTrans" cxnId="{E4654BD5-735D-4B0C-8C47-5AB7A62D9384}">
      <dgm:prSet/>
      <dgm:spPr/>
      <dgm:t>
        <a:bodyPr/>
        <a:lstStyle/>
        <a:p>
          <a:endParaRPr lang="zh-CN" altLang="en-US"/>
        </a:p>
      </dgm:t>
    </dgm:pt>
    <dgm:pt modelId="{FF5C32FF-32AD-42BF-82F0-DC5331E74291}">
      <dgm:prSet/>
      <dgm:spPr/>
      <dgm:t>
        <a:bodyPr/>
        <a:lstStyle/>
        <a:p>
          <a:r>
            <a:rPr lang="en-US" altLang="zh-CN" dirty="0" err="1"/>
            <a:t>Voir</a:t>
          </a:r>
          <a:r>
            <a:rPr lang="en-US" altLang="zh-CN" dirty="0"/>
            <a:t> le planning</a:t>
          </a:r>
          <a:endParaRPr lang="zh-CN" altLang="en-US" dirty="0"/>
        </a:p>
      </dgm:t>
    </dgm:pt>
    <dgm:pt modelId="{0F24BD1B-4F65-482A-A2A4-1CA07A79AAF7}" type="parTrans" cxnId="{B346F220-E221-4947-9DA1-C08240A08044}">
      <dgm:prSet/>
      <dgm:spPr/>
      <dgm:t>
        <a:bodyPr/>
        <a:lstStyle/>
        <a:p>
          <a:endParaRPr lang="zh-CN" altLang="en-US"/>
        </a:p>
      </dgm:t>
    </dgm:pt>
    <dgm:pt modelId="{EFE354CD-C48E-49D7-8B73-DE4D398A8502}" type="sibTrans" cxnId="{B346F220-E221-4947-9DA1-C08240A08044}">
      <dgm:prSet custScaleX="62541" custScaleY="78386" custLinFactY="-8459" custLinFactNeighborX="7073" custLinFactNeighborY="-100000"/>
      <dgm:spPr/>
      <dgm:t>
        <a:bodyPr/>
        <a:lstStyle/>
        <a:p>
          <a:endParaRPr lang="zh-CN" altLang="en-US" dirty="0"/>
        </a:p>
      </dgm:t>
    </dgm:pt>
    <dgm:pt modelId="{350B90B1-60A9-4CA8-A726-C53E2EA20D7F}" type="pres">
      <dgm:prSet presAssocID="{E3900B96-A6F9-4583-B7C3-B0CF242817C4}" presName="outerComposite" presStyleCnt="0">
        <dgm:presLayoutVars>
          <dgm:chMax val="5"/>
          <dgm:dir/>
          <dgm:resizeHandles val="exact"/>
        </dgm:presLayoutVars>
      </dgm:prSet>
      <dgm:spPr/>
    </dgm:pt>
    <dgm:pt modelId="{BF82EF28-EA05-4CCA-923A-DBDA588C2213}" type="pres">
      <dgm:prSet presAssocID="{E3900B96-A6F9-4583-B7C3-B0CF242817C4}" presName="dummyMaxCanvas" presStyleCnt="0">
        <dgm:presLayoutVars/>
      </dgm:prSet>
      <dgm:spPr/>
    </dgm:pt>
    <dgm:pt modelId="{E0E6CE13-375C-4C13-B7D3-4027A9DAF805}" type="pres">
      <dgm:prSet presAssocID="{E3900B96-A6F9-4583-B7C3-B0CF242817C4}" presName="FourNodes_1" presStyleLbl="node1" presStyleIdx="0" presStyleCnt="4" custScaleY="82308" custLinFactNeighborY="-8846">
        <dgm:presLayoutVars>
          <dgm:bulletEnabled val="1"/>
        </dgm:presLayoutVars>
      </dgm:prSet>
      <dgm:spPr/>
    </dgm:pt>
    <dgm:pt modelId="{0D3E6943-9819-493C-B80D-B945A4A33C82}" type="pres">
      <dgm:prSet presAssocID="{E3900B96-A6F9-4583-B7C3-B0CF242817C4}" presName="FourNodes_2" presStyleLbl="node1" presStyleIdx="1" presStyleCnt="4" custScaleY="92548" custLinFactNeighborX="-403" custLinFactNeighborY="-13584">
        <dgm:presLayoutVars>
          <dgm:bulletEnabled val="1"/>
        </dgm:presLayoutVars>
      </dgm:prSet>
      <dgm:spPr/>
    </dgm:pt>
    <dgm:pt modelId="{50D80365-4C09-4EE2-8303-FB168CA7E97F}" type="pres">
      <dgm:prSet presAssocID="{E3900B96-A6F9-4583-B7C3-B0CF242817C4}" presName="FourNodes_3" presStyleLbl="node1" presStyleIdx="2" presStyleCnt="4" custScaleY="79800" custLinFactNeighborX="-805" custLinFactNeighborY="-20898">
        <dgm:presLayoutVars>
          <dgm:bulletEnabled val="1"/>
        </dgm:presLayoutVars>
      </dgm:prSet>
      <dgm:spPr/>
    </dgm:pt>
    <dgm:pt modelId="{708A9462-192B-4831-B2D6-C29108A99BB0}" type="pres">
      <dgm:prSet presAssocID="{E3900B96-A6F9-4583-B7C3-B0CF242817C4}" presName="FourNodes_4" presStyleLbl="node1" presStyleIdx="3" presStyleCnt="4" custScaleY="77640" custLinFactNeighborX="0" custLinFactNeighborY="-33507">
        <dgm:presLayoutVars>
          <dgm:bulletEnabled val="1"/>
        </dgm:presLayoutVars>
      </dgm:prSet>
      <dgm:spPr/>
    </dgm:pt>
    <dgm:pt modelId="{96885AC8-74C2-4604-9067-C70E19BE8628}" type="pres">
      <dgm:prSet presAssocID="{E3900B96-A6F9-4583-B7C3-B0CF242817C4}" presName="FourConn_1-2" presStyleLbl="fgAccFollowNode1" presStyleIdx="0" presStyleCnt="3" custScaleY="115214" custLinFactNeighborX="-3215" custLinFactNeighborY="-11253">
        <dgm:presLayoutVars>
          <dgm:bulletEnabled val="1"/>
        </dgm:presLayoutVars>
      </dgm:prSet>
      <dgm:spPr/>
    </dgm:pt>
    <dgm:pt modelId="{A56B0F84-EB0F-4A0A-8761-D82EFBEB0534}" type="pres">
      <dgm:prSet presAssocID="{E3900B96-A6F9-4583-B7C3-B0CF242817C4}" presName="FourConn_2-3" presStyleLbl="fgAccFollowNode1" presStyleIdx="1" presStyleCnt="3" custScaleY="108462" custLinFactNeighborX="-9646" custLinFactNeighborY="-8038">
        <dgm:presLayoutVars>
          <dgm:bulletEnabled val="1"/>
        </dgm:presLayoutVars>
      </dgm:prSet>
      <dgm:spPr/>
    </dgm:pt>
    <dgm:pt modelId="{7A8D37A3-3B20-4C68-9BCA-9B8698B04BF2}" type="pres">
      <dgm:prSet presAssocID="{E3900B96-A6F9-4583-B7C3-B0CF242817C4}" presName="FourConn_3-4" presStyleLbl="fgAccFollowNode1" presStyleIdx="2" presStyleCnt="3" custScaleY="114571" custLinFactNeighborX="-14468" custLinFactNeighborY="-43405">
        <dgm:presLayoutVars>
          <dgm:bulletEnabled val="1"/>
        </dgm:presLayoutVars>
      </dgm:prSet>
      <dgm:spPr/>
    </dgm:pt>
    <dgm:pt modelId="{28DCC691-9923-49C4-87B9-9C19332F8B26}" type="pres">
      <dgm:prSet presAssocID="{E3900B96-A6F9-4583-B7C3-B0CF242817C4}" presName="FourNodes_1_text" presStyleLbl="node1" presStyleIdx="3" presStyleCnt="4">
        <dgm:presLayoutVars>
          <dgm:bulletEnabled val="1"/>
        </dgm:presLayoutVars>
      </dgm:prSet>
      <dgm:spPr/>
    </dgm:pt>
    <dgm:pt modelId="{481B4663-6E0C-49A2-B0DA-28B1776C8FDF}" type="pres">
      <dgm:prSet presAssocID="{E3900B96-A6F9-4583-B7C3-B0CF242817C4}" presName="FourNodes_2_text" presStyleLbl="node1" presStyleIdx="3" presStyleCnt="4">
        <dgm:presLayoutVars>
          <dgm:bulletEnabled val="1"/>
        </dgm:presLayoutVars>
      </dgm:prSet>
      <dgm:spPr/>
    </dgm:pt>
    <dgm:pt modelId="{CE97A44D-992B-4516-A65B-DF60A8647432}" type="pres">
      <dgm:prSet presAssocID="{E3900B96-A6F9-4583-B7C3-B0CF242817C4}" presName="FourNodes_3_text" presStyleLbl="node1" presStyleIdx="3" presStyleCnt="4">
        <dgm:presLayoutVars>
          <dgm:bulletEnabled val="1"/>
        </dgm:presLayoutVars>
      </dgm:prSet>
      <dgm:spPr/>
    </dgm:pt>
    <dgm:pt modelId="{085F039C-D4A7-4796-8159-F2E746EFB244}" type="pres">
      <dgm:prSet presAssocID="{E3900B96-A6F9-4583-B7C3-B0CF242817C4}" presName="FourNodes_4_text" presStyleLbl="node1" presStyleIdx="3" presStyleCnt="4">
        <dgm:presLayoutVars>
          <dgm:bulletEnabled val="1"/>
        </dgm:presLayoutVars>
      </dgm:prSet>
      <dgm:spPr/>
    </dgm:pt>
  </dgm:ptLst>
  <dgm:cxnLst>
    <dgm:cxn modelId="{258F7D13-9F13-480F-8986-D71B12C4E456}" type="presOf" srcId="{17472E40-F5A0-4B62-89E3-FA6134175B29}" destId="{50D80365-4C09-4EE2-8303-FB168CA7E97F}" srcOrd="0" destOrd="0" presId="urn:microsoft.com/office/officeart/2005/8/layout/vProcess5"/>
    <dgm:cxn modelId="{FC910C15-7BE6-4CD8-8457-600A7BB53CB9}" type="presOf" srcId="{A94F8C1A-AC04-43C5-876B-90DBBC5B56F2}" destId="{481B4663-6E0C-49A2-B0DA-28B1776C8FDF}" srcOrd="1" destOrd="0" presId="urn:microsoft.com/office/officeart/2005/8/layout/vProcess5"/>
    <dgm:cxn modelId="{B346F220-E221-4947-9DA1-C08240A08044}" srcId="{E3900B96-A6F9-4583-B7C3-B0CF242817C4}" destId="{FF5C32FF-32AD-42BF-82F0-DC5331E74291}" srcOrd="3" destOrd="0" parTransId="{0F24BD1B-4F65-482A-A2A4-1CA07A79AAF7}" sibTransId="{EFE354CD-C48E-49D7-8B73-DE4D398A8502}"/>
    <dgm:cxn modelId="{68988727-1297-4400-BE42-3C6A2717957F}" type="presOf" srcId="{19D1860F-87FD-498F-977E-3DC741A717E3}" destId="{A56B0F84-EB0F-4A0A-8761-D82EFBEB0534}" srcOrd="0" destOrd="0" presId="urn:microsoft.com/office/officeart/2005/8/layout/vProcess5"/>
    <dgm:cxn modelId="{96A7D564-BDB7-4ABE-8870-E9E119200021}" type="presOf" srcId="{FF5C32FF-32AD-42BF-82F0-DC5331E74291}" destId="{085F039C-D4A7-4796-8159-F2E746EFB244}" srcOrd="1" destOrd="0" presId="urn:microsoft.com/office/officeart/2005/8/layout/vProcess5"/>
    <dgm:cxn modelId="{46CCD465-2910-49DC-AE19-AE2B4049E1F9}" type="presOf" srcId="{FF5C32FF-32AD-42BF-82F0-DC5331E74291}" destId="{708A9462-192B-4831-B2D6-C29108A99BB0}" srcOrd="0" destOrd="0" presId="urn:microsoft.com/office/officeart/2005/8/layout/vProcess5"/>
    <dgm:cxn modelId="{12AE7167-633E-4E76-A035-3EE74F664D57}" type="presOf" srcId="{A61B314F-1B0B-4A37-B828-742AA4B83643}" destId="{96885AC8-74C2-4604-9067-C70E19BE8628}" srcOrd="0" destOrd="0" presId="urn:microsoft.com/office/officeart/2005/8/layout/vProcess5"/>
    <dgm:cxn modelId="{23268A47-2636-4C49-BD03-E4C791CBDCE2}" type="presOf" srcId="{E0F2BB86-DC9E-47C2-AC31-9FA0267F5733}" destId="{7A8D37A3-3B20-4C68-9BCA-9B8698B04BF2}" srcOrd="0" destOrd="0" presId="urn:microsoft.com/office/officeart/2005/8/layout/vProcess5"/>
    <dgm:cxn modelId="{34BE307C-96B6-4064-9459-C89AB86FE14E}" type="presOf" srcId="{28D91B78-4051-4CDB-8DAB-F4DA511FAB81}" destId="{28DCC691-9923-49C4-87B9-9C19332F8B26}" srcOrd="1" destOrd="0" presId="urn:microsoft.com/office/officeart/2005/8/layout/vProcess5"/>
    <dgm:cxn modelId="{FC00D68D-F5B0-44E1-88AE-8C0D74304037}" type="presOf" srcId="{A94F8C1A-AC04-43C5-876B-90DBBC5B56F2}" destId="{0D3E6943-9819-493C-B80D-B945A4A33C82}" srcOrd="0" destOrd="0" presId="urn:microsoft.com/office/officeart/2005/8/layout/vProcess5"/>
    <dgm:cxn modelId="{7E000E8E-61B6-40C1-ACDB-446D074E4F36}" type="presOf" srcId="{17472E40-F5A0-4B62-89E3-FA6134175B29}" destId="{CE97A44D-992B-4516-A65B-DF60A8647432}" srcOrd="1" destOrd="0" presId="urn:microsoft.com/office/officeart/2005/8/layout/vProcess5"/>
    <dgm:cxn modelId="{C74FC59B-20BF-4049-998D-960B3BB7D9F6}" srcId="{E3900B96-A6F9-4583-B7C3-B0CF242817C4}" destId="{A94F8C1A-AC04-43C5-876B-90DBBC5B56F2}" srcOrd="1" destOrd="0" parTransId="{601FCF02-5507-4F65-8C45-C837F368FD95}" sibTransId="{19D1860F-87FD-498F-977E-3DC741A717E3}"/>
    <dgm:cxn modelId="{FDE311B4-277B-4050-B64C-FAC24E73E20C}" type="presOf" srcId="{E3900B96-A6F9-4583-B7C3-B0CF242817C4}" destId="{350B90B1-60A9-4CA8-A726-C53E2EA20D7F}" srcOrd="0" destOrd="0" presId="urn:microsoft.com/office/officeart/2005/8/layout/vProcess5"/>
    <dgm:cxn modelId="{5CC507B5-1E74-48F7-AAD4-EFDC5FB2B1E3}" srcId="{E3900B96-A6F9-4583-B7C3-B0CF242817C4}" destId="{28D91B78-4051-4CDB-8DAB-F4DA511FAB81}" srcOrd="0" destOrd="0" parTransId="{BE32E070-ECD0-4C16-96EC-3786CCC35AB2}" sibTransId="{A61B314F-1B0B-4A37-B828-742AA4B83643}"/>
    <dgm:cxn modelId="{D176B9BF-6B7A-4D4B-B231-94C0954611F3}" type="presOf" srcId="{28D91B78-4051-4CDB-8DAB-F4DA511FAB81}" destId="{E0E6CE13-375C-4C13-B7D3-4027A9DAF805}" srcOrd="0" destOrd="0" presId="urn:microsoft.com/office/officeart/2005/8/layout/vProcess5"/>
    <dgm:cxn modelId="{E4654BD5-735D-4B0C-8C47-5AB7A62D9384}" srcId="{E3900B96-A6F9-4583-B7C3-B0CF242817C4}" destId="{17472E40-F5A0-4B62-89E3-FA6134175B29}" srcOrd="2" destOrd="0" parTransId="{88AF9267-1FB7-442D-A895-B106424A162F}" sibTransId="{E0F2BB86-DC9E-47C2-AC31-9FA0267F5733}"/>
    <dgm:cxn modelId="{9D18ACB7-9CE5-4BBD-9F45-A12DC4E169F4}" type="presParOf" srcId="{350B90B1-60A9-4CA8-A726-C53E2EA20D7F}" destId="{BF82EF28-EA05-4CCA-923A-DBDA588C2213}" srcOrd="0" destOrd="0" presId="urn:microsoft.com/office/officeart/2005/8/layout/vProcess5"/>
    <dgm:cxn modelId="{DC4B45E0-A6F7-4611-A359-08C97109891F}" type="presParOf" srcId="{350B90B1-60A9-4CA8-A726-C53E2EA20D7F}" destId="{E0E6CE13-375C-4C13-B7D3-4027A9DAF805}" srcOrd="1" destOrd="0" presId="urn:microsoft.com/office/officeart/2005/8/layout/vProcess5"/>
    <dgm:cxn modelId="{8D8C5521-9AFB-455B-A2CD-12F2918AFAED}" type="presParOf" srcId="{350B90B1-60A9-4CA8-A726-C53E2EA20D7F}" destId="{0D3E6943-9819-493C-B80D-B945A4A33C82}" srcOrd="2" destOrd="0" presId="urn:microsoft.com/office/officeart/2005/8/layout/vProcess5"/>
    <dgm:cxn modelId="{0302861C-7322-43EC-9402-8E1B17A80E21}" type="presParOf" srcId="{350B90B1-60A9-4CA8-A726-C53E2EA20D7F}" destId="{50D80365-4C09-4EE2-8303-FB168CA7E97F}" srcOrd="3" destOrd="0" presId="urn:microsoft.com/office/officeart/2005/8/layout/vProcess5"/>
    <dgm:cxn modelId="{C737C4AB-A140-4DF1-A6DE-EEE6B0530D0A}" type="presParOf" srcId="{350B90B1-60A9-4CA8-A726-C53E2EA20D7F}" destId="{708A9462-192B-4831-B2D6-C29108A99BB0}" srcOrd="4" destOrd="0" presId="urn:microsoft.com/office/officeart/2005/8/layout/vProcess5"/>
    <dgm:cxn modelId="{793FE145-7C32-47A1-AC8F-EDA645B6C62A}" type="presParOf" srcId="{350B90B1-60A9-4CA8-A726-C53E2EA20D7F}" destId="{96885AC8-74C2-4604-9067-C70E19BE8628}" srcOrd="5" destOrd="0" presId="urn:microsoft.com/office/officeart/2005/8/layout/vProcess5"/>
    <dgm:cxn modelId="{650F0485-7BE6-4548-9986-10679ABE8F2D}" type="presParOf" srcId="{350B90B1-60A9-4CA8-A726-C53E2EA20D7F}" destId="{A56B0F84-EB0F-4A0A-8761-D82EFBEB0534}" srcOrd="6" destOrd="0" presId="urn:microsoft.com/office/officeart/2005/8/layout/vProcess5"/>
    <dgm:cxn modelId="{1ADBE5B5-3E76-4719-9232-DF0D200279BD}" type="presParOf" srcId="{350B90B1-60A9-4CA8-A726-C53E2EA20D7F}" destId="{7A8D37A3-3B20-4C68-9BCA-9B8698B04BF2}" srcOrd="7" destOrd="0" presId="urn:microsoft.com/office/officeart/2005/8/layout/vProcess5"/>
    <dgm:cxn modelId="{4A272CC8-9A8D-4C9A-BD30-CF9C29F33EF3}" type="presParOf" srcId="{350B90B1-60A9-4CA8-A726-C53E2EA20D7F}" destId="{28DCC691-9923-49C4-87B9-9C19332F8B26}" srcOrd="8" destOrd="0" presId="urn:microsoft.com/office/officeart/2005/8/layout/vProcess5"/>
    <dgm:cxn modelId="{2A194335-FC23-4490-9F93-4FC34B93F005}" type="presParOf" srcId="{350B90B1-60A9-4CA8-A726-C53E2EA20D7F}" destId="{481B4663-6E0C-49A2-B0DA-28B1776C8FDF}" srcOrd="9" destOrd="0" presId="urn:microsoft.com/office/officeart/2005/8/layout/vProcess5"/>
    <dgm:cxn modelId="{2FED113E-576C-42CF-9C34-159021E2E52F}" type="presParOf" srcId="{350B90B1-60A9-4CA8-A726-C53E2EA20D7F}" destId="{CE97A44D-992B-4516-A65B-DF60A8647432}" srcOrd="10" destOrd="0" presId="urn:microsoft.com/office/officeart/2005/8/layout/vProcess5"/>
    <dgm:cxn modelId="{7ED04BC7-665F-4BF3-BFAA-8BC923DF3FF2}" type="presParOf" srcId="{350B90B1-60A9-4CA8-A726-C53E2EA20D7F}" destId="{085F039C-D4A7-4796-8159-F2E746EFB24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549188-4A08-4274-A853-6537C346BF01}"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023FCEF6-C833-4327-B92D-0844497F52C8}">
      <dgm:prSet phldrT="[文本]" custT="1"/>
      <dgm:spPr/>
      <dgm:t>
        <a:bodyPr/>
        <a:lstStyle/>
        <a:p>
          <a:r>
            <a:rPr lang="fr-FR" altLang="zh-CN" sz="3200" dirty="0"/>
            <a:t>Obtenir des informations des nounous</a:t>
          </a:r>
          <a:endParaRPr lang="zh-CN" altLang="en-US" sz="3200" dirty="0"/>
        </a:p>
      </dgm:t>
    </dgm:pt>
    <dgm:pt modelId="{A7A3F25A-2F95-48F8-A3B7-86B5A547244B}" type="parTrans" cxnId="{A82B679B-0534-4269-ADE0-F6A50A041A9A}">
      <dgm:prSet/>
      <dgm:spPr/>
      <dgm:t>
        <a:bodyPr/>
        <a:lstStyle/>
        <a:p>
          <a:endParaRPr lang="zh-CN" altLang="en-US"/>
        </a:p>
      </dgm:t>
    </dgm:pt>
    <dgm:pt modelId="{6756EB57-306E-402A-8077-2B655E94DABE}" type="sibTrans" cxnId="{A82B679B-0534-4269-ADE0-F6A50A041A9A}">
      <dgm:prSet/>
      <dgm:spPr/>
      <dgm:t>
        <a:bodyPr/>
        <a:lstStyle/>
        <a:p>
          <a:endParaRPr lang="zh-CN" altLang="en-US"/>
        </a:p>
      </dgm:t>
    </dgm:pt>
    <dgm:pt modelId="{B94BB711-EE08-4D34-A3BB-44A23720A72B}">
      <dgm:prSet phldrT="[文本]"/>
      <dgm:spPr/>
      <dgm:t>
        <a:bodyPr/>
        <a:lstStyle/>
        <a:p>
          <a:pPr>
            <a:buFont typeface="Wingdings" panose="05000000000000000000" pitchFamily="2" charset="2"/>
            <a:buChar char="Ø"/>
          </a:pPr>
          <a:r>
            <a:rPr lang="fr-FR" altLang="zh-CN" dirty="0"/>
            <a:t>Nombre de candidatures de nounous, nombre de nounous inscrites.</a:t>
          </a:r>
          <a:endParaRPr lang="zh-CN" altLang="en-US" dirty="0"/>
        </a:p>
      </dgm:t>
    </dgm:pt>
    <dgm:pt modelId="{886DDD12-E39F-458C-B89A-EF211C85FACE}" type="parTrans" cxnId="{970CC865-95D2-40F0-AD7E-9E4031032096}">
      <dgm:prSet/>
      <dgm:spPr/>
      <dgm:t>
        <a:bodyPr/>
        <a:lstStyle/>
        <a:p>
          <a:endParaRPr lang="zh-CN" altLang="en-US"/>
        </a:p>
      </dgm:t>
    </dgm:pt>
    <dgm:pt modelId="{225B72FA-B6D4-4829-AED0-0DE2AACFB966}" type="sibTrans" cxnId="{970CC865-95D2-40F0-AD7E-9E4031032096}">
      <dgm:prSet/>
      <dgm:spPr/>
      <dgm:t>
        <a:bodyPr/>
        <a:lstStyle/>
        <a:p>
          <a:endParaRPr lang="zh-CN" altLang="en-US"/>
        </a:p>
      </dgm:t>
    </dgm:pt>
    <dgm:pt modelId="{5675B2F1-2527-4480-91B2-9CFBAE7B4110}">
      <dgm:prSet phldrT="[文本]"/>
      <dgm:spPr/>
      <dgm:t>
        <a:bodyPr/>
        <a:lstStyle/>
        <a:p>
          <a:pPr>
            <a:buFont typeface="Wingdings" panose="05000000000000000000" pitchFamily="2" charset="2"/>
            <a:buChar char="Ø"/>
          </a:pPr>
          <a:r>
            <a:rPr lang="fr-FR" altLang="zh-CN" dirty="0"/>
            <a:t>Le chiffre d'affaires du site sur une période de temps (mois, trimestre, année).</a:t>
          </a:r>
          <a:endParaRPr lang="zh-CN" altLang="en-US" dirty="0"/>
        </a:p>
      </dgm:t>
    </dgm:pt>
    <dgm:pt modelId="{06E9AC51-141B-41AC-A6AC-6AA98A53C579}" type="parTrans" cxnId="{47F0A56C-1B44-4BD9-848B-F77C799328EA}">
      <dgm:prSet/>
      <dgm:spPr/>
      <dgm:t>
        <a:bodyPr/>
        <a:lstStyle/>
        <a:p>
          <a:endParaRPr lang="zh-CN" altLang="en-US"/>
        </a:p>
      </dgm:t>
    </dgm:pt>
    <dgm:pt modelId="{FB5D51F6-166A-44A7-9F3E-3F0CF01F0FE0}" type="sibTrans" cxnId="{47F0A56C-1B44-4BD9-848B-F77C799328EA}">
      <dgm:prSet/>
      <dgm:spPr/>
      <dgm:t>
        <a:bodyPr/>
        <a:lstStyle/>
        <a:p>
          <a:endParaRPr lang="zh-CN" altLang="en-US"/>
        </a:p>
      </dgm:t>
    </dgm:pt>
    <dgm:pt modelId="{CC1C354E-C1CD-43B8-8126-88E04F303EB6}">
      <dgm:prSet phldrT="[文本]"/>
      <dgm:spPr/>
      <dgm:t>
        <a:bodyPr/>
        <a:lstStyle/>
        <a:p>
          <a:r>
            <a:rPr lang="en-US" altLang="zh-CN" dirty="0" err="1"/>
            <a:t>Recrutement</a:t>
          </a:r>
          <a:r>
            <a:rPr lang="en-US" altLang="zh-CN" dirty="0"/>
            <a:t> des </a:t>
          </a:r>
          <a:r>
            <a:rPr lang="en-US" altLang="zh-CN" dirty="0" err="1"/>
            <a:t>nounous</a:t>
          </a:r>
          <a:endParaRPr lang="zh-CN" altLang="en-US" dirty="0"/>
        </a:p>
      </dgm:t>
    </dgm:pt>
    <dgm:pt modelId="{FA190F25-7225-44EB-9238-CB4EC4992C0C}" type="parTrans" cxnId="{739DE035-2377-4671-BBB1-B57CBBA72B03}">
      <dgm:prSet/>
      <dgm:spPr/>
      <dgm:t>
        <a:bodyPr/>
        <a:lstStyle/>
        <a:p>
          <a:endParaRPr lang="zh-CN" altLang="en-US"/>
        </a:p>
      </dgm:t>
    </dgm:pt>
    <dgm:pt modelId="{B98451A8-D203-4A39-ACB8-078AF69FF0F1}" type="sibTrans" cxnId="{739DE035-2377-4671-BBB1-B57CBBA72B03}">
      <dgm:prSet/>
      <dgm:spPr/>
      <dgm:t>
        <a:bodyPr/>
        <a:lstStyle/>
        <a:p>
          <a:endParaRPr lang="zh-CN" altLang="en-US"/>
        </a:p>
      </dgm:t>
    </dgm:pt>
    <dgm:pt modelId="{9F442038-7518-4C1E-B7CD-200EADED87BC}">
      <dgm:prSet phldrT="[文本]"/>
      <dgm:spPr/>
      <dgm:t>
        <a:bodyPr/>
        <a:lstStyle/>
        <a:p>
          <a:endParaRPr lang="zh-CN" altLang="en-US" dirty="0"/>
        </a:p>
      </dgm:t>
    </dgm:pt>
    <dgm:pt modelId="{DD4FC39B-89A3-4AEB-9DB7-2CF36E8DB859}" type="parTrans" cxnId="{75FCFA05-3865-47E1-A10D-5B63E9A4B9E0}">
      <dgm:prSet/>
      <dgm:spPr/>
      <dgm:t>
        <a:bodyPr/>
        <a:lstStyle/>
        <a:p>
          <a:endParaRPr lang="zh-CN" altLang="en-US"/>
        </a:p>
      </dgm:t>
    </dgm:pt>
    <dgm:pt modelId="{12709873-5891-46F5-93DE-B198DB654152}" type="sibTrans" cxnId="{75FCFA05-3865-47E1-A10D-5B63E9A4B9E0}">
      <dgm:prSet/>
      <dgm:spPr/>
      <dgm:t>
        <a:bodyPr/>
        <a:lstStyle/>
        <a:p>
          <a:endParaRPr lang="zh-CN" altLang="en-US"/>
        </a:p>
      </dgm:t>
    </dgm:pt>
    <dgm:pt modelId="{AAA6AC72-DB7B-4ADF-B5AD-89E20C7253F0}">
      <dgm:prSet phldrT="[文本]"/>
      <dgm:spPr/>
      <dgm:t>
        <a:bodyPr/>
        <a:lstStyle/>
        <a:p>
          <a:r>
            <a:rPr lang="fr-FR" altLang="zh-CN" dirty="0"/>
            <a:t>Accepter ou rejeter la demande.</a:t>
          </a:r>
          <a:endParaRPr lang="zh-CN" altLang="en-US" dirty="0"/>
        </a:p>
      </dgm:t>
    </dgm:pt>
    <dgm:pt modelId="{C88E61EA-F57C-4594-AA64-72A9C9A03F17}" type="parTrans" cxnId="{8DC69AD0-1C58-4BF5-AA86-4DE163D948E9}">
      <dgm:prSet/>
      <dgm:spPr/>
      <dgm:t>
        <a:bodyPr/>
        <a:lstStyle/>
        <a:p>
          <a:endParaRPr lang="zh-CN" altLang="en-US"/>
        </a:p>
      </dgm:t>
    </dgm:pt>
    <dgm:pt modelId="{E92CCA77-670F-4CE3-A783-F0827A34EB7A}" type="sibTrans" cxnId="{8DC69AD0-1C58-4BF5-AA86-4DE163D948E9}">
      <dgm:prSet/>
      <dgm:spPr/>
      <dgm:t>
        <a:bodyPr/>
        <a:lstStyle/>
        <a:p>
          <a:endParaRPr lang="zh-CN" altLang="en-US"/>
        </a:p>
      </dgm:t>
    </dgm:pt>
    <dgm:pt modelId="{41347A74-0AE3-4FAC-BE29-0735B0CE97F4}">
      <dgm:prSet phldrT="[文本]"/>
      <dgm:spPr/>
      <dgm:t>
        <a:bodyPr/>
        <a:lstStyle/>
        <a:p>
          <a:pPr>
            <a:buFont typeface="Wingdings" panose="05000000000000000000" pitchFamily="2" charset="2"/>
            <a:buChar char="Ø"/>
          </a:pPr>
          <a:r>
            <a:rPr lang="fr-FR" altLang="zh-CN" dirty="0"/>
            <a:t>La documentation complète de la nounou (évaluation et liste des avantages sociaux).</a:t>
          </a:r>
          <a:endParaRPr lang="zh-CN" altLang="en-US" dirty="0"/>
        </a:p>
      </dgm:t>
    </dgm:pt>
    <dgm:pt modelId="{2EFE9FE1-80CA-48FF-AB3D-FACF4D4F5ACE}" type="parTrans" cxnId="{A14953A5-1001-444F-83A2-E26CEF48921C}">
      <dgm:prSet/>
      <dgm:spPr/>
      <dgm:t>
        <a:bodyPr/>
        <a:lstStyle/>
        <a:p>
          <a:endParaRPr lang="zh-CN" altLang="en-US"/>
        </a:p>
      </dgm:t>
    </dgm:pt>
    <dgm:pt modelId="{B08B365F-1263-4AF1-ADB7-E45F303222BA}" type="sibTrans" cxnId="{A14953A5-1001-444F-83A2-E26CEF48921C}">
      <dgm:prSet/>
      <dgm:spPr/>
      <dgm:t>
        <a:bodyPr/>
        <a:lstStyle/>
        <a:p>
          <a:endParaRPr lang="zh-CN" altLang="en-US"/>
        </a:p>
      </dgm:t>
    </dgm:pt>
    <dgm:pt modelId="{480DD42B-C78E-4A4D-A3D9-708CD6606EC4}">
      <dgm:prSet phldrT="[文本]"/>
      <dgm:spPr/>
      <dgm:t>
        <a:bodyPr/>
        <a:lstStyle/>
        <a:p>
          <a:r>
            <a:rPr lang="fr-FR" altLang="zh-CN" dirty="0"/>
            <a:t>Bloquer les activités d’une nounou temporairement. </a:t>
          </a:r>
          <a:endParaRPr lang="zh-CN" altLang="en-US" dirty="0"/>
        </a:p>
      </dgm:t>
    </dgm:pt>
    <dgm:pt modelId="{8606190E-BEBB-4840-AA24-676AD71F49AB}" type="parTrans" cxnId="{E00C7C54-1F44-4DE8-AAD9-329DF7F80233}">
      <dgm:prSet/>
      <dgm:spPr/>
      <dgm:t>
        <a:bodyPr/>
        <a:lstStyle/>
        <a:p>
          <a:endParaRPr lang="zh-CN" altLang="en-US"/>
        </a:p>
      </dgm:t>
    </dgm:pt>
    <dgm:pt modelId="{CD5F0956-5D01-44EF-98CE-B87CC5287F4D}" type="sibTrans" cxnId="{E00C7C54-1F44-4DE8-AAD9-329DF7F80233}">
      <dgm:prSet/>
      <dgm:spPr/>
      <dgm:t>
        <a:bodyPr/>
        <a:lstStyle/>
        <a:p>
          <a:endParaRPr lang="zh-CN" altLang="en-US"/>
        </a:p>
      </dgm:t>
    </dgm:pt>
    <dgm:pt modelId="{805B3E49-71CD-495D-B585-FB4C6495982E}" type="pres">
      <dgm:prSet presAssocID="{4A549188-4A08-4274-A853-6537C346BF01}" presName="Name0" presStyleCnt="0">
        <dgm:presLayoutVars>
          <dgm:dir/>
          <dgm:animLvl val="lvl"/>
          <dgm:resizeHandles/>
        </dgm:presLayoutVars>
      </dgm:prSet>
      <dgm:spPr/>
    </dgm:pt>
    <dgm:pt modelId="{2786003A-3D30-49FE-92FC-C19DB473B5C3}" type="pres">
      <dgm:prSet presAssocID="{023FCEF6-C833-4327-B92D-0844497F52C8}" presName="linNode" presStyleCnt="0"/>
      <dgm:spPr/>
    </dgm:pt>
    <dgm:pt modelId="{C256C730-AEAC-4667-A97A-F47B3121202C}" type="pres">
      <dgm:prSet presAssocID="{023FCEF6-C833-4327-B92D-0844497F52C8}" presName="parentShp" presStyleLbl="node1" presStyleIdx="0" presStyleCnt="2" custScaleX="144137" custScaleY="94220">
        <dgm:presLayoutVars>
          <dgm:bulletEnabled val="1"/>
        </dgm:presLayoutVars>
      </dgm:prSet>
      <dgm:spPr/>
    </dgm:pt>
    <dgm:pt modelId="{C3ED7DDD-2D7B-40FA-A236-DD62024CFCEF}" type="pres">
      <dgm:prSet presAssocID="{023FCEF6-C833-4327-B92D-0844497F52C8}" presName="childShp" presStyleLbl="bgAccFollowNode1" presStyleIdx="0" presStyleCnt="2" custScaleY="115276">
        <dgm:presLayoutVars>
          <dgm:bulletEnabled val="1"/>
        </dgm:presLayoutVars>
      </dgm:prSet>
      <dgm:spPr/>
    </dgm:pt>
    <dgm:pt modelId="{D75A54C8-87BE-4346-A14F-29A3232C01C6}" type="pres">
      <dgm:prSet presAssocID="{6756EB57-306E-402A-8077-2B655E94DABE}" presName="spacing" presStyleCnt="0"/>
      <dgm:spPr/>
    </dgm:pt>
    <dgm:pt modelId="{4F139BA7-0EEE-48A5-9796-78E759503AF0}" type="pres">
      <dgm:prSet presAssocID="{CC1C354E-C1CD-43B8-8126-88E04F303EB6}" presName="linNode" presStyleCnt="0"/>
      <dgm:spPr/>
    </dgm:pt>
    <dgm:pt modelId="{40380E05-EDC3-42F9-8FB0-CC58827D7ECF}" type="pres">
      <dgm:prSet presAssocID="{CC1C354E-C1CD-43B8-8126-88E04F303EB6}" presName="parentShp" presStyleLbl="node1" presStyleIdx="1" presStyleCnt="2" custScaleX="144977" custScaleY="86699">
        <dgm:presLayoutVars>
          <dgm:bulletEnabled val="1"/>
        </dgm:presLayoutVars>
      </dgm:prSet>
      <dgm:spPr/>
    </dgm:pt>
    <dgm:pt modelId="{3B9D4D83-9837-4113-87CD-75AFB1083122}" type="pres">
      <dgm:prSet presAssocID="{CC1C354E-C1CD-43B8-8126-88E04F303EB6}" presName="childShp" presStyleLbl="bgAccFollowNode1" presStyleIdx="1" presStyleCnt="2" custScaleY="110615">
        <dgm:presLayoutVars>
          <dgm:bulletEnabled val="1"/>
        </dgm:presLayoutVars>
      </dgm:prSet>
      <dgm:spPr/>
    </dgm:pt>
  </dgm:ptLst>
  <dgm:cxnLst>
    <dgm:cxn modelId="{05A27F02-7AD9-4184-8C0B-EF9694B460B1}" type="presOf" srcId="{AAA6AC72-DB7B-4ADF-B5AD-89E20C7253F0}" destId="{3B9D4D83-9837-4113-87CD-75AFB1083122}" srcOrd="0" destOrd="1" presId="urn:microsoft.com/office/officeart/2005/8/layout/vList6"/>
    <dgm:cxn modelId="{75FCFA05-3865-47E1-A10D-5B63E9A4B9E0}" srcId="{CC1C354E-C1CD-43B8-8126-88E04F303EB6}" destId="{9F442038-7518-4C1E-B7CD-200EADED87BC}" srcOrd="0" destOrd="0" parTransId="{DD4FC39B-89A3-4AEB-9DB7-2CF36E8DB859}" sibTransId="{12709873-5891-46F5-93DE-B198DB654152}"/>
    <dgm:cxn modelId="{8D937610-2DD5-4A31-8F22-66B7995ECAB0}" type="presOf" srcId="{41347A74-0AE3-4FAC-BE29-0735B0CE97F4}" destId="{C3ED7DDD-2D7B-40FA-A236-DD62024CFCEF}" srcOrd="0" destOrd="2" presId="urn:microsoft.com/office/officeart/2005/8/layout/vList6"/>
    <dgm:cxn modelId="{E4490D1D-1C76-4394-B0BF-D5AD582ED25D}" type="presOf" srcId="{4A549188-4A08-4274-A853-6537C346BF01}" destId="{805B3E49-71CD-495D-B585-FB4C6495982E}" srcOrd="0" destOrd="0" presId="urn:microsoft.com/office/officeart/2005/8/layout/vList6"/>
    <dgm:cxn modelId="{739DE035-2377-4671-BBB1-B57CBBA72B03}" srcId="{4A549188-4A08-4274-A853-6537C346BF01}" destId="{CC1C354E-C1CD-43B8-8126-88E04F303EB6}" srcOrd="1" destOrd="0" parTransId="{FA190F25-7225-44EB-9238-CB4EC4992C0C}" sibTransId="{B98451A8-D203-4A39-ACB8-078AF69FF0F1}"/>
    <dgm:cxn modelId="{CA8DC55F-4027-4587-99B5-DB82C546234D}" type="presOf" srcId="{480DD42B-C78E-4A4D-A3D9-708CD6606EC4}" destId="{3B9D4D83-9837-4113-87CD-75AFB1083122}" srcOrd="0" destOrd="2" presId="urn:microsoft.com/office/officeart/2005/8/layout/vList6"/>
    <dgm:cxn modelId="{970CC865-95D2-40F0-AD7E-9E4031032096}" srcId="{023FCEF6-C833-4327-B92D-0844497F52C8}" destId="{B94BB711-EE08-4D34-A3BB-44A23720A72B}" srcOrd="0" destOrd="0" parTransId="{886DDD12-E39F-458C-B89A-EF211C85FACE}" sibTransId="{225B72FA-B6D4-4829-AED0-0DE2AACFB966}"/>
    <dgm:cxn modelId="{47F0A56C-1B44-4BD9-848B-F77C799328EA}" srcId="{023FCEF6-C833-4327-B92D-0844497F52C8}" destId="{5675B2F1-2527-4480-91B2-9CFBAE7B4110}" srcOrd="1" destOrd="0" parTransId="{06E9AC51-141B-41AC-A6AC-6AA98A53C579}" sibTransId="{FB5D51F6-166A-44A7-9F3E-3F0CF01F0FE0}"/>
    <dgm:cxn modelId="{E00C7C54-1F44-4DE8-AAD9-329DF7F80233}" srcId="{CC1C354E-C1CD-43B8-8126-88E04F303EB6}" destId="{480DD42B-C78E-4A4D-A3D9-708CD6606EC4}" srcOrd="2" destOrd="0" parTransId="{8606190E-BEBB-4840-AA24-676AD71F49AB}" sibTransId="{CD5F0956-5D01-44EF-98CE-B87CC5287F4D}"/>
    <dgm:cxn modelId="{05607280-FBEE-4F9C-B18A-479E11D6728A}" type="presOf" srcId="{9F442038-7518-4C1E-B7CD-200EADED87BC}" destId="{3B9D4D83-9837-4113-87CD-75AFB1083122}" srcOrd="0" destOrd="0" presId="urn:microsoft.com/office/officeart/2005/8/layout/vList6"/>
    <dgm:cxn modelId="{740A6B95-AF59-4167-9638-AF5CF03E8C7E}" type="presOf" srcId="{023FCEF6-C833-4327-B92D-0844497F52C8}" destId="{C256C730-AEAC-4667-A97A-F47B3121202C}" srcOrd="0" destOrd="0" presId="urn:microsoft.com/office/officeart/2005/8/layout/vList6"/>
    <dgm:cxn modelId="{A82B679B-0534-4269-ADE0-F6A50A041A9A}" srcId="{4A549188-4A08-4274-A853-6537C346BF01}" destId="{023FCEF6-C833-4327-B92D-0844497F52C8}" srcOrd="0" destOrd="0" parTransId="{A7A3F25A-2F95-48F8-A3B7-86B5A547244B}" sibTransId="{6756EB57-306E-402A-8077-2B655E94DABE}"/>
    <dgm:cxn modelId="{18AF9F9C-03C1-443D-9F72-0AB6B49AB307}" type="presOf" srcId="{5675B2F1-2527-4480-91B2-9CFBAE7B4110}" destId="{C3ED7DDD-2D7B-40FA-A236-DD62024CFCEF}" srcOrd="0" destOrd="1" presId="urn:microsoft.com/office/officeart/2005/8/layout/vList6"/>
    <dgm:cxn modelId="{A14953A5-1001-444F-83A2-E26CEF48921C}" srcId="{023FCEF6-C833-4327-B92D-0844497F52C8}" destId="{41347A74-0AE3-4FAC-BE29-0735B0CE97F4}" srcOrd="2" destOrd="0" parTransId="{2EFE9FE1-80CA-48FF-AB3D-FACF4D4F5ACE}" sibTransId="{B08B365F-1263-4AF1-ADB7-E45F303222BA}"/>
    <dgm:cxn modelId="{E31549C3-A7CC-436D-BF00-9B4B25AFD607}" type="presOf" srcId="{B94BB711-EE08-4D34-A3BB-44A23720A72B}" destId="{C3ED7DDD-2D7B-40FA-A236-DD62024CFCEF}" srcOrd="0" destOrd="0" presId="urn:microsoft.com/office/officeart/2005/8/layout/vList6"/>
    <dgm:cxn modelId="{8DC69AD0-1C58-4BF5-AA86-4DE163D948E9}" srcId="{CC1C354E-C1CD-43B8-8126-88E04F303EB6}" destId="{AAA6AC72-DB7B-4ADF-B5AD-89E20C7253F0}" srcOrd="1" destOrd="0" parTransId="{C88E61EA-F57C-4594-AA64-72A9C9A03F17}" sibTransId="{E92CCA77-670F-4CE3-A783-F0827A34EB7A}"/>
    <dgm:cxn modelId="{5AD6D5DA-E953-4AB5-8080-32A8597C781D}" type="presOf" srcId="{CC1C354E-C1CD-43B8-8126-88E04F303EB6}" destId="{40380E05-EDC3-42F9-8FB0-CC58827D7ECF}" srcOrd="0" destOrd="0" presId="urn:microsoft.com/office/officeart/2005/8/layout/vList6"/>
    <dgm:cxn modelId="{B7FABA84-8B55-4E0C-A4D1-4106DF41D906}" type="presParOf" srcId="{805B3E49-71CD-495D-B585-FB4C6495982E}" destId="{2786003A-3D30-49FE-92FC-C19DB473B5C3}" srcOrd="0" destOrd="0" presId="urn:microsoft.com/office/officeart/2005/8/layout/vList6"/>
    <dgm:cxn modelId="{22718C02-5E4F-45AC-B34F-1EEFF45CAFDE}" type="presParOf" srcId="{2786003A-3D30-49FE-92FC-C19DB473B5C3}" destId="{C256C730-AEAC-4667-A97A-F47B3121202C}" srcOrd="0" destOrd="0" presId="urn:microsoft.com/office/officeart/2005/8/layout/vList6"/>
    <dgm:cxn modelId="{3B9CFB53-4950-41EF-942D-4BDA2F5356E2}" type="presParOf" srcId="{2786003A-3D30-49FE-92FC-C19DB473B5C3}" destId="{C3ED7DDD-2D7B-40FA-A236-DD62024CFCEF}" srcOrd="1" destOrd="0" presId="urn:microsoft.com/office/officeart/2005/8/layout/vList6"/>
    <dgm:cxn modelId="{40762BAC-7A5A-4215-8269-543C79F39E3B}" type="presParOf" srcId="{805B3E49-71CD-495D-B585-FB4C6495982E}" destId="{D75A54C8-87BE-4346-A14F-29A3232C01C6}" srcOrd="1" destOrd="0" presId="urn:microsoft.com/office/officeart/2005/8/layout/vList6"/>
    <dgm:cxn modelId="{39506C0E-E00D-4C2B-B698-AF5C2AE92562}" type="presParOf" srcId="{805B3E49-71CD-495D-B585-FB4C6495982E}" destId="{4F139BA7-0EEE-48A5-9796-78E759503AF0}" srcOrd="2" destOrd="0" presId="urn:microsoft.com/office/officeart/2005/8/layout/vList6"/>
    <dgm:cxn modelId="{D8A4D2C3-1382-4081-A0E3-E1F5F36254C2}" type="presParOf" srcId="{4F139BA7-0EEE-48A5-9796-78E759503AF0}" destId="{40380E05-EDC3-42F9-8FB0-CC58827D7ECF}" srcOrd="0" destOrd="0" presId="urn:microsoft.com/office/officeart/2005/8/layout/vList6"/>
    <dgm:cxn modelId="{09B4C90F-0702-475E-AC2E-721FCFC52E6D}" type="presParOf" srcId="{4F139BA7-0EEE-48A5-9796-78E759503AF0}" destId="{3B9D4D83-9837-4113-87CD-75AFB108312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C63DB-3DE0-4AA1-9F6C-8C94E9D15C4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4458C967-68EA-4D7E-ABB4-89C7AD88245F}">
      <dgm:prSet phldrT="[文本]"/>
      <dgm:spPr/>
      <dgm:t>
        <a:bodyPr/>
        <a:lstStyle/>
        <a:p>
          <a:r>
            <a:rPr lang="fr-FR" altLang="en-US" dirty="0"/>
            <a:t>Remplir les informations et les informations de leurs enfants</a:t>
          </a:r>
          <a:endParaRPr lang="zh-CN" altLang="en-US" dirty="0"/>
        </a:p>
      </dgm:t>
    </dgm:pt>
    <dgm:pt modelId="{61EAC631-6055-496D-BCB6-AA44AF5ACFEE}" type="parTrans" cxnId="{88F8B251-8AEA-4B25-99F4-1C0F9FFD97E0}">
      <dgm:prSet/>
      <dgm:spPr/>
      <dgm:t>
        <a:bodyPr/>
        <a:lstStyle/>
        <a:p>
          <a:endParaRPr lang="zh-CN" altLang="en-US"/>
        </a:p>
      </dgm:t>
    </dgm:pt>
    <dgm:pt modelId="{F04BA9CC-D20C-4795-B9A1-804E45CCA9BA}" type="sibTrans" cxnId="{88F8B251-8AEA-4B25-99F4-1C0F9FFD97E0}">
      <dgm:prSet/>
      <dgm:spPr/>
      <dgm:t>
        <a:bodyPr/>
        <a:lstStyle/>
        <a:p>
          <a:endParaRPr lang="zh-CN" altLang="en-US"/>
        </a:p>
      </dgm:t>
    </dgm:pt>
    <dgm:pt modelId="{11C0E7D9-AB24-479E-823D-C9F8D070E9A5}">
      <dgm:prSet phldrT="[文本]"/>
      <dgm:spPr/>
      <dgm:t>
        <a:bodyPr/>
        <a:lstStyle/>
        <a:p>
          <a:r>
            <a:rPr lang="fr-FR" altLang="en-US" dirty="0"/>
            <a:t>Choisir la bonne nounou</a:t>
          </a:r>
          <a:endParaRPr lang="zh-CN" altLang="en-US" dirty="0"/>
        </a:p>
      </dgm:t>
    </dgm:pt>
    <dgm:pt modelId="{D23A0477-E992-4779-8CA2-9BED8D4A2819}" type="parTrans" cxnId="{407F825B-4E0E-45CE-9D5F-05941631CC00}">
      <dgm:prSet/>
      <dgm:spPr/>
      <dgm:t>
        <a:bodyPr/>
        <a:lstStyle/>
        <a:p>
          <a:endParaRPr lang="zh-CN" altLang="en-US"/>
        </a:p>
      </dgm:t>
    </dgm:pt>
    <dgm:pt modelId="{F5FEC8A9-9B83-4BFE-92D2-2CBE5B6E1CFA}" type="sibTrans" cxnId="{407F825B-4E0E-45CE-9D5F-05941631CC00}">
      <dgm:prSet/>
      <dgm:spPr/>
      <dgm:t>
        <a:bodyPr/>
        <a:lstStyle/>
        <a:p>
          <a:endParaRPr lang="zh-CN" altLang="en-US"/>
        </a:p>
      </dgm:t>
    </dgm:pt>
    <dgm:pt modelId="{B9FA33FA-1BB5-408C-9C6D-769D9E7E3C43}">
      <dgm:prSet phldrT="[文本]"/>
      <dgm:spPr/>
      <dgm:t>
        <a:bodyPr/>
        <a:lstStyle/>
        <a:p>
          <a:r>
            <a:rPr lang="fr-FR" altLang="en-US" dirty="0"/>
            <a:t>Connaître le coût à payer</a:t>
          </a:r>
          <a:endParaRPr lang="zh-CN" altLang="en-US" dirty="0"/>
        </a:p>
      </dgm:t>
    </dgm:pt>
    <dgm:pt modelId="{681F9E9D-54C0-410E-BA5F-D0324262EF0A}" type="parTrans" cxnId="{1D87B698-2370-4AE2-A0D2-C23DE464C480}">
      <dgm:prSet/>
      <dgm:spPr/>
      <dgm:t>
        <a:bodyPr/>
        <a:lstStyle/>
        <a:p>
          <a:endParaRPr lang="zh-CN" altLang="en-US"/>
        </a:p>
      </dgm:t>
    </dgm:pt>
    <dgm:pt modelId="{1771E36E-5147-41A5-BC39-3582F4FFF55F}" type="sibTrans" cxnId="{1D87B698-2370-4AE2-A0D2-C23DE464C480}">
      <dgm:prSet/>
      <dgm:spPr/>
      <dgm:t>
        <a:bodyPr/>
        <a:lstStyle/>
        <a:p>
          <a:endParaRPr lang="zh-CN" altLang="en-US"/>
        </a:p>
      </dgm:t>
    </dgm:pt>
    <dgm:pt modelId="{43A721DD-B625-46E0-8BC3-1DA6961F84C3}" type="pres">
      <dgm:prSet presAssocID="{DEAC63DB-3DE0-4AA1-9F6C-8C94E9D15C4A}" presName="outerComposite" presStyleCnt="0">
        <dgm:presLayoutVars>
          <dgm:chMax val="5"/>
          <dgm:dir/>
          <dgm:resizeHandles val="exact"/>
        </dgm:presLayoutVars>
      </dgm:prSet>
      <dgm:spPr/>
    </dgm:pt>
    <dgm:pt modelId="{23917563-A895-4C99-9A53-77F8DA1E2A8A}" type="pres">
      <dgm:prSet presAssocID="{DEAC63DB-3DE0-4AA1-9F6C-8C94E9D15C4A}" presName="dummyMaxCanvas" presStyleCnt="0">
        <dgm:presLayoutVars/>
      </dgm:prSet>
      <dgm:spPr/>
    </dgm:pt>
    <dgm:pt modelId="{959BE519-458C-475E-B7C7-85F5AF554D4A}" type="pres">
      <dgm:prSet presAssocID="{DEAC63DB-3DE0-4AA1-9F6C-8C94E9D15C4A}" presName="ThreeNodes_1" presStyleLbl="node1" presStyleIdx="0" presStyleCnt="3">
        <dgm:presLayoutVars>
          <dgm:bulletEnabled val="1"/>
        </dgm:presLayoutVars>
      </dgm:prSet>
      <dgm:spPr/>
    </dgm:pt>
    <dgm:pt modelId="{58ADBF00-060A-4FC5-A442-4DAC3BE62561}" type="pres">
      <dgm:prSet presAssocID="{DEAC63DB-3DE0-4AA1-9F6C-8C94E9D15C4A}" presName="ThreeNodes_2" presStyleLbl="node1" presStyleIdx="1" presStyleCnt="3">
        <dgm:presLayoutVars>
          <dgm:bulletEnabled val="1"/>
        </dgm:presLayoutVars>
      </dgm:prSet>
      <dgm:spPr/>
    </dgm:pt>
    <dgm:pt modelId="{42D400E0-5E08-4273-BFE8-382A3BE21177}" type="pres">
      <dgm:prSet presAssocID="{DEAC63DB-3DE0-4AA1-9F6C-8C94E9D15C4A}" presName="ThreeNodes_3" presStyleLbl="node1" presStyleIdx="2" presStyleCnt="3">
        <dgm:presLayoutVars>
          <dgm:bulletEnabled val="1"/>
        </dgm:presLayoutVars>
      </dgm:prSet>
      <dgm:spPr/>
    </dgm:pt>
    <dgm:pt modelId="{01A0B254-2154-44E2-ADB3-31F2B80BFDD9}" type="pres">
      <dgm:prSet presAssocID="{DEAC63DB-3DE0-4AA1-9F6C-8C94E9D15C4A}" presName="ThreeConn_1-2" presStyleLbl="fgAccFollowNode1" presStyleIdx="0" presStyleCnt="2">
        <dgm:presLayoutVars>
          <dgm:bulletEnabled val="1"/>
        </dgm:presLayoutVars>
      </dgm:prSet>
      <dgm:spPr/>
    </dgm:pt>
    <dgm:pt modelId="{E9B1A736-6ADB-4871-9C7B-8174B053CF77}" type="pres">
      <dgm:prSet presAssocID="{DEAC63DB-3DE0-4AA1-9F6C-8C94E9D15C4A}" presName="ThreeConn_2-3" presStyleLbl="fgAccFollowNode1" presStyleIdx="1" presStyleCnt="2">
        <dgm:presLayoutVars>
          <dgm:bulletEnabled val="1"/>
        </dgm:presLayoutVars>
      </dgm:prSet>
      <dgm:spPr/>
    </dgm:pt>
    <dgm:pt modelId="{925518D7-4F7E-4DB5-846A-26766D67D184}" type="pres">
      <dgm:prSet presAssocID="{DEAC63DB-3DE0-4AA1-9F6C-8C94E9D15C4A}" presName="ThreeNodes_1_text" presStyleLbl="node1" presStyleIdx="2" presStyleCnt="3">
        <dgm:presLayoutVars>
          <dgm:bulletEnabled val="1"/>
        </dgm:presLayoutVars>
      </dgm:prSet>
      <dgm:spPr/>
    </dgm:pt>
    <dgm:pt modelId="{F7D7C7A1-E660-4D92-AFFA-30CF28B2FCE7}" type="pres">
      <dgm:prSet presAssocID="{DEAC63DB-3DE0-4AA1-9F6C-8C94E9D15C4A}" presName="ThreeNodes_2_text" presStyleLbl="node1" presStyleIdx="2" presStyleCnt="3">
        <dgm:presLayoutVars>
          <dgm:bulletEnabled val="1"/>
        </dgm:presLayoutVars>
      </dgm:prSet>
      <dgm:spPr/>
    </dgm:pt>
    <dgm:pt modelId="{9EACAE14-6E05-40DF-8B06-D9993DA2C2C5}" type="pres">
      <dgm:prSet presAssocID="{DEAC63DB-3DE0-4AA1-9F6C-8C94E9D15C4A}" presName="ThreeNodes_3_text" presStyleLbl="node1" presStyleIdx="2" presStyleCnt="3">
        <dgm:presLayoutVars>
          <dgm:bulletEnabled val="1"/>
        </dgm:presLayoutVars>
      </dgm:prSet>
      <dgm:spPr/>
    </dgm:pt>
  </dgm:ptLst>
  <dgm:cxnLst>
    <dgm:cxn modelId="{21046D1C-62EF-4CCD-8024-B6F447D1534F}" type="presOf" srcId="{11C0E7D9-AB24-479E-823D-C9F8D070E9A5}" destId="{F7D7C7A1-E660-4D92-AFFA-30CF28B2FCE7}" srcOrd="1" destOrd="0" presId="urn:microsoft.com/office/officeart/2005/8/layout/vProcess5"/>
    <dgm:cxn modelId="{716C773C-E43F-4DF0-B123-0D8872FE6E54}" type="presOf" srcId="{4458C967-68EA-4D7E-ABB4-89C7AD88245F}" destId="{925518D7-4F7E-4DB5-846A-26766D67D184}" srcOrd="1" destOrd="0" presId="urn:microsoft.com/office/officeart/2005/8/layout/vProcess5"/>
    <dgm:cxn modelId="{407F825B-4E0E-45CE-9D5F-05941631CC00}" srcId="{DEAC63DB-3DE0-4AA1-9F6C-8C94E9D15C4A}" destId="{11C0E7D9-AB24-479E-823D-C9F8D070E9A5}" srcOrd="1" destOrd="0" parTransId="{D23A0477-E992-4779-8CA2-9BED8D4A2819}" sibTransId="{F5FEC8A9-9B83-4BFE-92D2-2CBE5B6E1CFA}"/>
    <dgm:cxn modelId="{0CFA245D-796D-4112-B238-519C339AB369}" type="presOf" srcId="{11C0E7D9-AB24-479E-823D-C9F8D070E9A5}" destId="{58ADBF00-060A-4FC5-A442-4DAC3BE62561}" srcOrd="0" destOrd="0" presId="urn:microsoft.com/office/officeart/2005/8/layout/vProcess5"/>
    <dgm:cxn modelId="{2DC26A41-4CE7-4D70-A418-048587093858}" type="presOf" srcId="{B9FA33FA-1BB5-408C-9C6D-769D9E7E3C43}" destId="{9EACAE14-6E05-40DF-8B06-D9993DA2C2C5}" srcOrd="1" destOrd="0" presId="urn:microsoft.com/office/officeart/2005/8/layout/vProcess5"/>
    <dgm:cxn modelId="{350DAE46-7B29-46B0-ADB2-03C3518D789B}" type="presOf" srcId="{B9FA33FA-1BB5-408C-9C6D-769D9E7E3C43}" destId="{42D400E0-5E08-4273-BFE8-382A3BE21177}" srcOrd="0" destOrd="0" presId="urn:microsoft.com/office/officeart/2005/8/layout/vProcess5"/>
    <dgm:cxn modelId="{BC36416C-ED14-49B5-B80B-EB5C447EB756}" type="presOf" srcId="{F5FEC8A9-9B83-4BFE-92D2-2CBE5B6E1CFA}" destId="{E9B1A736-6ADB-4871-9C7B-8174B053CF77}" srcOrd="0" destOrd="0" presId="urn:microsoft.com/office/officeart/2005/8/layout/vProcess5"/>
    <dgm:cxn modelId="{105DB44E-DE1D-4F3D-BD3B-5DB768ED875B}" type="presOf" srcId="{F04BA9CC-D20C-4795-B9A1-804E45CCA9BA}" destId="{01A0B254-2154-44E2-ADB3-31F2B80BFDD9}" srcOrd="0" destOrd="0" presId="urn:microsoft.com/office/officeart/2005/8/layout/vProcess5"/>
    <dgm:cxn modelId="{88F8B251-8AEA-4B25-99F4-1C0F9FFD97E0}" srcId="{DEAC63DB-3DE0-4AA1-9F6C-8C94E9D15C4A}" destId="{4458C967-68EA-4D7E-ABB4-89C7AD88245F}" srcOrd="0" destOrd="0" parTransId="{61EAC631-6055-496D-BCB6-AA44AF5ACFEE}" sibTransId="{F04BA9CC-D20C-4795-B9A1-804E45CCA9BA}"/>
    <dgm:cxn modelId="{662DE58C-6C5E-48AE-A0FE-7B4F0AAD89AF}" type="presOf" srcId="{4458C967-68EA-4D7E-ABB4-89C7AD88245F}" destId="{959BE519-458C-475E-B7C7-85F5AF554D4A}" srcOrd="0" destOrd="0" presId="urn:microsoft.com/office/officeart/2005/8/layout/vProcess5"/>
    <dgm:cxn modelId="{1D87B698-2370-4AE2-A0D2-C23DE464C480}" srcId="{DEAC63DB-3DE0-4AA1-9F6C-8C94E9D15C4A}" destId="{B9FA33FA-1BB5-408C-9C6D-769D9E7E3C43}" srcOrd="2" destOrd="0" parTransId="{681F9E9D-54C0-410E-BA5F-D0324262EF0A}" sibTransId="{1771E36E-5147-41A5-BC39-3582F4FFF55F}"/>
    <dgm:cxn modelId="{73EEAEDA-44EE-469B-BFDE-250255790E4C}" type="presOf" srcId="{DEAC63DB-3DE0-4AA1-9F6C-8C94E9D15C4A}" destId="{43A721DD-B625-46E0-8BC3-1DA6961F84C3}" srcOrd="0" destOrd="0" presId="urn:microsoft.com/office/officeart/2005/8/layout/vProcess5"/>
    <dgm:cxn modelId="{8F641B9D-89A1-4E6F-97FE-C2CFB13D89C6}" type="presParOf" srcId="{43A721DD-B625-46E0-8BC3-1DA6961F84C3}" destId="{23917563-A895-4C99-9A53-77F8DA1E2A8A}" srcOrd="0" destOrd="0" presId="urn:microsoft.com/office/officeart/2005/8/layout/vProcess5"/>
    <dgm:cxn modelId="{4F1AF546-6875-4CAA-9CB2-428A8B14AEE5}" type="presParOf" srcId="{43A721DD-B625-46E0-8BC3-1DA6961F84C3}" destId="{959BE519-458C-475E-B7C7-85F5AF554D4A}" srcOrd="1" destOrd="0" presId="urn:microsoft.com/office/officeart/2005/8/layout/vProcess5"/>
    <dgm:cxn modelId="{BDDA5281-827D-46C7-B280-5E6A8880EDCB}" type="presParOf" srcId="{43A721DD-B625-46E0-8BC3-1DA6961F84C3}" destId="{58ADBF00-060A-4FC5-A442-4DAC3BE62561}" srcOrd="2" destOrd="0" presId="urn:microsoft.com/office/officeart/2005/8/layout/vProcess5"/>
    <dgm:cxn modelId="{BE7F2071-87FC-48BE-9548-08630D7C781F}" type="presParOf" srcId="{43A721DD-B625-46E0-8BC3-1DA6961F84C3}" destId="{42D400E0-5E08-4273-BFE8-382A3BE21177}" srcOrd="3" destOrd="0" presId="urn:microsoft.com/office/officeart/2005/8/layout/vProcess5"/>
    <dgm:cxn modelId="{2AF5104E-39DB-4A4B-9287-03F234EBB978}" type="presParOf" srcId="{43A721DD-B625-46E0-8BC3-1DA6961F84C3}" destId="{01A0B254-2154-44E2-ADB3-31F2B80BFDD9}" srcOrd="4" destOrd="0" presId="urn:microsoft.com/office/officeart/2005/8/layout/vProcess5"/>
    <dgm:cxn modelId="{3AAB1BA7-6D4D-49AE-A4F4-FD4D5F775EBB}" type="presParOf" srcId="{43A721DD-B625-46E0-8BC3-1DA6961F84C3}" destId="{E9B1A736-6ADB-4871-9C7B-8174B053CF77}" srcOrd="5" destOrd="0" presId="urn:microsoft.com/office/officeart/2005/8/layout/vProcess5"/>
    <dgm:cxn modelId="{B874678B-A7FA-40C9-A658-5A79F60C2ADC}" type="presParOf" srcId="{43A721DD-B625-46E0-8BC3-1DA6961F84C3}" destId="{925518D7-4F7E-4DB5-846A-26766D67D184}" srcOrd="6" destOrd="0" presId="urn:microsoft.com/office/officeart/2005/8/layout/vProcess5"/>
    <dgm:cxn modelId="{8AD0BDD9-10A0-4D09-A96D-4CE7A3E56487}" type="presParOf" srcId="{43A721DD-B625-46E0-8BC3-1DA6961F84C3}" destId="{F7D7C7A1-E660-4D92-AFFA-30CF28B2FCE7}" srcOrd="7" destOrd="0" presId="urn:microsoft.com/office/officeart/2005/8/layout/vProcess5"/>
    <dgm:cxn modelId="{E591B296-C81F-45A3-AFE8-70424A8FAD52}" type="presParOf" srcId="{43A721DD-B625-46E0-8BC3-1DA6961F84C3}" destId="{9EACAE14-6E05-40DF-8B06-D9993DA2C2C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CE13-375C-4C13-B7D3-4027A9DAF805}">
      <dsp:nvSpPr>
        <dsp:cNvPr id="0" name=""/>
        <dsp:cNvSpPr/>
      </dsp:nvSpPr>
      <dsp:spPr>
        <a:xfrm>
          <a:off x="0" y="0"/>
          <a:ext cx="8412480" cy="9411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altLang="zh-CN" sz="2800" kern="1200" dirty="0"/>
            <a:t>Remplir les informations personnelles</a:t>
          </a:r>
          <a:endParaRPr lang="zh-CN" altLang="en-US" sz="2800" kern="1200" dirty="0"/>
        </a:p>
      </dsp:txBody>
      <dsp:txXfrm>
        <a:off x="27566" y="27566"/>
        <a:ext cx="7093801" cy="886044"/>
      </dsp:txXfrm>
    </dsp:sp>
    <dsp:sp modelId="{0D3E6943-9819-493C-B80D-B945A4A33C82}">
      <dsp:nvSpPr>
        <dsp:cNvPr id="0" name=""/>
        <dsp:cNvSpPr/>
      </dsp:nvSpPr>
      <dsp:spPr>
        <a:xfrm>
          <a:off x="670642" y="1238662"/>
          <a:ext cx="8412480" cy="10582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altLang="en-US" sz="2800" kern="1200" dirty="0"/>
            <a:t>Attendre que l'administrateur confirme et accepte de devenir une nounou qualifiée</a:t>
          </a:r>
          <a:endParaRPr lang="zh-CN" altLang="en-US" sz="2800" kern="1200" dirty="0"/>
        </a:p>
      </dsp:txBody>
      <dsp:txXfrm>
        <a:off x="701638" y="1269658"/>
        <a:ext cx="6902679" cy="996277"/>
      </dsp:txXfrm>
    </dsp:sp>
    <dsp:sp modelId="{50D80365-4C09-4EE2-8303-FB168CA7E97F}">
      <dsp:nvSpPr>
        <dsp:cNvPr id="0" name=""/>
        <dsp:cNvSpPr/>
      </dsp:nvSpPr>
      <dsp:spPr>
        <a:xfrm>
          <a:off x="1330854" y="2579300"/>
          <a:ext cx="8412480" cy="9124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err="1"/>
            <a:t>Déclarer</a:t>
          </a:r>
          <a:r>
            <a:rPr lang="en-US" altLang="zh-CN" sz="2800" kern="1200" dirty="0"/>
            <a:t> la </a:t>
          </a:r>
          <a:r>
            <a:rPr lang="en-US" altLang="zh-CN" sz="2800" kern="1200" dirty="0" err="1"/>
            <a:t>disponibilité</a:t>
          </a:r>
          <a:endParaRPr lang="zh-CN" altLang="en-US" sz="2800" kern="1200" dirty="0"/>
        </a:p>
      </dsp:txBody>
      <dsp:txXfrm>
        <a:off x="1357580" y="2606026"/>
        <a:ext cx="6921735" cy="859046"/>
      </dsp:txXfrm>
    </dsp:sp>
    <dsp:sp modelId="{708A9462-192B-4831-B2D6-C29108A99BB0}">
      <dsp:nvSpPr>
        <dsp:cNvPr id="0" name=""/>
        <dsp:cNvSpPr/>
      </dsp:nvSpPr>
      <dsp:spPr>
        <a:xfrm>
          <a:off x="2103119" y="3798855"/>
          <a:ext cx="8412480" cy="8877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err="1"/>
            <a:t>Voir</a:t>
          </a:r>
          <a:r>
            <a:rPr lang="en-US" altLang="zh-CN" sz="2800" kern="1200" dirty="0"/>
            <a:t> le planning</a:t>
          </a:r>
          <a:endParaRPr lang="zh-CN" altLang="en-US" sz="2800" kern="1200" dirty="0"/>
        </a:p>
      </dsp:txBody>
      <dsp:txXfrm>
        <a:off x="2129122" y="3824858"/>
        <a:ext cx="6912665" cy="835792"/>
      </dsp:txXfrm>
    </dsp:sp>
    <dsp:sp modelId="{96885AC8-74C2-4604-9067-C70E19BE8628}">
      <dsp:nvSpPr>
        <dsp:cNvPr id="0" name=""/>
        <dsp:cNvSpPr/>
      </dsp:nvSpPr>
      <dsp:spPr>
        <a:xfrm>
          <a:off x="7645321" y="735623"/>
          <a:ext cx="743262" cy="856342"/>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zh-CN" altLang="en-US" sz="3500" kern="1200"/>
        </a:p>
      </dsp:txBody>
      <dsp:txXfrm>
        <a:off x="7812555" y="735623"/>
        <a:ext cx="408794" cy="672385"/>
      </dsp:txXfrm>
    </dsp:sp>
    <dsp:sp modelId="{A56B0F84-EB0F-4A0A-8761-D82EFBEB0534}">
      <dsp:nvSpPr>
        <dsp:cNvPr id="0" name=""/>
        <dsp:cNvSpPr/>
      </dsp:nvSpPr>
      <dsp:spPr>
        <a:xfrm>
          <a:off x="8302067" y="2135998"/>
          <a:ext cx="743262" cy="80615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zh-CN" altLang="en-US" sz="3500" kern="1200" dirty="0"/>
        </a:p>
      </dsp:txBody>
      <dsp:txXfrm>
        <a:off x="8469301" y="2135998"/>
        <a:ext cx="408794" cy="622200"/>
      </dsp:txXfrm>
    </dsp:sp>
    <dsp:sp modelId="{7A8D37A3-3B20-4C68-9BCA-9B8698B04BF2}">
      <dsp:nvSpPr>
        <dsp:cNvPr id="0" name=""/>
        <dsp:cNvSpPr/>
      </dsp:nvSpPr>
      <dsp:spPr>
        <a:xfrm>
          <a:off x="8960256" y="3201812"/>
          <a:ext cx="743262" cy="85156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zh-CN" altLang="en-US" sz="3500" kern="1200"/>
        </a:p>
      </dsp:txBody>
      <dsp:txXfrm>
        <a:off x="9127490" y="3201812"/>
        <a:ext cx="408794" cy="667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D7DDD-2D7B-40FA-A236-DD62024CFCEF}">
      <dsp:nvSpPr>
        <dsp:cNvPr id="0" name=""/>
        <dsp:cNvSpPr/>
      </dsp:nvSpPr>
      <dsp:spPr>
        <a:xfrm>
          <a:off x="5253268" y="479"/>
          <a:ext cx="5464757" cy="20597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Ø"/>
          </a:pPr>
          <a:r>
            <a:rPr lang="fr-FR" altLang="zh-CN" sz="1700" kern="1200" dirty="0"/>
            <a:t>Nombre de candidatures de nounous, nombre de nounous inscrites.</a:t>
          </a:r>
          <a:endParaRPr lang="zh-CN" altLang="en-US" sz="1700" kern="1200" dirty="0"/>
        </a:p>
        <a:p>
          <a:pPr marL="171450" lvl="1" indent="-171450" algn="l" defTabSz="755650">
            <a:lnSpc>
              <a:spcPct val="90000"/>
            </a:lnSpc>
            <a:spcBef>
              <a:spcPct val="0"/>
            </a:spcBef>
            <a:spcAft>
              <a:spcPct val="15000"/>
            </a:spcAft>
            <a:buFont typeface="Wingdings" panose="05000000000000000000" pitchFamily="2" charset="2"/>
            <a:buChar char="Ø"/>
          </a:pPr>
          <a:r>
            <a:rPr lang="fr-FR" altLang="zh-CN" sz="1700" kern="1200" dirty="0"/>
            <a:t>Le chiffre d'affaires du site sur une période de temps (mois, trimestre, année).</a:t>
          </a:r>
          <a:endParaRPr lang="zh-CN" altLang="en-US" sz="1700" kern="1200" dirty="0"/>
        </a:p>
        <a:p>
          <a:pPr marL="171450" lvl="1" indent="-171450" algn="l" defTabSz="755650">
            <a:lnSpc>
              <a:spcPct val="90000"/>
            </a:lnSpc>
            <a:spcBef>
              <a:spcPct val="0"/>
            </a:spcBef>
            <a:spcAft>
              <a:spcPct val="15000"/>
            </a:spcAft>
            <a:buFont typeface="Wingdings" panose="05000000000000000000" pitchFamily="2" charset="2"/>
            <a:buChar char="Ø"/>
          </a:pPr>
          <a:r>
            <a:rPr lang="fr-FR" altLang="zh-CN" sz="1700" kern="1200" dirty="0"/>
            <a:t>La documentation complète de la nounou (évaluation et liste des avantages sociaux).</a:t>
          </a:r>
          <a:endParaRPr lang="zh-CN" altLang="en-US" sz="1700" kern="1200" dirty="0"/>
        </a:p>
      </dsp:txBody>
      <dsp:txXfrm>
        <a:off x="5253268" y="257947"/>
        <a:ext cx="4692352" cy="1544810"/>
      </dsp:txXfrm>
    </dsp:sp>
    <dsp:sp modelId="{C256C730-AEAC-4667-A97A-F47B3121202C}">
      <dsp:nvSpPr>
        <dsp:cNvPr id="0" name=""/>
        <dsp:cNvSpPr/>
      </dsp:nvSpPr>
      <dsp:spPr>
        <a:xfrm>
          <a:off x="2110" y="188593"/>
          <a:ext cx="5251158" cy="16835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altLang="zh-CN" sz="3200" kern="1200" dirty="0"/>
            <a:t>Obtenir des informations des nounous</a:t>
          </a:r>
          <a:endParaRPr lang="zh-CN" altLang="en-US" sz="3200" kern="1200" dirty="0"/>
        </a:p>
      </dsp:txBody>
      <dsp:txXfrm>
        <a:off x="84293" y="270776"/>
        <a:ext cx="5086792" cy="1519152"/>
      </dsp:txXfrm>
    </dsp:sp>
    <dsp:sp modelId="{3B9D4D83-9837-4113-87CD-75AFB1083122}">
      <dsp:nvSpPr>
        <dsp:cNvPr id="0" name=""/>
        <dsp:cNvSpPr/>
      </dsp:nvSpPr>
      <dsp:spPr>
        <a:xfrm>
          <a:off x="5268885" y="2238905"/>
          <a:ext cx="5445913" cy="1976463"/>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endParaRPr lang="zh-CN" altLang="en-US" sz="1700" kern="1200" dirty="0"/>
        </a:p>
        <a:p>
          <a:pPr marL="171450" lvl="1" indent="-171450" algn="l" defTabSz="755650">
            <a:lnSpc>
              <a:spcPct val="90000"/>
            </a:lnSpc>
            <a:spcBef>
              <a:spcPct val="0"/>
            </a:spcBef>
            <a:spcAft>
              <a:spcPct val="15000"/>
            </a:spcAft>
            <a:buChar char="•"/>
          </a:pPr>
          <a:r>
            <a:rPr lang="fr-FR" altLang="zh-CN" sz="1700" kern="1200" dirty="0"/>
            <a:t>Accepter ou rejeter la demande.</a:t>
          </a:r>
          <a:endParaRPr lang="zh-CN" altLang="en-US" sz="1700" kern="1200" dirty="0"/>
        </a:p>
        <a:p>
          <a:pPr marL="171450" lvl="1" indent="-171450" algn="l" defTabSz="755650">
            <a:lnSpc>
              <a:spcPct val="90000"/>
            </a:lnSpc>
            <a:spcBef>
              <a:spcPct val="0"/>
            </a:spcBef>
            <a:spcAft>
              <a:spcPct val="15000"/>
            </a:spcAft>
            <a:buChar char="•"/>
          </a:pPr>
          <a:r>
            <a:rPr lang="fr-FR" altLang="zh-CN" sz="1700" kern="1200" dirty="0"/>
            <a:t>Bloquer les activités d’une nounou temporairement. </a:t>
          </a:r>
          <a:endParaRPr lang="zh-CN" altLang="en-US" sz="1700" kern="1200" dirty="0"/>
        </a:p>
      </dsp:txBody>
      <dsp:txXfrm>
        <a:off x="5268885" y="2485963"/>
        <a:ext cx="4704739" cy="1482347"/>
      </dsp:txXfrm>
    </dsp:sp>
    <dsp:sp modelId="{40380E05-EDC3-42F9-8FB0-CC58827D7ECF}">
      <dsp:nvSpPr>
        <dsp:cNvPr id="0" name=""/>
        <dsp:cNvSpPr/>
      </dsp:nvSpPr>
      <dsp:spPr>
        <a:xfrm>
          <a:off x="5337" y="2452570"/>
          <a:ext cx="5263547" cy="15491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err="1"/>
            <a:t>Recrutement</a:t>
          </a:r>
          <a:r>
            <a:rPr lang="en-US" altLang="zh-CN" sz="4400" kern="1200" dirty="0"/>
            <a:t> des </a:t>
          </a:r>
          <a:r>
            <a:rPr lang="en-US" altLang="zh-CN" sz="4400" kern="1200" dirty="0" err="1"/>
            <a:t>nounous</a:t>
          </a:r>
          <a:endParaRPr lang="zh-CN" altLang="en-US" sz="4400" kern="1200" dirty="0"/>
        </a:p>
      </dsp:txBody>
      <dsp:txXfrm>
        <a:off x="80959" y="2528192"/>
        <a:ext cx="5112303" cy="13978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BE519-458C-475E-B7C7-85F5AF554D4A}">
      <dsp:nvSpPr>
        <dsp:cNvPr id="0" name=""/>
        <dsp:cNvSpPr/>
      </dsp:nvSpPr>
      <dsp:spPr>
        <a:xfrm>
          <a:off x="0" y="0"/>
          <a:ext cx="8549640" cy="13131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altLang="en-US" sz="3400" kern="1200" dirty="0"/>
            <a:t>Remplir les informations et les informations de leurs enfants</a:t>
          </a:r>
          <a:endParaRPr lang="zh-CN" altLang="en-US" sz="3400" kern="1200" dirty="0"/>
        </a:p>
      </dsp:txBody>
      <dsp:txXfrm>
        <a:off x="38460" y="38460"/>
        <a:ext cx="7132679" cy="1236201"/>
      </dsp:txXfrm>
    </dsp:sp>
    <dsp:sp modelId="{58ADBF00-060A-4FC5-A442-4DAC3BE62561}">
      <dsp:nvSpPr>
        <dsp:cNvPr id="0" name=""/>
        <dsp:cNvSpPr/>
      </dsp:nvSpPr>
      <dsp:spPr>
        <a:xfrm>
          <a:off x="754379" y="1531975"/>
          <a:ext cx="8549640" cy="13131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altLang="en-US" sz="3400" kern="1200" dirty="0"/>
            <a:t>Choisir la bonne nounou</a:t>
          </a:r>
          <a:endParaRPr lang="zh-CN" altLang="en-US" sz="3400" kern="1200" dirty="0"/>
        </a:p>
      </dsp:txBody>
      <dsp:txXfrm>
        <a:off x="792839" y="1570435"/>
        <a:ext cx="6864810" cy="1236201"/>
      </dsp:txXfrm>
    </dsp:sp>
    <dsp:sp modelId="{42D400E0-5E08-4273-BFE8-382A3BE21177}">
      <dsp:nvSpPr>
        <dsp:cNvPr id="0" name=""/>
        <dsp:cNvSpPr/>
      </dsp:nvSpPr>
      <dsp:spPr>
        <a:xfrm>
          <a:off x="1508759" y="3063950"/>
          <a:ext cx="8549640" cy="13131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altLang="en-US" sz="3400" kern="1200" dirty="0"/>
            <a:t>Connaître le coût à payer</a:t>
          </a:r>
          <a:endParaRPr lang="zh-CN" altLang="en-US" sz="3400" kern="1200" dirty="0"/>
        </a:p>
      </dsp:txBody>
      <dsp:txXfrm>
        <a:off x="1547219" y="3102410"/>
        <a:ext cx="6864810" cy="1236201"/>
      </dsp:txXfrm>
    </dsp:sp>
    <dsp:sp modelId="{01A0B254-2154-44E2-ADB3-31F2B80BFDD9}">
      <dsp:nvSpPr>
        <dsp:cNvPr id="0" name=""/>
        <dsp:cNvSpPr/>
      </dsp:nvSpPr>
      <dsp:spPr>
        <a:xfrm>
          <a:off x="7696110" y="995783"/>
          <a:ext cx="853529" cy="85352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7888154" y="995783"/>
        <a:ext cx="469441" cy="642281"/>
      </dsp:txXfrm>
    </dsp:sp>
    <dsp:sp modelId="{E9B1A736-6ADB-4871-9C7B-8174B053CF77}">
      <dsp:nvSpPr>
        <dsp:cNvPr id="0" name=""/>
        <dsp:cNvSpPr/>
      </dsp:nvSpPr>
      <dsp:spPr>
        <a:xfrm>
          <a:off x="8450490" y="2519004"/>
          <a:ext cx="853529" cy="85352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8642534" y="2519004"/>
        <a:ext cx="469441" cy="6422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1190E-B15B-4D68-A9D6-56FE7130C65B}" type="datetimeFigureOut">
              <a:rPr lang="zh-CN" altLang="en-US" smtClean="0"/>
              <a:t>2018/7/4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FE948-BBED-463E-BAA8-BFD051BDB8EA}" type="slidenum">
              <a:rPr lang="zh-CN" altLang="en-US" smtClean="0"/>
              <a:t>‹#›</a:t>
            </a:fld>
            <a:endParaRPr lang="zh-CN" altLang="en-US"/>
          </a:p>
        </p:txBody>
      </p:sp>
    </p:spTree>
    <p:extLst>
      <p:ext uri="{BB962C8B-B14F-4D97-AF65-F5344CB8AC3E}">
        <p14:creationId xmlns:p14="http://schemas.microsoft.com/office/powerpoint/2010/main" val="102262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C0554A-EADF-40FC-BA17-B4ACB77C95EB}"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02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233768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242706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69261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C0554A-EADF-40FC-BA17-B4ACB77C95EB}"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67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399867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355921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406068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135012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6AA327-1BE3-42EE-BD24-CEAAC454722F}" type="datetimeFigureOut">
              <a:rPr lang="zh-CN" altLang="en-US" smtClean="0"/>
              <a:t>2018/7/4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322431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36AA327-1BE3-42EE-BD24-CEAAC454722F}" type="datetimeFigureOut">
              <a:rPr lang="zh-CN" altLang="en-US" smtClean="0"/>
              <a:t>2018/7/4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C0554A-EADF-40FC-BA17-B4ACB77C95EB}" type="slidenum">
              <a:rPr lang="zh-CN" altLang="en-US" smtClean="0"/>
              <a:t>‹#›</a:t>
            </a:fld>
            <a:endParaRPr lang="zh-CN" altLang="en-US"/>
          </a:p>
        </p:txBody>
      </p:sp>
    </p:spTree>
    <p:extLst>
      <p:ext uri="{BB962C8B-B14F-4D97-AF65-F5344CB8AC3E}">
        <p14:creationId xmlns:p14="http://schemas.microsoft.com/office/powerpoint/2010/main" val="83639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6AA327-1BE3-42EE-BD24-CEAAC454722F}" type="datetimeFigureOut">
              <a:rPr lang="zh-CN" altLang="en-US" smtClean="0"/>
              <a:t>2018/7/4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C0554A-EADF-40FC-BA17-B4ACB77C95EB}"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3996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8A35B-602A-4D69-98CB-F853FA3DB4C6}"/>
              </a:ext>
            </a:extLst>
          </p:cNvPr>
          <p:cNvSpPr>
            <a:spLocks noGrp="1"/>
          </p:cNvSpPr>
          <p:nvPr>
            <p:ph type="ctrTitle"/>
          </p:nvPr>
        </p:nvSpPr>
        <p:spPr/>
        <p:txBody>
          <a:bodyPr/>
          <a:lstStyle/>
          <a:p>
            <a:r>
              <a:rPr lang="en-US" altLang="zh-CN" dirty="0"/>
              <a:t>LO07 </a:t>
            </a:r>
            <a:r>
              <a:rPr lang="en-US" altLang="zh-CN" dirty="0" err="1"/>
              <a:t>Projet</a:t>
            </a:r>
            <a:endParaRPr lang="zh-CN" altLang="en-US" dirty="0"/>
          </a:p>
        </p:txBody>
      </p:sp>
      <p:sp>
        <p:nvSpPr>
          <p:cNvPr id="3" name="副标题 2">
            <a:extLst>
              <a:ext uri="{FF2B5EF4-FFF2-40B4-BE49-F238E27FC236}">
                <a16:creationId xmlns:a16="http://schemas.microsoft.com/office/drawing/2014/main" id="{6F6A5F0B-D343-4B67-A5F1-A5C8F2D71F71}"/>
              </a:ext>
            </a:extLst>
          </p:cNvPr>
          <p:cNvSpPr>
            <a:spLocks noGrp="1"/>
          </p:cNvSpPr>
          <p:nvPr>
            <p:ph type="subTitle" idx="1"/>
          </p:nvPr>
        </p:nvSpPr>
        <p:spPr/>
        <p:txBody>
          <a:bodyPr/>
          <a:lstStyle/>
          <a:p>
            <a:r>
              <a:rPr lang="en-US" altLang="zh-CN" dirty="0" err="1"/>
              <a:t>Haoyang</a:t>
            </a:r>
            <a:r>
              <a:rPr lang="en-US" altLang="zh-CN" dirty="0"/>
              <a:t> XU</a:t>
            </a:r>
          </a:p>
          <a:p>
            <a:r>
              <a:rPr lang="en-US" altLang="zh-CN" dirty="0" err="1"/>
              <a:t>Junhao</a:t>
            </a:r>
            <a:r>
              <a:rPr lang="en-US" altLang="zh-CN" dirty="0"/>
              <a:t> HU</a:t>
            </a:r>
            <a:endParaRPr lang="zh-CN" altLang="en-US" dirty="0"/>
          </a:p>
        </p:txBody>
      </p:sp>
    </p:spTree>
    <p:extLst>
      <p:ext uri="{BB962C8B-B14F-4D97-AF65-F5344CB8AC3E}">
        <p14:creationId xmlns:p14="http://schemas.microsoft.com/office/powerpoint/2010/main" val="1034501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84052-EF72-49EB-8B92-9AE2E4864663}"/>
              </a:ext>
            </a:extLst>
          </p:cNvPr>
          <p:cNvSpPr>
            <a:spLocks noGrp="1"/>
          </p:cNvSpPr>
          <p:nvPr>
            <p:ph type="title"/>
          </p:nvPr>
        </p:nvSpPr>
        <p:spPr>
          <a:xfrm>
            <a:off x="900142" y="342547"/>
            <a:ext cx="10515600" cy="1325563"/>
          </a:xfrm>
        </p:spPr>
        <p:txBody>
          <a:bodyPr/>
          <a:lstStyle/>
          <a:p>
            <a:r>
              <a:rPr lang="fr-FR" altLang="zh-CN" dirty="0"/>
              <a:t>Si vous êtes une nounou</a:t>
            </a:r>
            <a:endParaRPr lang="zh-CN" altLang="en-US" dirty="0"/>
          </a:p>
        </p:txBody>
      </p:sp>
      <p:pic>
        <p:nvPicPr>
          <p:cNvPr id="4" name="内容占位符 3">
            <a:extLst>
              <a:ext uri="{FF2B5EF4-FFF2-40B4-BE49-F238E27FC236}">
                <a16:creationId xmlns:a16="http://schemas.microsoft.com/office/drawing/2014/main" id="{2B5A3ED6-FC31-4D98-B5C3-70AB8FB0D89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071967" y="1846263"/>
            <a:ext cx="4803466" cy="4022725"/>
          </a:xfrm>
          <a:prstGeom prst="rect">
            <a:avLst/>
          </a:prstGeom>
        </p:spPr>
      </p:pic>
      <p:sp>
        <p:nvSpPr>
          <p:cNvPr id="5" name="矩形 4">
            <a:extLst>
              <a:ext uri="{FF2B5EF4-FFF2-40B4-BE49-F238E27FC236}">
                <a16:creationId xmlns:a16="http://schemas.microsoft.com/office/drawing/2014/main" id="{D1D4507F-90B4-4BE5-89E0-12AE950DC7DB}"/>
              </a:ext>
            </a:extLst>
          </p:cNvPr>
          <p:cNvSpPr/>
          <p:nvPr/>
        </p:nvSpPr>
        <p:spPr>
          <a:xfrm>
            <a:off x="696561" y="2002556"/>
            <a:ext cx="3975768" cy="1415772"/>
          </a:xfrm>
          <a:prstGeom prst="rect">
            <a:avLst/>
          </a:prstGeom>
        </p:spPr>
        <p:txBody>
          <a:bodyPr wrap="none">
            <a:spAutoFit/>
          </a:bodyPr>
          <a:lstStyle/>
          <a:p>
            <a:pPr algn="ctr">
              <a:spcAft>
                <a:spcPts val="0"/>
              </a:spcAft>
            </a:pPr>
            <a:r>
              <a:rPr lang="en-US" altLang="zh-CN" sz="2000" kern="100" dirty="0" err="1">
                <a:latin typeface="等线 Light" panose="02010600030101010101" pitchFamily="2" charset="-122"/>
                <a:ea typeface="等线 Light" panose="02010600030101010101" pitchFamily="2" charset="-122"/>
                <a:cs typeface="Times New Roman" panose="02020603050405020304" pitchFamily="18" charset="0"/>
              </a:rPr>
              <a:t>Vous</a:t>
            </a:r>
            <a:r>
              <a:rPr lang="en-US" altLang="zh-CN" sz="2000" kern="1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000" kern="100" dirty="0" err="1">
                <a:latin typeface="等线 Light" panose="02010600030101010101" pitchFamily="2" charset="-122"/>
                <a:ea typeface="等线 Light" panose="02010600030101010101" pitchFamily="2" charset="-122"/>
                <a:cs typeface="Times New Roman" panose="02020603050405020304" pitchFamily="18" charset="0"/>
              </a:rPr>
              <a:t>pouvez</a:t>
            </a:r>
            <a:r>
              <a:rPr lang="en-US" altLang="zh-CN" sz="2000" kern="1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000" kern="100" dirty="0" err="1">
                <a:latin typeface="等线 Light" panose="02010600030101010101" pitchFamily="2" charset="-122"/>
                <a:ea typeface="等线 Light" panose="02010600030101010101" pitchFamily="2" charset="-122"/>
                <a:cs typeface="Times New Roman" panose="02020603050405020304" pitchFamily="18" charset="0"/>
              </a:rPr>
              <a:t>choisir</a:t>
            </a:r>
            <a:r>
              <a:rPr lang="en-US" altLang="zh-CN" sz="2000" kern="100" dirty="0">
                <a:latin typeface="等线 Light" panose="02010600030101010101" pitchFamily="2" charset="-122"/>
                <a:ea typeface="等线 Light" panose="02010600030101010101" pitchFamily="2" charset="-122"/>
                <a:cs typeface="Times New Roman" panose="02020603050405020304" pitchFamily="18" charset="0"/>
              </a:rPr>
              <a:t> la </a:t>
            </a:r>
            <a:r>
              <a:rPr lang="en-US" altLang="zh-CN" sz="2000" kern="100" dirty="0" err="1">
                <a:latin typeface="等线 Light" panose="02010600030101010101" pitchFamily="2" charset="-122"/>
                <a:ea typeface="等线 Light" panose="02010600030101010101" pitchFamily="2" charset="-122"/>
                <a:cs typeface="Times New Roman" panose="02020603050405020304" pitchFamily="18" charset="0"/>
              </a:rPr>
              <a:t>disponibilité</a:t>
            </a:r>
            <a:endPar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endParaRPr>
          </a:p>
          <a:p>
            <a:pPr marL="285750" indent="-285750">
              <a:spcAft>
                <a:spcPts val="0"/>
              </a:spcAft>
              <a:buFont typeface="Arial" panose="020B0604020202020204" pitchFamily="34" charset="0"/>
              <a:buChar char="•"/>
            </a:pPr>
            <a:r>
              <a:rPr lang="en-US" altLang="zh-CN" sz="1600" kern="100" dirty="0" err="1">
                <a:latin typeface="等线 Light" panose="02010600030101010101" pitchFamily="2" charset="-122"/>
                <a:ea typeface="等线 Light" panose="02010600030101010101" pitchFamily="2" charset="-122"/>
                <a:cs typeface="Times New Roman" panose="02020603050405020304" pitchFamily="18" charset="0"/>
              </a:rPr>
              <a:t>Tous</a:t>
            </a:r>
            <a:r>
              <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rPr>
              <a:t> les </a:t>
            </a:r>
            <a:r>
              <a:rPr lang="en-US" altLang="zh-CN" sz="1600" kern="100" dirty="0" err="1">
                <a:latin typeface="等线 Light" panose="02010600030101010101" pitchFamily="2" charset="-122"/>
                <a:ea typeface="等线 Light" panose="02010600030101010101" pitchFamily="2" charset="-122"/>
                <a:cs typeface="Times New Roman" panose="02020603050405020304" pitchFamily="18" charset="0"/>
              </a:rPr>
              <a:t>jours</a:t>
            </a:r>
            <a:r>
              <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1600" kern="100" dirty="0" err="1">
                <a:latin typeface="等线 Light" panose="02010600030101010101" pitchFamily="2" charset="-122"/>
                <a:ea typeface="等线 Light" panose="02010600030101010101" pitchFamily="2" charset="-122"/>
                <a:cs typeface="Times New Roman" panose="02020603050405020304" pitchFamily="18" charset="0"/>
              </a:rPr>
              <a:t>travaillés</a:t>
            </a:r>
            <a:endPar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endParaRPr>
          </a:p>
          <a:p>
            <a:pPr marL="285750" indent="-285750">
              <a:spcAft>
                <a:spcPts val="0"/>
              </a:spcAft>
              <a:buFont typeface="Arial" panose="020B0604020202020204" pitchFamily="34" charset="0"/>
              <a:buChar char="•"/>
            </a:pPr>
            <a:r>
              <a:rPr lang="en-US" altLang="zh-CN" sz="1600" kern="100" dirty="0" err="1">
                <a:latin typeface="等线 Light" panose="02010600030101010101" pitchFamily="2" charset="-122"/>
                <a:ea typeface="等线 Light" panose="02010600030101010101" pitchFamily="2" charset="-122"/>
                <a:cs typeface="Times New Roman" panose="02020603050405020304" pitchFamily="18" charset="0"/>
              </a:rPr>
              <a:t>Tous</a:t>
            </a:r>
            <a:r>
              <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rPr>
              <a:t> les </a:t>
            </a:r>
            <a:r>
              <a:rPr lang="en-US" altLang="zh-CN" sz="1600" kern="100" dirty="0" err="1">
                <a:latin typeface="等线 Light" panose="02010600030101010101" pitchFamily="2" charset="-122"/>
                <a:ea typeface="等线 Light" panose="02010600030101010101" pitchFamily="2" charset="-122"/>
                <a:cs typeface="Times New Roman" panose="02020603050405020304" pitchFamily="18" charset="0"/>
              </a:rPr>
              <a:t>jours</a:t>
            </a:r>
            <a:endPar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endParaRPr>
          </a:p>
          <a:p>
            <a:pPr marL="285750" indent="-285750">
              <a:spcAft>
                <a:spcPts val="0"/>
              </a:spcAft>
              <a:buFont typeface="Arial" panose="020B0604020202020204" pitchFamily="34" charset="0"/>
              <a:buChar char="•"/>
            </a:pPr>
            <a:r>
              <a:rPr lang="en-US" altLang="zh-CN" sz="1600" kern="100" dirty="0" err="1">
                <a:latin typeface="等线 Light" panose="02010600030101010101" pitchFamily="2" charset="-122"/>
                <a:ea typeface="等线 Light" panose="02010600030101010101" pitchFamily="2" charset="-122"/>
                <a:cs typeface="Times New Roman" panose="02020603050405020304" pitchFamily="18" charset="0"/>
              </a:rPr>
              <a:t>Quelques</a:t>
            </a:r>
            <a:r>
              <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1600" kern="100" dirty="0" err="1">
                <a:latin typeface="等线 Light" panose="02010600030101010101" pitchFamily="2" charset="-122"/>
                <a:ea typeface="等线 Light" panose="02010600030101010101" pitchFamily="2" charset="-122"/>
                <a:cs typeface="Times New Roman" panose="02020603050405020304" pitchFamily="18" charset="0"/>
              </a:rPr>
              <a:t>jours</a:t>
            </a:r>
            <a:endPar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endParaRPr>
          </a:p>
          <a:p>
            <a:pPr marL="285750" indent="-285750">
              <a:spcAft>
                <a:spcPts val="0"/>
              </a:spcAft>
              <a:buFont typeface="Arial" panose="020B0604020202020204" pitchFamily="34" charset="0"/>
              <a:buChar char="•"/>
            </a:pPr>
            <a:r>
              <a:rPr lang="en-US" altLang="zh-CN" sz="1600" kern="100" dirty="0" err="1">
                <a:latin typeface="等线 Light" panose="02010600030101010101" pitchFamily="2" charset="-122"/>
                <a:ea typeface="等线 Light" panose="02010600030101010101" pitchFamily="2" charset="-122"/>
                <a:cs typeface="Times New Roman" panose="02020603050405020304" pitchFamily="18" charset="0"/>
              </a:rPr>
              <a:t>L’heure</a:t>
            </a:r>
            <a:endParaRPr lang="en-US" altLang="zh-CN"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EFA49723-136F-45E1-856A-E3829320E37F}"/>
              </a:ext>
            </a:extLst>
          </p:cNvPr>
          <p:cNvSpPr/>
          <p:nvPr/>
        </p:nvSpPr>
        <p:spPr>
          <a:xfrm>
            <a:off x="5957900" y="5499656"/>
            <a:ext cx="3031599" cy="369332"/>
          </a:xfrm>
          <a:prstGeom prst="rect">
            <a:avLst/>
          </a:prstGeom>
        </p:spPr>
        <p:txBody>
          <a:bodyPr wrap="none">
            <a:spAutoFit/>
          </a:bodyPr>
          <a:lstStyle/>
          <a:p>
            <a:r>
              <a:rPr lang="en-US" altLang="zh-CN" dirty="0" err="1">
                <a:latin typeface="等线" panose="02010600030101010101" pitchFamily="2" charset="-122"/>
                <a:cs typeface="Times New Roman" panose="02020603050405020304" pitchFamily="18" charset="0"/>
              </a:rPr>
              <a:t>nounou_choisie_disponibilité</a:t>
            </a:r>
            <a:endParaRPr lang="zh-CN" altLang="en-US" dirty="0"/>
          </a:p>
        </p:txBody>
      </p:sp>
    </p:spTree>
    <p:extLst>
      <p:ext uri="{BB962C8B-B14F-4D97-AF65-F5344CB8AC3E}">
        <p14:creationId xmlns:p14="http://schemas.microsoft.com/office/powerpoint/2010/main" val="423259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B7E81-B2C5-4CF3-9856-610DFD81A77C}"/>
              </a:ext>
            </a:extLst>
          </p:cNvPr>
          <p:cNvSpPr>
            <a:spLocks noGrp="1"/>
          </p:cNvSpPr>
          <p:nvPr>
            <p:ph type="title"/>
          </p:nvPr>
        </p:nvSpPr>
        <p:spPr/>
        <p:txBody>
          <a:bodyPr/>
          <a:lstStyle/>
          <a:p>
            <a:r>
              <a:rPr lang="fr-FR" altLang="zh-CN" dirty="0"/>
              <a:t>Si vous êtes une nounou</a:t>
            </a:r>
            <a:endParaRPr lang="zh-CN" altLang="en-US" dirty="0"/>
          </a:p>
        </p:txBody>
      </p:sp>
      <p:sp>
        <p:nvSpPr>
          <p:cNvPr id="3" name="内容占位符 2">
            <a:extLst>
              <a:ext uri="{FF2B5EF4-FFF2-40B4-BE49-F238E27FC236}">
                <a16:creationId xmlns:a16="http://schemas.microsoft.com/office/drawing/2014/main" id="{373C0DED-9FFD-4F0D-BCEE-9DA7962C3B94}"/>
              </a:ext>
            </a:extLst>
          </p:cNvPr>
          <p:cNvSpPr>
            <a:spLocks noGrp="1"/>
          </p:cNvSpPr>
          <p:nvPr>
            <p:ph idx="1"/>
          </p:nvPr>
        </p:nvSpPr>
        <p:spPr/>
        <p:txBody>
          <a:bodyPr/>
          <a:lstStyle/>
          <a:p>
            <a:pPr marL="0" indent="0">
              <a:buNone/>
            </a:pPr>
            <a:r>
              <a:rPr lang="en-US" altLang="zh-CN" sz="1800" dirty="0" err="1"/>
              <a:t>Vous</a:t>
            </a:r>
            <a:r>
              <a:rPr lang="en-US" altLang="zh-CN" sz="1800" dirty="0"/>
              <a:t> </a:t>
            </a:r>
            <a:r>
              <a:rPr lang="en-US" altLang="zh-CN" sz="1800" dirty="0" err="1"/>
              <a:t>pouvez</a:t>
            </a:r>
            <a:r>
              <a:rPr lang="en-US" altLang="zh-CN" sz="1800" dirty="0"/>
              <a:t> </a:t>
            </a:r>
            <a:r>
              <a:rPr lang="en-US" altLang="zh-CN" sz="1800" dirty="0" err="1"/>
              <a:t>voir</a:t>
            </a:r>
            <a:r>
              <a:rPr lang="en-US" altLang="zh-CN" sz="1800" dirty="0"/>
              <a:t> le planning</a:t>
            </a:r>
            <a:endParaRPr lang="zh-CN" altLang="en-US" sz="1800" dirty="0"/>
          </a:p>
          <a:p>
            <a:endParaRPr lang="zh-CN" altLang="en-US" dirty="0"/>
          </a:p>
        </p:txBody>
      </p:sp>
      <p:pic>
        <p:nvPicPr>
          <p:cNvPr id="5" name="图片 4">
            <a:extLst>
              <a:ext uri="{FF2B5EF4-FFF2-40B4-BE49-F238E27FC236}">
                <a16:creationId xmlns:a16="http://schemas.microsoft.com/office/drawing/2014/main" id="{F80D014A-3CF4-4DF3-AAFA-4AB2A4AB9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034" y="1845733"/>
            <a:ext cx="5001323" cy="4385733"/>
          </a:xfrm>
          <a:prstGeom prst="rect">
            <a:avLst/>
          </a:prstGeom>
        </p:spPr>
      </p:pic>
    </p:spTree>
    <p:extLst>
      <p:ext uri="{BB962C8B-B14F-4D97-AF65-F5344CB8AC3E}">
        <p14:creationId xmlns:p14="http://schemas.microsoft.com/office/powerpoint/2010/main" val="46015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8A5BC-CC3F-4C1D-8917-720A9294B2FC}"/>
              </a:ext>
            </a:extLst>
          </p:cNvPr>
          <p:cNvSpPr>
            <a:spLocks noGrp="1"/>
          </p:cNvSpPr>
          <p:nvPr>
            <p:ph type="title"/>
          </p:nvPr>
        </p:nvSpPr>
        <p:spPr/>
        <p:txBody>
          <a:bodyPr/>
          <a:lstStyle/>
          <a:p>
            <a:r>
              <a:rPr lang="fr-FR" altLang="zh-CN" dirty="0"/>
              <a:t>Si vous êtes administrateur</a:t>
            </a:r>
            <a:endParaRPr lang="zh-CN" altLang="en-US" dirty="0"/>
          </a:p>
        </p:txBody>
      </p:sp>
      <p:sp>
        <p:nvSpPr>
          <p:cNvPr id="3" name="内容占位符 2">
            <a:extLst>
              <a:ext uri="{FF2B5EF4-FFF2-40B4-BE49-F238E27FC236}">
                <a16:creationId xmlns:a16="http://schemas.microsoft.com/office/drawing/2014/main" id="{160B098E-564A-4B34-93BA-15EA0E14882B}"/>
              </a:ext>
            </a:extLst>
          </p:cNvPr>
          <p:cNvSpPr>
            <a:spLocks noGrp="1"/>
          </p:cNvSpPr>
          <p:nvPr>
            <p:ph idx="1"/>
          </p:nvPr>
        </p:nvSpPr>
        <p:spPr>
          <a:xfrm>
            <a:off x="838200" y="1825625"/>
            <a:ext cx="5822244" cy="4351338"/>
          </a:xfrm>
        </p:spPr>
        <p:txBody>
          <a:bodyPr>
            <a:normAutofit/>
          </a:bodyPr>
          <a:lstStyle/>
          <a:p>
            <a:r>
              <a:rPr lang="fr-FR" altLang="zh-CN" sz="1800" dirty="0"/>
              <a:t>Vous pouvez voir le nombre de candidatures de nounous, nombre de nounous inscrites. </a:t>
            </a:r>
          </a:p>
          <a:p>
            <a:r>
              <a:rPr lang="fr-FR" altLang="zh-CN" sz="1800" dirty="0"/>
              <a:t>Vous pouvez accepter les candidatures des nounous en cliquant le button ‘changer l’</a:t>
            </a:r>
            <a:r>
              <a:rPr lang="zh-CN" altLang="zh-CN" sz="1800" dirty="0"/>
              <a:t>é</a:t>
            </a:r>
            <a:r>
              <a:rPr lang="fr-FR" altLang="zh-CN" sz="1800" dirty="0"/>
              <a:t>tat </a:t>
            </a:r>
            <a:r>
              <a:rPr lang="zh-CN" altLang="zh-CN" sz="1800" dirty="0"/>
              <a:t>à</a:t>
            </a:r>
            <a:r>
              <a:rPr lang="fr-FR" altLang="zh-CN" sz="1800" dirty="0"/>
              <a:t> inscrite’ , dans ce cas il peut changer d’état de candidate </a:t>
            </a:r>
            <a:r>
              <a:rPr lang="zh-CN" altLang="zh-CN" sz="1800" dirty="0"/>
              <a:t>à </a:t>
            </a:r>
            <a:r>
              <a:rPr lang="fr-FR" altLang="zh-CN" sz="1800" dirty="0"/>
              <a:t>inscrite. </a:t>
            </a:r>
          </a:p>
          <a:p>
            <a:r>
              <a:rPr lang="fr-FR" altLang="zh-CN" sz="1800" dirty="0"/>
              <a:t>L’administrateur peut bloquer temporairement l’activité d’une nounou. </a:t>
            </a:r>
            <a:endParaRPr lang="zh-CN" altLang="en-US" sz="1050" dirty="0"/>
          </a:p>
        </p:txBody>
      </p:sp>
      <p:pic>
        <p:nvPicPr>
          <p:cNvPr id="4" name="图片 3">
            <a:extLst>
              <a:ext uri="{FF2B5EF4-FFF2-40B4-BE49-F238E27FC236}">
                <a16:creationId xmlns:a16="http://schemas.microsoft.com/office/drawing/2014/main" id="{C3316EC3-DE6A-4E21-A687-EF339CA04F2A}"/>
              </a:ext>
            </a:extLst>
          </p:cNvPr>
          <p:cNvPicPr/>
          <p:nvPr/>
        </p:nvPicPr>
        <p:blipFill>
          <a:blip r:embed="rId2">
            <a:extLst>
              <a:ext uri="{28A0092B-C50C-407E-A947-70E740481C1C}">
                <a14:useLocalDpi xmlns:a14="http://schemas.microsoft.com/office/drawing/2010/main" val="0"/>
              </a:ext>
            </a:extLst>
          </a:blip>
          <a:stretch>
            <a:fillRect/>
          </a:stretch>
        </p:blipFill>
        <p:spPr>
          <a:xfrm>
            <a:off x="6660444" y="1825625"/>
            <a:ext cx="5362223" cy="3308032"/>
          </a:xfrm>
          <a:prstGeom prst="rect">
            <a:avLst/>
          </a:prstGeom>
        </p:spPr>
      </p:pic>
      <p:sp>
        <p:nvSpPr>
          <p:cNvPr id="5" name="矩形 4">
            <a:extLst>
              <a:ext uri="{FF2B5EF4-FFF2-40B4-BE49-F238E27FC236}">
                <a16:creationId xmlns:a16="http://schemas.microsoft.com/office/drawing/2014/main" id="{71F35D63-7CDE-42AE-8F11-E2BFBF44A8C7}"/>
              </a:ext>
            </a:extLst>
          </p:cNvPr>
          <p:cNvSpPr/>
          <p:nvPr/>
        </p:nvSpPr>
        <p:spPr>
          <a:xfrm>
            <a:off x="8159981" y="5470644"/>
            <a:ext cx="2595582"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page de </a:t>
            </a:r>
            <a:r>
              <a:rPr lang="en-US" altLang="zh-CN" dirty="0" err="1">
                <a:latin typeface="等线" panose="02010600030101010101" pitchFamily="2" charset="-122"/>
                <a:cs typeface="Times New Roman" panose="02020603050405020304" pitchFamily="18" charset="0"/>
              </a:rPr>
              <a:t>l'administrateur</a:t>
            </a:r>
            <a:endParaRPr lang="zh-CN" altLang="en-US" dirty="0"/>
          </a:p>
        </p:txBody>
      </p:sp>
    </p:spTree>
    <p:extLst>
      <p:ext uri="{BB962C8B-B14F-4D97-AF65-F5344CB8AC3E}">
        <p14:creationId xmlns:p14="http://schemas.microsoft.com/office/powerpoint/2010/main" val="279647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981D8-3D26-4AC7-8AF4-76E9AC679231}"/>
              </a:ext>
            </a:extLst>
          </p:cNvPr>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sp>
        <p:nvSpPr>
          <p:cNvPr id="4" name="内容占位符 3"/>
          <p:cNvSpPr>
            <a:spLocks noGrp="1"/>
          </p:cNvSpPr>
          <p:nvPr>
            <p:ph idx="1"/>
          </p:nvPr>
        </p:nvSpPr>
        <p:spPr>
          <a:xfrm>
            <a:off x="1097280" y="1997243"/>
            <a:ext cx="5060576" cy="4191752"/>
          </a:xfrm>
        </p:spPr>
        <p:txBody>
          <a:bodyPr/>
          <a:lstStyle/>
          <a:p>
            <a:r>
              <a:rPr lang="fr-FR" altLang="zh-CN" dirty="0"/>
              <a:t>Vous pouvez s'inscrivez et remplissez les informations.</a:t>
            </a:r>
            <a:endParaRPr lang="zh-CN" altLang="zh-CN" dirty="0"/>
          </a:p>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0" y="1845644"/>
            <a:ext cx="52736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95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1ADA3-2B94-4E2E-BA78-D39A62404EA7}"/>
              </a:ext>
            </a:extLst>
          </p:cNvPr>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868680" y="1899168"/>
            <a:ext cx="10515600" cy="2296186"/>
          </a:xfrm>
          <a:prstGeom prst="rect">
            <a:avLst/>
          </a:prstGeom>
        </p:spPr>
      </p:pic>
      <p:sp>
        <p:nvSpPr>
          <p:cNvPr id="5" name="TextBox 4"/>
          <p:cNvSpPr txBox="1"/>
          <p:nvPr/>
        </p:nvSpPr>
        <p:spPr>
          <a:xfrm>
            <a:off x="941293" y="4706471"/>
            <a:ext cx="9184341" cy="646331"/>
          </a:xfrm>
          <a:prstGeom prst="rect">
            <a:avLst/>
          </a:prstGeom>
          <a:noFill/>
        </p:spPr>
        <p:txBody>
          <a:bodyPr wrap="square" rtlCol="0">
            <a:spAutoFit/>
          </a:bodyPr>
          <a:lstStyle/>
          <a:p>
            <a:r>
              <a:rPr lang="fr-FR" altLang="zh-CN" dirty="0"/>
              <a:t>Les parents terminent les inscriptions avec succès</a:t>
            </a:r>
            <a:endParaRPr lang="zh-CN" altLang="zh-CN" dirty="0"/>
          </a:p>
          <a:p>
            <a:endParaRPr lang="zh-CN" altLang="en-US" dirty="0"/>
          </a:p>
        </p:txBody>
      </p:sp>
    </p:spTree>
    <p:extLst>
      <p:ext uri="{BB962C8B-B14F-4D97-AF65-F5344CB8AC3E}">
        <p14:creationId xmlns:p14="http://schemas.microsoft.com/office/powerpoint/2010/main" val="211706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1097280" y="1789163"/>
            <a:ext cx="6076190" cy="3133333"/>
          </a:xfrm>
          <a:prstGeom prst="rect">
            <a:avLst/>
          </a:prstGeom>
        </p:spPr>
      </p:pic>
      <p:sp>
        <p:nvSpPr>
          <p:cNvPr id="5" name="TextBox 4"/>
          <p:cNvSpPr txBox="1"/>
          <p:nvPr/>
        </p:nvSpPr>
        <p:spPr>
          <a:xfrm>
            <a:off x="1097280" y="4599330"/>
            <a:ext cx="9668435" cy="646331"/>
          </a:xfrm>
          <a:prstGeom prst="rect">
            <a:avLst/>
          </a:prstGeom>
          <a:noFill/>
        </p:spPr>
        <p:txBody>
          <a:bodyPr wrap="square" rtlCol="0">
            <a:spAutoFit/>
          </a:bodyPr>
          <a:lstStyle/>
          <a:p>
            <a:r>
              <a:rPr lang="fr-FR" altLang="zh-CN" dirty="0"/>
              <a:t>Les parents peuvent choisir les services qu’ils besoin.</a:t>
            </a:r>
            <a:endParaRPr lang="zh-CN" altLang="zh-CN" dirty="0"/>
          </a:p>
          <a:p>
            <a:endParaRPr lang="zh-CN" altLang="en-US" dirty="0"/>
          </a:p>
        </p:txBody>
      </p:sp>
    </p:spTree>
    <p:extLst>
      <p:ext uri="{BB962C8B-B14F-4D97-AF65-F5344CB8AC3E}">
        <p14:creationId xmlns:p14="http://schemas.microsoft.com/office/powerpoint/2010/main" val="311834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907634" y="1737360"/>
            <a:ext cx="6435875" cy="4112654"/>
          </a:xfrm>
          <a:prstGeom prst="rect">
            <a:avLst/>
          </a:prstGeom>
        </p:spPr>
      </p:pic>
      <p:sp>
        <p:nvSpPr>
          <p:cNvPr id="6" name="TextBox 5"/>
          <p:cNvSpPr txBox="1"/>
          <p:nvPr/>
        </p:nvSpPr>
        <p:spPr>
          <a:xfrm>
            <a:off x="7194177" y="1896035"/>
            <a:ext cx="4249270" cy="2400657"/>
          </a:xfrm>
          <a:prstGeom prst="rect">
            <a:avLst/>
          </a:prstGeom>
          <a:noFill/>
        </p:spPr>
        <p:txBody>
          <a:bodyPr wrap="square" rtlCol="0">
            <a:spAutoFit/>
          </a:bodyPr>
          <a:lstStyle/>
          <a:p>
            <a:r>
              <a:rPr lang="fr-FR" altLang="zh-CN" sz="2400" dirty="0"/>
              <a:t>1.Garde ponctuelle</a:t>
            </a:r>
          </a:p>
          <a:p>
            <a:r>
              <a:rPr lang="fr-FR" altLang="zh-CN" dirty="0"/>
              <a:t> </a:t>
            </a:r>
            <a:endParaRPr lang="zh-CN" altLang="zh-CN" dirty="0"/>
          </a:p>
          <a:p>
            <a:r>
              <a:rPr lang="fr-FR" altLang="zh-CN" dirty="0"/>
              <a:t>Si les parents choisissent le premier service ( Garde ponctuellement ). Ils peuvent </a:t>
            </a:r>
            <a:r>
              <a:rPr lang="zh-CN" altLang="zh-CN" dirty="0"/>
              <a:t>é</a:t>
            </a:r>
            <a:r>
              <a:rPr lang="fr-FR" altLang="zh-CN" dirty="0"/>
              <a:t>crire la date (lundi ,mardi ,...,dimanche ), le d</a:t>
            </a:r>
            <a:r>
              <a:rPr lang="zh-CN" altLang="zh-CN" dirty="0"/>
              <a:t>é</a:t>
            </a:r>
            <a:r>
              <a:rPr lang="fr-FR" altLang="zh-CN" dirty="0"/>
              <a:t>but, la fin, les nombres des enfants, et les prenons desenfants.  </a:t>
            </a:r>
            <a:endParaRPr lang="zh-CN" altLang="zh-CN" dirty="0"/>
          </a:p>
          <a:p>
            <a:endParaRPr lang="zh-CN" altLang="en-US" dirty="0"/>
          </a:p>
        </p:txBody>
      </p:sp>
    </p:spTree>
    <p:extLst>
      <p:ext uri="{BB962C8B-B14F-4D97-AF65-F5344CB8AC3E}">
        <p14:creationId xmlns:p14="http://schemas.microsoft.com/office/powerpoint/2010/main" val="303426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914399" y="1737360"/>
            <a:ext cx="9784976" cy="2755918"/>
          </a:xfrm>
          <a:prstGeom prst="rect">
            <a:avLst/>
          </a:prstGeom>
        </p:spPr>
      </p:pic>
      <p:sp>
        <p:nvSpPr>
          <p:cNvPr id="5" name="TextBox 4"/>
          <p:cNvSpPr txBox="1"/>
          <p:nvPr/>
        </p:nvSpPr>
        <p:spPr>
          <a:xfrm>
            <a:off x="914399" y="4625788"/>
            <a:ext cx="10448366" cy="646331"/>
          </a:xfrm>
          <a:prstGeom prst="rect">
            <a:avLst/>
          </a:prstGeom>
          <a:noFill/>
        </p:spPr>
        <p:txBody>
          <a:bodyPr wrap="square" rtlCol="0">
            <a:spAutoFit/>
          </a:bodyPr>
          <a:lstStyle/>
          <a:p>
            <a:r>
              <a:rPr lang="fr-FR" altLang="zh-CN" dirty="0"/>
              <a:t>Ici, pour les parents, ils peuvent voir les informations des nounous, et il peut choisir la nounou.</a:t>
            </a:r>
            <a:endParaRPr lang="zh-CN" altLang="zh-CN" dirty="0"/>
          </a:p>
          <a:p>
            <a:endParaRPr lang="zh-CN" altLang="en-US" dirty="0"/>
          </a:p>
        </p:txBody>
      </p:sp>
    </p:spTree>
    <p:extLst>
      <p:ext uri="{BB962C8B-B14F-4D97-AF65-F5344CB8AC3E}">
        <p14:creationId xmlns:p14="http://schemas.microsoft.com/office/powerpoint/2010/main" val="246025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865175" y="1737360"/>
            <a:ext cx="9999341" cy="2553392"/>
          </a:xfrm>
          <a:prstGeom prst="rect">
            <a:avLst/>
          </a:prstGeom>
        </p:spPr>
      </p:pic>
      <p:sp>
        <p:nvSpPr>
          <p:cNvPr id="5" name="TextBox 4"/>
          <p:cNvSpPr txBox="1"/>
          <p:nvPr/>
        </p:nvSpPr>
        <p:spPr>
          <a:xfrm>
            <a:off x="865175" y="4290752"/>
            <a:ext cx="10717305" cy="1569660"/>
          </a:xfrm>
          <a:prstGeom prst="rect">
            <a:avLst/>
          </a:prstGeom>
          <a:noFill/>
        </p:spPr>
        <p:txBody>
          <a:bodyPr wrap="square" rtlCol="0">
            <a:spAutoFit/>
          </a:bodyPr>
          <a:lstStyle/>
          <a:p>
            <a:r>
              <a:rPr lang="fr-FR" altLang="zh-CN" sz="2400" dirty="0"/>
              <a:t>2.Garde d’enfant en langues </a:t>
            </a:r>
            <a:r>
              <a:rPr lang="en-US" altLang="zh-CN" sz="2400" dirty="0" err="1"/>
              <a:t>étrangères</a:t>
            </a:r>
            <a:endParaRPr lang="en-US" altLang="zh-CN" sz="2400" dirty="0"/>
          </a:p>
          <a:p>
            <a:endParaRPr lang="fr-FR" altLang="zh-CN" dirty="0"/>
          </a:p>
          <a:p>
            <a:r>
              <a:rPr lang="fr-FR" altLang="zh-CN" dirty="0"/>
              <a:t>Si les parents choisissent le deuxi</a:t>
            </a:r>
            <a:r>
              <a:rPr lang="zh-CN" altLang="zh-CN" dirty="0"/>
              <a:t>è</a:t>
            </a:r>
            <a:r>
              <a:rPr lang="fr-FR" altLang="zh-CN" dirty="0"/>
              <a:t>me service ( Garde d’enfant en langue </a:t>
            </a:r>
            <a:r>
              <a:rPr lang="zh-CN" altLang="zh-CN" dirty="0"/>
              <a:t>é</a:t>
            </a:r>
            <a:r>
              <a:rPr lang="fr-FR" altLang="zh-CN" dirty="0"/>
              <a:t>trang</a:t>
            </a:r>
            <a:r>
              <a:rPr lang="zh-CN" altLang="zh-CN" dirty="0"/>
              <a:t>è</a:t>
            </a:r>
            <a:r>
              <a:rPr lang="fr-FR" altLang="zh-CN" dirty="0"/>
              <a:t>res ). Ils peuvent choisir les langages. </a:t>
            </a:r>
            <a:endParaRPr lang="zh-CN" altLang="zh-CN" dirty="0"/>
          </a:p>
          <a:p>
            <a:endParaRPr lang="zh-CN" altLang="en-US" dirty="0"/>
          </a:p>
        </p:txBody>
      </p:sp>
    </p:spTree>
    <p:extLst>
      <p:ext uri="{BB962C8B-B14F-4D97-AF65-F5344CB8AC3E}">
        <p14:creationId xmlns:p14="http://schemas.microsoft.com/office/powerpoint/2010/main" val="410861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1097280" y="1737360"/>
            <a:ext cx="10515600" cy="3364068"/>
          </a:xfrm>
          <a:prstGeom prst="rect">
            <a:avLst/>
          </a:prstGeom>
        </p:spPr>
      </p:pic>
      <p:sp>
        <p:nvSpPr>
          <p:cNvPr id="5" name="TextBox 4"/>
          <p:cNvSpPr txBox="1"/>
          <p:nvPr/>
        </p:nvSpPr>
        <p:spPr>
          <a:xfrm>
            <a:off x="1097280" y="5438090"/>
            <a:ext cx="6602506" cy="646331"/>
          </a:xfrm>
          <a:prstGeom prst="rect">
            <a:avLst/>
          </a:prstGeom>
          <a:noFill/>
        </p:spPr>
        <p:txBody>
          <a:bodyPr wrap="square" rtlCol="0">
            <a:spAutoFit/>
          </a:bodyPr>
          <a:lstStyle/>
          <a:p>
            <a:r>
              <a:rPr lang="fr-FR" altLang="zh-CN" dirty="0"/>
              <a:t>Les parents peuvent choisir la date et le num</a:t>
            </a:r>
            <a:r>
              <a:rPr lang="zh-CN" altLang="zh-CN" dirty="0"/>
              <a:t>é</a:t>
            </a:r>
            <a:r>
              <a:rPr lang="fr-FR" altLang="zh-CN" dirty="0"/>
              <a:t>ro de la nounou.</a:t>
            </a:r>
            <a:endParaRPr lang="zh-CN" altLang="zh-CN" dirty="0"/>
          </a:p>
          <a:p>
            <a:r>
              <a:rPr lang="fr-FR" altLang="zh-CN" dirty="0"/>
              <a:t> </a:t>
            </a:r>
            <a:endParaRPr lang="zh-CN" altLang="zh-CN" dirty="0"/>
          </a:p>
        </p:txBody>
      </p:sp>
    </p:spTree>
    <p:extLst>
      <p:ext uri="{BB962C8B-B14F-4D97-AF65-F5344CB8AC3E}">
        <p14:creationId xmlns:p14="http://schemas.microsoft.com/office/powerpoint/2010/main" val="162927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E4D4D-BC58-4080-B1C6-A50F4193DEC1}"/>
              </a:ext>
            </a:extLst>
          </p:cNvPr>
          <p:cNvSpPr>
            <a:spLocks noGrp="1"/>
          </p:cNvSpPr>
          <p:nvPr>
            <p:ph type="title"/>
          </p:nvPr>
        </p:nvSpPr>
        <p:spPr/>
        <p:txBody>
          <a:bodyPr>
            <a:normAutofit/>
          </a:bodyPr>
          <a:lstStyle/>
          <a:p>
            <a:r>
              <a:rPr lang="en-US" altLang="zh-CN" sz="2800" dirty="0"/>
              <a:t>Web </a:t>
            </a:r>
            <a:r>
              <a:rPr lang="en-US" altLang="zh-CN" sz="2800" dirty="0" err="1"/>
              <a:t>dynamique</a:t>
            </a:r>
            <a:r>
              <a:rPr lang="en-US" altLang="zh-CN" sz="2800" dirty="0"/>
              <a:t> pour la </a:t>
            </a:r>
            <a:r>
              <a:rPr lang="en-US" altLang="zh-CN" sz="2800" dirty="0" err="1"/>
              <a:t>mise</a:t>
            </a:r>
            <a:r>
              <a:rPr lang="en-US" altLang="zh-CN" sz="2800" dirty="0"/>
              <a:t> </a:t>
            </a:r>
            <a:r>
              <a:rPr lang="en-US" altLang="zh-CN" sz="2800" dirty="0" err="1"/>
              <a:t>en</a:t>
            </a:r>
            <a:r>
              <a:rPr lang="en-US" altLang="zh-CN" sz="2800" dirty="0"/>
              <a:t> relation de </a:t>
            </a:r>
            <a:r>
              <a:rPr lang="en-US" altLang="zh-CN" sz="2800" dirty="0" err="1"/>
              <a:t>nounous</a:t>
            </a:r>
            <a:r>
              <a:rPr lang="en-US" altLang="zh-CN" sz="2800" dirty="0"/>
              <a:t> avec des parents</a:t>
            </a:r>
            <a:endParaRPr lang="zh-CN" altLang="en-US" sz="2800" dirty="0"/>
          </a:p>
        </p:txBody>
      </p:sp>
      <p:sp>
        <p:nvSpPr>
          <p:cNvPr id="6" name="内容占位符 5">
            <a:extLst>
              <a:ext uri="{FF2B5EF4-FFF2-40B4-BE49-F238E27FC236}">
                <a16:creationId xmlns:a16="http://schemas.microsoft.com/office/drawing/2014/main" id="{84E91F29-AC6D-4606-8FDA-9C818282ACC9}"/>
              </a:ext>
            </a:extLst>
          </p:cNvPr>
          <p:cNvSpPr>
            <a:spLocks noGrp="1"/>
          </p:cNvSpPr>
          <p:nvPr>
            <p:ph idx="1"/>
          </p:nvPr>
        </p:nvSpPr>
        <p:spPr>
          <a:xfrm>
            <a:off x="1097280" y="2023964"/>
            <a:ext cx="10058400" cy="4023360"/>
          </a:xfrm>
        </p:spPr>
        <p:txBody>
          <a:bodyPr/>
          <a:lstStyle/>
          <a:p>
            <a:r>
              <a:rPr lang="fr-FR" altLang="zh-CN" dirty="0"/>
              <a:t>Notre site Web sur les services à la maison établit un lien entre les parents et les nounous, ce qui permet aux parents de trouver plus facilement une nounou pendant que la nounou peut trouver du travail plus rapidement.</a:t>
            </a:r>
          </a:p>
          <a:p>
            <a:r>
              <a:rPr lang="fr-FR" altLang="zh-CN" dirty="0"/>
              <a:t>Les parents choisissent les nounous en fonction de plusieurs critères (disponibilité, compétences, évaluations réalisées par les autres parents, …). Nounou peut trouver un emploi plus facilement grâce à ce site, et les parents peuvent choisir avec plus de confiance de prendre soin de la baby-sitter de leurs enfants. </a:t>
            </a:r>
            <a:endParaRPr lang="zh-CN" altLang="en-US" dirty="0"/>
          </a:p>
        </p:txBody>
      </p:sp>
      <p:sp>
        <p:nvSpPr>
          <p:cNvPr id="4" name="Titre 1">
            <a:extLst>
              <a:ext uri="{FF2B5EF4-FFF2-40B4-BE49-F238E27FC236}">
                <a16:creationId xmlns:a16="http://schemas.microsoft.com/office/drawing/2014/main" id="{B7A9C8B3-C60E-4079-9F9B-43B4C7824C6C}"/>
              </a:ext>
            </a:extLst>
          </p:cNvPr>
          <p:cNvSpPr txBox="1">
            <a:spLocks/>
          </p:cNvSpPr>
          <p:nvPr/>
        </p:nvSpPr>
        <p:spPr>
          <a:xfrm>
            <a:off x="0" y="-1"/>
            <a:ext cx="12192000" cy="982134"/>
          </a:xfrm>
          <a:prstGeom prst="rect">
            <a:avLst/>
          </a:prstGeom>
          <a:solidFill>
            <a:schemeClr val="accent6">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zh-CN" dirty="0"/>
              <a:t>Introduction</a:t>
            </a:r>
            <a:endParaRPr lang="fr-FR" dirty="0"/>
          </a:p>
        </p:txBody>
      </p:sp>
    </p:spTree>
    <p:extLst>
      <p:ext uri="{BB962C8B-B14F-4D97-AF65-F5344CB8AC3E}">
        <p14:creationId xmlns:p14="http://schemas.microsoft.com/office/powerpoint/2010/main" val="366215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868680" y="1893218"/>
            <a:ext cx="10515600" cy="3396982"/>
          </a:xfrm>
          <a:prstGeom prst="rect">
            <a:avLst/>
          </a:prstGeom>
        </p:spPr>
      </p:pic>
      <p:sp>
        <p:nvSpPr>
          <p:cNvPr id="5" name="TextBox 4"/>
          <p:cNvSpPr txBox="1"/>
          <p:nvPr/>
        </p:nvSpPr>
        <p:spPr>
          <a:xfrm>
            <a:off x="969532" y="4643869"/>
            <a:ext cx="10313895" cy="1292662"/>
          </a:xfrm>
          <a:prstGeom prst="rect">
            <a:avLst/>
          </a:prstGeom>
          <a:noFill/>
        </p:spPr>
        <p:txBody>
          <a:bodyPr wrap="square" rtlCol="0">
            <a:spAutoFit/>
          </a:bodyPr>
          <a:lstStyle/>
          <a:p>
            <a:r>
              <a:rPr lang="fr-FR" altLang="zh-CN" sz="2400" dirty="0"/>
              <a:t>3.Garde d’enfant r</a:t>
            </a:r>
            <a:r>
              <a:rPr lang="en-US" altLang="zh-CN" sz="2400" dirty="0" err="1"/>
              <a:t>égulière</a:t>
            </a:r>
            <a:endParaRPr lang="zh-CN" altLang="zh-CN" sz="2400" dirty="0"/>
          </a:p>
          <a:p>
            <a:r>
              <a:rPr lang="fr-FR" altLang="zh-CN" dirty="0"/>
              <a:t>Si les parents choisissent le troisi</a:t>
            </a:r>
            <a:r>
              <a:rPr lang="zh-CN" altLang="zh-CN" dirty="0"/>
              <a:t>è</a:t>
            </a:r>
            <a:r>
              <a:rPr lang="fr-FR" altLang="zh-CN" dirty="0"/>
              <a:t>me  service (Garde d’enfant régulière (sorties d’école, de crèche) ). Ils peuvent choisir les dates, le d</a:t>
            </a:r>
            <a:r>
              <a:rPr lang="zh-CN" altLang="zh-CN" dirty="0"/>
              <a:t>é</a:t>
            </a:r>
            <a:r>
              <a:rPr lang="fr-FR" altLang="zh-CN" dirty="0"/>
              <a:t>but et la fin. </a:t>
            </a:r>
            <a:endParaRPr lang="zh-CN" altLang="zh-CN" dirty="0"/>
          </a:p>
          <a:p>
            <a:endParaRPr lang="zh-CN" altLang="en-US" dirty="0"/>
          </a:p>
        </p:txBody>
      </p:sp>
    </p:spTree>
    <p:extLst>
      <p:ext uri="{BB962C8B-B14F-4D97-AF65-F5344CB8AC3E}">
        <p14:creationId xmlns:p14="http://schemas.microsoft.com/office/powerpoint/2010/main" val="232507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68680" y="1737360"/>
            <a:ext cx="10515600" cy="2978005"/>
          </a:xfrm>
          <a:prstGeom prst="rect">
            <a:avLst/>
          </a:prstGeom>
        </p:spPr>
      </p:pic>
      <p:sp>
        <p:nvSpPr>
          <p:cNvPr id="5" name="TextBox 4"/>
          <p:cNvSpPr txBox="1"/>
          <p:nvPr/>
        </p:nvSpPr>
        <p:spPr>
          <a:xfrm>
            <a:off x="1097280" y="4799892"/>
            <a:ext cx="6817659" cy="646331"/>
          </a:xfrm>
          <a:prstGeom prst="rect">
            <a:avLst/>
          </a:prstGeom>
          <a:noFill/>
        </p:spPr>
        <p:txBody>
          <a:bodyPr wrap="square" rtlCol="0">
            <a:spAutoFit/>
          </a:bodyPr>
          <a:lstStyle/>
          <a:p>
            <a:r>
              <a:rPr lang="fr-FR" altLang="zh-CN" dirty="0"/>
              <a:t>Les parents peuvent choisir les num</a:t>
            </a:r>
            <a:r>
              <a:rPr lang="zh-CN" altLang="zh-CN" dirty="0"/>
              <a:t>é</a:t>
            </a:r>
            <a:r>
              <a:rPr lang="fr-FR" altLang="zh-CN" dirty="0"/>
              <a:t>ros des nounous.</a:t>
            </a:r>
            <a:endParaRPr lang="zh-CN" altLang="zh-CN" dirty="0"/>
          </a:p>
          <a:p>
            <a:endParaRPr lang="zh-CN" altLang="en-US" dirty="0"/>
          </a:p>
        </p:txBody>
      </p:sp>
    </p:spTree>
    <p:extLst>
      <p:ext uri="{BB962C8B-B14F-4D97-AF65-F5344CB8AC3E}">
        <p14:creationId xmlns:p14="http://schemas.microsoft.com/office/powerpoint/2010/main" val="4745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1166814" y="1737360"/>
            <a:ext cx="4959666" cy="4351338"/>
          </a:xfrm>
          <a:prstGeom prst="rect">
            <a:avLst/>
          </a:prstGeom>
        </p:spPr>
      </p:pic>
      <p:sp>
        <p:nvSpPr>
          <p:cNvPr id="5" name="TextBox 4"/>
          <p:cNvSpPr txBox="1"/>
          <p:nvPr/>
        </p:nvSpPr>
        <p:spPr>
          <a:xfrm>
            <a:off x="6750424" y="2084294"/>
            <a:ext cx="5217458" cy="2677656"/>
          </a:xfrm>
          <a:prstGeom prst="rect">
            <a:avLst/>
          </a:prstGeom>
          <a:noFill/>
        </p:spPr>
        <p:txBody>
          <a:bodyPr wrap="square" rtlCol="0">
            <a:spAutoFit/>
          </a:bodyPr>
          <a:lstStyle/>
          <a:p>
            <a:r>
              <a:rPr lang="fr-FR" altLang="zh-CN" sz="2400" dirty="0"/>
              <a:t>4. </a:t>
            </a:r>
            <a:r>
              <a:rPr lang="en-US" altLang="zh-CN" sz="2400" dirty="0"/>
              <a:t>Evaluation</a:t>
            </a:r>
            <a:endParaRPr lang="fr-FR" altLang="zh-CN" sz="2400" dirty="0"/>
          </a:p>
          <a:p>
            <a:r>
              <a:rPr lang="fr-FR" altLang="zh-CN" dirty="0"/>
              <a:t>Si les parents choisissent le quatri</a:t>
            </a:r>
            <a:r>
              <a:rPr lang="zh-CN" altLang="zh-CN" dirty="0"/>
              <a:t>è</a:t>
            </a:r>
            <a:r>
              <a:rPr lang="fr-FR" altLang="zh-CN" dirty="0"/>
              <a:t>me service (Évaluation). Ils peuvent choisir combien d’enfants (actual), le d</a:t>
            </a:r>
            <a:r>
              <a:rPr lang="zh-CN" altLang="zh-CN" dirty="0"/>
              <a:t>é</a:t>
            </a:r>
            <a:r>
              <a:rPr lang="fr-FR" altLang="zh-CN" dirty="0"/>
              <a:t>but (actual),la fin (actual). On pense que le situation actuel peut-</a:t>
            </a:r>
            <a:r>
              <a:rPr lang="zh-CN" altLang="zh-CN" dirty="0"/>
              <a:t>ê</a:t>
            </a:r>
            <a:r>
              <a:rPr lang="fr-FR" altLang="zh-CN" dirty="0"/>
              <a:t>tre pas m</a:t>
            </a:r>
            <a:r>
              <a:rPr lang="zh-CN" altLang="zh-CN" dirty="0"/>
              <a:t>ê</a:t>
            </a:r>
            <a:r>
              <a:rPr lang="fr-FR" altLang="zh-CN" dirty="0"/>
              <a:t>me avec que les parent ont suppos</a:t>
            </a:r>
            <a:r>
              <a:rPr lang="zh-CN" altLang="zh-CN" dirty="0"/>
              <a:t>é</a:t>
            </a:r>
            <a:r>
              <a:rPr lang="fr-FR" altLang="zh-CN" dirty="0"/>
              <a:t>. Et apr</a:t>
            </a:r>
            <a:r>
              <a:rPr lang="zh-CN" altLang="zh-CN" dirty="0"/>
              <a:t>è</a:t>
            </a:r>
            <a:r>
              <a:rPr lang="fr-FR" altLang="zh-CN" dirty="0"/>
              <a:t>s , les parents peuvent choisir  combien des biberon pour la nounou  et </a:t>
            </a:r>
            <a:r>
              <a:rPr lang="zh-CN" altLang="zh-CN" dirty="0"/>
              <a:t>é</a:t>
            </a:r>
            <a:r>
              <a:rPr lang="fr-FR" altLang="zh-CN" dirty="0"/>
              <a:t>crire les notes pour lui ou elle . </a:t>
            </a:r>
            <a:endParaRPr lang="zh-CN" altLang="zh-CN" dirty="0"/>
          </a:p>
          <a:p>
            <a:endParaRPr lang="zh-CN" altLang="en-US" dirty="0"/>
          </a:p>
        </p:txBody>
      </p:sp>
    </p:spTree>
    <p:extLst>
      <p:ext uri="{BB962C8B-B14F-4D97-AF65-F5344CB8AC3E}">
        <p14:creationId xmlns:p14="http://schemas.microsoft.com/office/powerpoint/2010/main" val="266246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 </a:t>
            </a:r>
            <a:r>
              <a:rPr lang="en-US" altLang="zh-CN" dirty="0" err="1"/>
              <a:t>vous</a:t>
            </a:r>
            <a:r>
              <a:rPr lang="en-US" altLang="zh-CN" dirty="0"/>
              <a:t> </a:t>
            </a:r>
            <a:r>
              <a:rPr lang="en-US" altLang="zh-CN" dirty="0" err="1"/>
              <a:t>êtes</a:t>
            </a:r>
            <a:r>
              <a:rPr lang="en-US" altLang="zh-CN" dirty="0"/>
              <a:t> un parent</a:t>
            </a:r>
            <a:endParaRPr lang="zh-CN" altLang="en-US" dirty="0"/>
          </a:p>
        </p:txBody>
      </p:sp>
      <p:pic>
        <p:nvPicPr>
          <p:cNvPr id="4" name="内容占位符 3"/>
          <p:cNvPicPr>
            <a:picLocks noGrp="1"/>
          </p:cNvPicPr>
          <p:nvPr>
            <p:ph idx="1"/>
          </p:nvPr>
        </p:nvPicPr>
        <p:blipFill>
          <a:blip r:embed="rId2"/>
          <a:stretch>
            <a:fillRect/>
          </a:stretch>
        </p:blipFill>
        <p:spPr>
          <a:xfrm>
            <a:off x="1097280" y="1980696"/>
            <a:ext cx="3104762" cy="1647619"/>
          </a:xfrm>
          <a:prstGeom prst="rect">
            <a:avLst/>
          </a:prstGeom>
        </p:spPr>
      </p:pic>
    </p:spTree>
    <p:extLst>
      <p:ext uri="{BB962C8B-B14F-4D97-AF65-F5344CB8AC3E}">
        <p14:creationId xmlns:p14="http://schemas.microsoft.com/office/powerpoint/2010/main" val="1449617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EC0EB-379B-426B-A5CE-79FBCC37404D}"/>
              </a:ext>
            </a:extLst>
          </p:cNvPr>
          <p:cNvSpPr>
            <a:spLocks noGrp="1"/>
          </p:cNvSpPr>
          <p:nvPr>
            <p:ph type="title"/>
          </p:nvPr>
        </p:nvSpPr>
        <p:spPr/>
        <p:txBody>
          <a:bodyPr/>
          <a:lstStyle/>
          <a:p>
            <a:r>
              <a:rPr lang="en-US" altLang="zh-CN" dirty="0"/>
              <a:t>Tables</a:t>
            </a:r>
            <a:endParaRPr lang="zh-CN" altLang="en-US" dirty="0"/>
          </a:p>
        </p:txBody>
      </p:sp>
      <p:graphicFrame>
        <p:nvGraphicFramePr>
          <p:cNvPr id="5" name="内容占位符 4">
            <a:extLst>
              <a:ext uri="{FF2B5EF4-FFF2-40B4-BE49-F238E27FC236}">
                <a16:creationId xmlns:a16="http://schemas.microsoft.com/office/drawing/2014/main" id="{824D7FAA-3969-4E31-AAB5-BF6DB289B73F}"/>
              </a:ext>
            </a:extLst>
          </p:cNvPr>
          <p:cNvGraphicFramePr>
            <a:graphicFrameLocks noGrp="1"/>
          </p:cNvGraphicFramePr>
          <p:nvPr>
            <p:ph idx="1"/>
            <p:extLst>
              <p:ext uri="{D42A27DB-BD31-4B8C-83A1-F6EECF244321}">
                <p14:modId xmlns:p14="http://schemas.microsoft.com/office/powerpoint/2010/main" val="3576995381"/>
              </p:ext>
            </p:extLst>
          </p:nvPr>
        </p:nvGraphicFramePr>
        <p:xfrm>
          <a:off x="1097280" y="2421997"/>
          <a:ext cx="10058400" cy="741680"/>
        </p:xfrm>
        <a:graphic>
          <a:graphicData uri="http://schemas.openxmlformats.org/drawingml/2006/table">
            <a:tbl>
              <a:tblPr firstRow="1" bandRow="1">
                <a:tableStyleId>{B301B821-A1FF-4177-AEE7-76D212191A09}</a:tableStyleId>
              </a:tblPr>
              <a:tblGrid>
                <a:gridCol w="2514600">
                  <a:extLst>
                    <a:ext uri="{9D8B030D-6E8A-4147-A177-3AD203B41FA5}">
                      <a16:colId xmlns:a16="http://schemas.microsoft.com/office/drawing/2014/main" val="2915557088"/>
                    </a:ext>
                  </a:extLst>
                </a:gridCol>
                <a:gridCol w="2514600">
                  <a:extLst>
                    <a:ext uri="{9D8B030D-6E8A-4147-A177-3AD203B41FA5}">
                      <a16:colId xmlns:a16="http://schemas.microsoft.com/office/drawing/2014/main" val="4242926387"/>
                    </a:ext>
                  </a:extLst>
                </a:gridCol>
                <a:gridCol w="2514600">
                  <a:extLst>
                    <a:ext uri="{9D8B030D-6E8A-4147-A177-3AD203B41FA5}">
                      <a16:colId xmlns:a16="http://schemas.microsoft.com/office/drawing/2014/main" val="1990656827"/>
                    </a:ext>
                  </a:extLst>
                </a:gridCol>
                <a:gridCol w="2514600">
                  <a:extLst>
                    <a:ext uri="{9D8B030D-6E8A-4147-A177-3AD203B41FA5}">
                      <a16:colId xmlns:a16="http://schemas.microsoft.com/office/drawing/2014/main" val="1536149466"/>
                    </a:ext>
                  </a:extLst>
                </a:gridCol>
              </a:tblGrid>
              <a:tr h="370840">
                <a:tc>
                  <a:txBody>
                    <a:bodyPr/>
                    <a:lstStyle/>
                    <a:p>
                      <a:r>
                        <a:rPr lang="en-US" altLang="zh-CN" dirty="0" err="1"/>
                        <a:t>id_u</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password</a:t>
                      </a:r>
                      <a:endParaRPr lang="zh-CN" altLang="en-US" dirty="0"/>
                    </a:p>
                  </a:txBody>
                  <a:tcPr/>
                </a:tc>
                <a:tc>
                  <a:txBody>
                    <a:bodyPr/>
                    <a:lstStyle/>
                    <a:p>
                      <a:r>
                        <a:rPr lang="en-US" altLang="zh-CN" dirty="0"/>
                        <a:t>type(</a:t>
                      </a:r>
                      <a:r>
                        <a:rPr lang="en-US" altLang="zh-CN" dirty="0" err="1"/>
                        <a:t>nounou</a:t>
                      </a:r>
                      <a:r>
                        <a:rPr lang="en-US" altLang="zh-CN" dirty="0"/>
                        <a:t> </a:t>
                      </a:r>
                      <a:r>
                        <a:rPr lang="en-US" altLang="zh-CN" dirty="0" err="1"/>
                        <a:t>ou</a:t>
                      </a:r>
                      <a:r>
                        <a:rPr lang="en-US" altLang="zh-CN" dirty="0"/>
                        <a:t> parent)</a:t>
                      </a:r>
                      <a:endParaRPr lang="zh-CN" altLang="en-US" dirty="0"/>
                    </a:p>
                  </a:txBody>
                  <a:tcPr/>
                </a:tc>
                <a:extLst>
                  <a:ext uri="{0D108BD9-81ED-4DB2-BD59-A6C34878D82A}">
                    <a16:rowId xmlns:a16="http://schemas.microsoft.com/office/drawing/2014/main" val="1883587953"/>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292984572"/>
                  </a:ext>
                </a:extLst>
              </a:tr>
            </a:tbl>
          </a:graphicData>
        </a:graphic>
      </p:graphicFrame>
      <p:sp>
        <p:nvSpPr>
          <p:cNvPr id="6" name="文本框 5">
            <a:extLst>
              <a:ext uri="{FF2B5EF4-FFF2-40B4-BE49-F238E27FC236}">
                <a16:creationId xmlns:a16="http://schemas.microsoft.com/office/drawing/2014/main" id="{97A30890-7FA4-4149-9CF7-00FF440AFE02}"/>
              </a:ext>
            </a:extLst>
          </p:cNvPr>
          <p:cNvSpPr txBox="1"/>
          <p:nvPr/>
        </p:nvSpPr>
        <p:spPr>
          <a:xfrm>
            <a:off x="1097280" y="1986844"/>
            <a:ext cx="703269" cy="369332"/>
          </a:xfrm>
          <a:prstGeom prst="rect">
            <a:avLst/>
          </a:prstGeom>
          <a:noFill/>
        </p:spPr>
        <p:txBody>
          <a:bodyPr wrap="none" rtlCol="0">
            <a:spAutoFit/>
          </a:bodyPr>
          <a:lstStyle/>
          <a:p>
            <a:r>
              <a:rPr lang="en-US" altLang="zh-CN" dirty="0"/>
              <a:t>Users</a:t>
            </a:r>
            <a:endParaRPr lang="zh-CN" altLang="en-US" dirty="0"/>
          </a:p>
        </p:txBody>
      </p:sp>
      <p:sp>
        <p:nvSpPr>
          <p:cNvPr id="7" name="文本框 6">
            <a:extLst>
              <a:ext uri="{FF2B5EF4-FFF2-40B4-BE49-F238E27FC236}">
                <a16:creationId xmlns:a16="http://schemas.microsoft.com/office/drawing/2014/main" id="{9DF3FB34-25D5-46CB-8646-D57065D5C73A}"/>
              </a:ext>
            </a:extLst>
          </p:cNvPr>
          <p:cNvSpPr txBox="1"/>
          <p:nvPr/>
        </p:nvSpPr>
        <p:spPr>
          <a:xfrm>
            <a:off x="1097280" y="3848314"/>
            <a:ext cx="1396729" cy="369332"/>
          </a:xfrm>
          <a:prstGeom prst="rect">
            <a:avLst/>
          </a:prstGeom>
          <a:noFill/>
        </p:spPr>
        <p:txBody>
          <a:bodyPr wrap="none" rtlCol="0">
            <a:spAutoFit/>
          </a:bodyPr>
          <a:lstStyle/>
          <a:p>
            <a:r>
              <a:rPr lang="en-US" altLang="zh-CN" dirty="0" err="1"/>
              <a:t>Info_nounou</a:t>
            </a:r>
            <a:endParaRPr lang="zh-CN" altLang="en-US" dirty="0"/>
          </a:p>
        </p:txBody>
      </p:sp>
      <p:graphicFrame>
        <p:nvGraphicFramePr>
          <p:cNvPr id="8" name="表格 7">
            <a:extLst>
              <a:ext uri="{FF2B5EF4-FFF2-40B4-BE49-F238E27FC236}">
                <a16:creationId xmlns:a16="http://schemas.microsoft.com/office/drawing/2014/main" id="{AEC077CA-806E-4149-B5BB-E99058F5829D}"/>
              </a:ext>
            </a:extLst>
          </p:cNvPr>
          <p:cNvGraphicFramePr>
            <a:graphicFrameLocks noGrp="1"/>
          </p:cNvGraphicFramePr>
          <p:nvPr>
            <p:extLst>
              <p:ext uri="{D42A27DB-BD31-4B8C-83A1-F6EECF244321}">
                <p14:modId xmlns:p14="http://schemas.microsoft.com/office/powerpoint/2010/main" val="4044882928"/>
              </p:ext>
            </p:extLst>
          </p:nvPr>
        </p:nvGraphicFramePr>
        <p:xfrm>
          <a:off x="756357" y="4398371"/>
          <a:ext cx="10984091" cy="1010920"/>
        </p:xfrm>
        <a:graphic>
          <a:graphicData uri="http://schemas.openxmlformats.org/drawingml/2006/table">
            <a:tbl>
              <a:tblPr firstRow="1" bandRow="1">
                <a:tableStyleId>{5C22544A-7EE6-4342-B048-85BDC9FD1C3A}</a:tableStyleId>
              </a:tblPr>
              <a:tblGrid>
                <a:gridCol w="632176">
                  <a:extLst>
                    <a:ext uri="{9D8B030D-6E8A-4147-A177-3AD203B41FA5}">
                      <a16:colId xmlns:a16="http://schemas.microsoft.com/office/drawing/2014/main" val="981914701"/>
                    </a:ext>
                  </a:extLst>
                </a:gridCol>
                <a:gridCol w="699911">
                  <a:extLst>
                    <a:ext uri="{9D8B030D-6E8A-4147-A177-3AD203B41FA5}">
                      <a16:colId xmlns:a16="http://schemas.microsoft.com/office/drawing/2014/main" val="898935789"/>
                    </a:ext>
                  </a:extLst>
                </a:gridCol>
                <a:gridCol w="745067">
                  <a:extLst>
                    <a:ext uri="{9D8B030D-6E8A-4147-A177-3AD203B41FA5}">
                      <a16:colId xmlns:a16="http://schemas.microsoft.com/office/drawing/2014/main" val="1358382690"/>
                    </a:ext>
                  </a:extLst>
                </a:gridCol>
                <a:gridCol w="666045">
                  <a:extLst>
                    <a:ext uri="{9D8B030D-6E8A-4147-A177-3AD203B41FA5}">
                      <a16:colId xmlns:a16="http://schemas.microsoft.com/office/drawing/2014/main" val="2508474171"/>
                    </a:ext>
                  </a:extLst>
                </a:gridCol>
                <a:gridCol w="733777">
                  <a:extLst>
                    <a:ext uri="{9D8B030D-6E8A-4147-A177-3AD203B41FA5}">
                      <a16:colId xmlns:a16="http://schemas.microsoft.com/office/drawing/2014/main" val="1140440980"/>
                    </a:ext>
                  </a:extLst>
                </a:gridCol>
                <a:gridCol w="846667">
                  <a:extLst>
                    <a:ext uri="{9D8B030D-6E8A-4147-A177-3AD203B41FA5}">
                      <a16:colId xmlns:a16="http://schemas.microsoft.com/office/drawing/2014/main" val="2424647052"/>
                    </a:ext>
                  </a:extLst>
                </a:gridCol>
                <a:gridCol w="688622">
                  <a:extLst>
                    <a:ext uri="{9D8B030D-6E8A-4147-A177-3AD203B41FA5}">
                      <a16:colId xmlns:a16="http://schemas.microsoft.com/office/drawing/2014/main" val="1379595457"/>
                    </a:ext>
                  </a:extLst>
                </a:gridCol>
                <a:gridCol w="541867">
                  <a:extLst>
                    <a:ext uri="{9D8B030D-6E8A-4147-A177-3AD203B41FA5}">
                      <a16:colId xmlns:a16="http://schemas.microsoft.com/office/drawing/2014/main" val="1144761830"/>
                    </a:ext>
                  </a:extLst>
                </a:gridCol>
                <a:gridCol w="929387">
                  <a:extLst>
                    <a:ext uri="{9D8B030D-6E8A-4147-A177-3AD203B41FA5}">
                      <a16:colId xmlns:a16="http://schemas.microsoft.com/office/drawing/2014/main" val="2966916772"/>
                    </a:ext>
                  </a:extLst>
                </a:gridCol>
                <a:gridCol w="854257">
                  <a:extLst>
                    <a:ext uri="{9D8B030D-6E8A-4147-A177-3AD203B41FA5}">
                      <a16:colId xmlns:a16="http://schemas.microsoft.com/office/drawing/2014/main" val="3489838884"/>
                    </a:ext>
                  </a:extLst>
                </a:gridCol>
                <a:gridCol w="1219200">
                  <a:extLst>
                    <a:ext uri="{9D8B030D-6E8A-4147-A177-3AD203B41FA5}">
                      <a16:colId xmlns:a16="http://schemas.microsoft.com/office/drawing/2014/main" val="2445642101"/>
                    </a:ext>
                  </a:extLst>
                </a:gridCol>
                <a:gridCol w="587023">
                  <a:extLst>
                    <a:ext uri="{9D8B030D-6E8A-4147-A177-3AD203B41FA5}">
                      <a16:colId xmlns:a16="http://schemas.microsoft.com/office/drawing/2014/main" val="1995395369"/>
                    </a:ext>
                  </a:extLst>
                </a:gridCol>
                <a:gridCol w="903111">
                  <a:extLst>
                    <a:ext uri="{9D8B030D-6E8A-4147-A177-3AD203B41FA5}">
                      <a16:colId xmlns:a16="http://schemas.microsoft.com/office/drawing/2014/main" val="3675685416"/>
                    </a:ext>
                  </a:extLst>
                </a:gridCol>
                <a:gridCol w="936981">
                  <a:extLst>
                    <a:ext uri="{9D8B030D-6E8A-4147-A177-3AD203B41FA5}">
                      <a16:colId xmlns:a16="http://schemas.microsoft.com/office/drawing/2014/main" val="641844504"/>
                    </a:ext>
                  </a:extLst>
                </a:gridCol>
              </a:tblGrid>
              <a:tr h="370840">
                <a:tc>
                  <a:txBody>
                    <a:bodyPr/>
                    <a:lstStyle/>
                    <a:p>
                      <a:r>
                        <a:rPr lang="en-US" altLang="zh-CN" dirty="0" err="1"/>
                        <a:t>Id_n</a:t>
                      </a:r>
                      <a:endParaRPr lang="zh-CN" altLang="en-US" dirty="0"/>
                    </a:p>
                  </a:txBody>
                  <a:tcPr/>
                </a:tc>
                <a:tc>
                  <a:txBody>
                    <a:bodyPr/>
                    <a:lstStyle/>
                    <a:p>
                      <a:r>
                        <a:rPr lang="en-US" altLang="zh-CN" sz="1600" dirty="0"/>
                        <a:t>nom</a:t>
                      </a:r>
                      <a:endParaRPr lang="zh-CN" altLang="en-US" sz="1600" dirty="0"/>
                    </a:p>
                  </a:txBody>
                  <a:tcPr/>
                </a:tc>
                <a:tc>
                  <a:txBody>
                    <a:bodyPr/>
                    <a:lstStyle/>
                    <a:p>
                      <a:r>
                        <a:rPr lang="en-US" altLang="zh-CN" sz="1200" dirty="0" err="1"/>
                        <a:t>prenom</a:t>
                      </a:r>
                      <a:endParaRPr lang="zh-CN" altLang="en-US" sz="1200" dirty="0"/>
                    </a:p>
                  </a:txBody>
                  <a:tcPr/>
                </a:tc>
                <a:tc>
                  <a:txBody>
                    <a:bodyPr/>
                    <a:lstStyle/>
                    <a:p>
                      <a:r>
                        <a:rPr lang="en-US" altLang="zh-CN" dirty="0" err="1"/>
                        <a:t>ville</a:t>
                      </a:r>
                      <a:endParaRPr lang="zh-CN" altLang="en-US" dirty="0"/>
                    </a:p>
                  </a:txBody>
                  <a:tcPr/>
                </a:tc>
                <a:tc>
                  <a:txBody>
                    <a:bodyPr/>
                    <a:lstStyle/>
                    <a:p>
                      <a:r>
                        <a:rPr lang="en-US" altLang="zh-CN" dirty="0"/>
                        <a:t>email</a:t>
                      </a:r>
                      <a:endParaRPr lang="zh-CN" altLang="en-US" dirty="0"/>
                    </a:p>
                  </a:txBody>
                  <a:tcPr/>
                </a:tc>
                <a:tc>
                  <a:txBody>
                    <a:bodyPr/>
                    <a:lstStyle/>
                    <a:p>
                      <a:r>
                        <a:rPr lang="en-US" altLang="zh-CN" sz="1400" dirty="0"/>
                        <a:t>portable</a:t>
                      </a:r>
                      <a:endParaRPr lang="zh-CN" altLang="en-US" sz="1400" dirty="0"/>
                    </a:p>
                  </a:txBody>
                  <a:tcPr/>
                </a:tc>
                <a:tc>
                  <a:txBody>
                    <a:bodyPr/>
                    <a:lstStyle/>
                    <a:p>
                      <a:r>
                        <a:rPr lang="en-US" altLang="zh-CN" sz="1400" dirty="0"/>
                        <a:t>langue</a:t>
                      </a:r>
                      <a:endParaRPr lang="zh-CN" altLang="en-US" sz="1400" dirty="0"/>
                    </a:p>
                  </a:txBody>
                  <a:tcPr/>
                </a:tc>
                <a:tc>
                  <a:txBody>
                    <a:bodyPr/>
                    <a:lstStyle/>
                    <a:p>
                      <a:r>
                        <a:rPr lang="en-US" altLang="zh-CN" dirty="0"/>
                        <a:t>age</a:t>
                      </a:r>
                      <a:endParaRPr lang="zh-CN" altLang="en-US" dirty="0"/>
                    </a:p>
                  </a:txBody>
                  <a:tcPr/>
                </a:tc>
                <a:tc>
                  <a:txBody>
                    <a:bodyPr/>
                    <a:lstStyle/>
                    <a:p>
                      <a:r>
                        <a:rPr lang="en-US" altLang="zh-CN" sz="1600" dirty="0" err="1"/>
                        <a:t>expérience</a:t>
                      </a:r>
                      <a:endParaRPr lang="zh-CN" altLang="en-US" sz="1600" dirty="0"/>
                    </a:p>
                  </a:txBody>
                  <a:tcPr/>
                </a:tc>
                <a:tc>
                  <a:txBody>
                    <a:bodyPr/>
                    <a:lstStyle/>
                    <a:p>
                      <a:r>
                        <a:rPr lang="en-US" altLang="zh-CN" sz="1600" dirty="0" err="1"/>
                        <a:t>présentation</a:t>
                      </a:r>
                      <a:endParaRPr lang="zh-CN" altLang="en-US" sz="1600" dirty="0"/>
                    </a:p>
                  </a:txBody>
                  <a:tcPr/>
                </a:tc>
                <a:tc>
                  <a:txBody>
                    <a:bodyPr/>
                    <a:lstStyle/>
                    <a:p>
                      <a:r>
                        <a:rPr lang="en-US" altLang="zh-CN" dirty="0" err="1"/>
                        <a:t>évaluation</a:t>
                      </a:r>
                      <a:endParaRPr lang="zh-CN" altLang="en-US" dirty="0"/>
                    </a:p>
                  </a:txBody>
                  <a:tcPr/>
                </a:tc>
                <a:tc>
                  <a:txBody>
                    <a:bodyPr/>
                    <a:lstStyle/>
                    <a:p>
                      <a:r>
                        <a:rPr lang="en-US" altLang="zh-CN" dirty="0" err="1"/>
                        <a:t>état</a:t>
                      </a:r>
                      <a:endParaRPr lang="zh-CN" altLang="en-US" dirty="0"/>
                    </a:p>
                  </a:txBody>
                  <a:tcPr/>
                </a:tc>
                <a:tc>
                  <a:txBody>
                    <a:bodyPr/>
                    <a:lstStyle/>
                    <a:p>
                      <a:r>
                        <a:rPr lang="en-US" altLang="zh-CN" dirty="0" err="1"/>
                        <a:t>revenu</a:t>
                      </a:r>
                      <a:endParaRPr lang="en-US" altLang="zh-CN" dirty="0"/>
                    </a:p>
                    <a:p>
                      <a:endParaRPr lang="zh-CN" altLang="en-US" dirty="0"/>
                    </a:p>
                  </a:txBody>
                  <a:tcPr/>
                </a:tc>
                <a:tc>
                  <a:txBody>
                    <a:bodyPr/>
                    <a:lstStyle/>
                    <a:p>
                      <a:r>
                        <a:rPr lang="en-US" altLang="zh-CN" sz="1600" dirty="0" err="1"/>
                        <a:t>name_u</a:t>
                      </a:r>
                      <a:endParaRPr lang="zh-CN" altLang="en-US" sz="1600" dirty="0"/>
                    </a:p>
                  </a:txBody>
                  <a:tcPr/>
                </a:tc>
                <a:extLst>
                  <a:ext uri="{0D108BD9-81ED-4DB2-BD59-A6C34878D82A}">
                    <a16:rowId xmlns:a16="http://schemas.microsoft.com/office/drawing/2014/main" val="4197000743"/>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33774836"/>
                  </a:ext>
                </a:extLst>
              </a:tr>
            </a:tbl>
          </a:graphicData>
        </a:graphic>
      </p:graphicFrame>
      <p:cxnSp>
        <p:nvCxnSpPr>
          <p:cNvPr id="10" name="直接箭头连接符 9">
            <a:extLst>
              <a:ext uri="{FF2B5EF4-FFF2-40B4-BE49-F238E27FC236}">
                <a16:creationId xmlns:a16="http://schemas.microsoft.com/office/drawing/2014/main" id="{513EE0DA-9B2A-4281-8CD5-635D85550C16}"/>
              </a:ext>
            </a:extLst>
          </p:cNvPr>
          <p:cNvCxnSpPr>
            <a:cxnSpLocks/>
          </p:cNvCxnSpPr>
          <p:nvPr/>
        </p:nvCxnSpPr>
        <p:spPr>
          <a:xfrm>
            <a:off x="9414933" y="3951111"/>
            <a:ext cx="158045" cy="44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D9A12A8-15DC-4793-B94A-6AA7FAEC3CBC}"/>
              </a:ext>
            </a:extLst>
          </p:cNvPr>
          <p:cNvSpPr txBox="1"/>
          <p:nvPr/>
        </p:nvSpPr>
        <p:spPr>
          <a:xfrm>
            <a:off x="9064978" y="3736622"/>
            <a:ext cx="1296830" cy="369332"/>
          </a:xfrm>
          <a:prstGeom prst="rect">
            <a:avLst/>
          </a:prstGeom>
          <a:noFill/>
        </p:spPr>
        <p:txBody>
          <a:bodyPr wrap="none" rtlCol="0">
            <a:spAutoFit/>
          </a:bodyPr>
          <a:lstStyle/>
          <a:p>
            <a:r>
              <a:rPr lang="en-US" altLang="zh-CN" dirty="0" err="1"/>
              <a:t>cand</a:t>
            </a:r>
            <a:r>
              <a:rPr lang="en-US" altLang="zh-CN" dirty="0"/>
              <a:t>/</a:t>
            </a:r>
            <a:r>
              <a:rPr lang="en-US" altLang="zh-CN" dirty="0" err="1"/>
              <a:t>inscrit</a:t>
            </a:r>
            <a:endParaRPr lang="zh-CN" altLang="en-US" dirty="0"/>
          </a:p>
        </p:txBody>
      </p:sp>
    </p:spTree>
    <p:extLst>
      <p:ext uri="{BB962C8B-B14F-4D97-AF65-F5344CB8AC3E}">
        <p14:creationId xmlns:p14="http://schemas.microsoft.com/office/powerpoint/2010/main" val="2576389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38907D7-428F-47E2-9600-8D79585983A9}"/>
              </a:ext>
            </a:extLst>
          </p:cNvPr>
          <p:cNvSpPr txBox="1"/>
          <p:nvPr/>
        </p:nvSpPr>
        <p:spPr>
          <a:xfrm>
            <a:off x="1230489" y="1362290"/>
            <a:ext cx="746679" cy="369332"/>
          </a:xfrm>
          <a:prstGeom prst="rect">
            <a:avLst/>
          </a:prstGeom>
          <a:noFill/>
        </p:spPr>
        <p:txBody>
          <a:bodyPr wrap="none" rtlCol="0">
            <a:spAutoFit/>
          </a:bodyPr>
          <a:lstStyle/>
          <a:p>
            <a:r>
              <a:rPr lang="en-US" altLang="zh-CN" dirty="0"/>
              <a:t>photo</a:t>
            </a:r>
            <a:endParaRPr lang="zh-CN" altLang="en-US" dirty="0"/>
          </a:p>
        </p:txBody>
      </p:sp>
      <p:graphicFrame>
        <p:nvGraphicFramePr>
          <p:cNvPr id="6" name="表格 5">
            <a:extLst>
              <a:ext uri="{FF2B5EF4-FFF2-40B4-BE49-F238E27FC236}">
                <a16:creationId xmlns:a16="http://schemas.microsoft.com/office/drawing/2014/main" id="{468683F8-AFE4-46CD-BF30-801E599D6C2D}"/>
              </a:ext>
            </a:extLst>
          </p:cNvPr>
          <p:cNvGraphicFramePr>
            <a:graphicFrameLocks noGrp="1"/>
          </p:cNvGraphicFramePr>
          <p:nvPr>
            <p:extLst>
              <p:ext uri="{D42A27DB-BD31-4B8C-83A1-F6EECF244321}">
                <p14:modId xmlns:p14="http://schemas.microsoft.com/office/powerpoint/2010/main" val="1478762577"/>
              </p:ext>
            </p:extLst>
          </p:nvPr>
        </p:nvGraphicFramePr>
        <p:xfrm>
          <a:off x="1230489" y="1916288"/>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50011678"/>
                    </a:ext>
                  </a:extLst>
                </a:gridCol>
                <a:gridCol w="2709333">
                  <a:extLst>
                    <a:ext uri="{9D8B030D-6E8A-4147-A177-3AD203B41FA5}">
                      <a16:colId xmlns:a16="http://schemas.microsoft.com/office/drawing/2014/main" val="2107510269"/>
                    </a:ext>
                  </a:extLst>
                </a:gridCol>
                <a:gridCol w="2709333">
                  <a:extLst>
                    <a:ext uri="{9D8B030D-6E8A-4147-A177-3AD203B41FA5}">
                      <a16:colId xmlns:a16="http://schemas.microsoft.com/office/drawing/2014/main" val="506369027"/>
                    </a:ext>
                  </a:extLst>
                </a:gridCol>
              </a:tblGrid>
              <a:tr h="370840">
                <a:tc>
                  <a:txBody>
                    <a:bodyPr/>
                    <a:lstStyle/>
                    <a:p>
                      <a:r>
                        <a:rPr lang="en-US" altLang="zh-CN" dirty="0"/>
                        <a:t>id</a:t>
                      </a:r>
                      <a:endParaRPr lang="zh-CN" altLang="en-US" dirty="0"/>
                    </a:p>
                  </a:txBody>
                  <a:tcPr/>
                </a:tc>
                <a:tc>
                  <a:txBody>
                    <a:bodyPr/>
                    <a:lstStyle/>
                    <a:p>
                      <a:r>
                        <a:rPr lang="en-US" altLang="zh-CN" dirty="0"/>
                        <a:t>photo</a:t>
                      </a:r>
                      <a:endParaRPr lang="zh-CN" altLang="en-US" dirty="0"/>
                    </a:p>
                  </a:txBody>
                  <a:tcPr/>
                </a:tc>
                <a:tc>
                  <a:txBody>
                    <a:bodyPr/>
                    <a:lstStyle/>
                    <a:p>
                      <a:r>
                        <a:rPr lang="en-US" altLang="zh-CN" dirty="0" err="1"/>
                        <a:t>name_u</a:t>
                      </a:r>
                      <a:endParaRPr lang="zh-CN" altLang="en-US" dirty="0"/>
                    </a:p>
                  </a:txBody>
                  <a:tcPr/>
                </a:tc>
                <a:extLst>
                  <a:ext uri="{0D108BD9-81ED-4DB2-BD59-A6C34878D82A}">
                    <a16:rowId xmlns:a16="http://schemas.microsoft.com/office/drawing/2014/main" val="3660597856"/>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499771020"/>
                  </a:ext>
                </a:extLst>
              </a:tr>
            </a:tbl>
          </a:graphicData>
        </a:graphic>
      </p:graphicFrame>
      <p:sp>
        <p:nvSpPr>
          <p:cNvPr id="7" name="文本框 6">
            <a:extLst>
              <a:ext uri="{FF2B5EF4-FFF2-40B4-BE49-F238E27FC236}">
                <a16:creationId xmlns:a16="http://schemas.microsoft.com/office/drawing/2014/main" id="{96C164EE-5EFF-404C-B582-EA878648EDDD}"/>
              </a:ext>
            </a:extLst>
          </p:cNvPr>
          <p:cNvSpPr txBox="1"/>
          <p:nvPr/>
        </p:nvSpPr>
        <p:spPr>
          <a:xfrm>
            <a:off x="1230489" y="3767104"/>
            <a:ext cx="798167" cy="369332"/>
          </a:xfrm>
          <a:prstGeom prst="rect">
            <a:avLst/>
          </a:prstGeom>
          <a:noFill/>
        </p:spPr>
        <p:txBody>
          <a:bodyPr wrap="none" rtlCol="0">
            <a:spAutoFit/>
          </a:bodyPr>
          <a:lstStyle/>
          <a:p>
            <a:r>
              <a:rPr lang="en-US" altLang="zh-CN" dirty="0"/>
              <a:t>Parent</a:t>
            </a:r>
          </a:p>
        </p:txBody>
      </p:sp>
      <p:graphicFrame>
        <p:nvGraphicFramePr>
          <p:cNvPr id="8" name="表格 7">
            <a:extLst>
              <a:ext uri="{FF2B5EF4-FFF2-40B4-BE49-F238E27FC236}">
                <a16:creationId xmlns:a16="http://schemas.microsoft.com/office/drawing/2014/main" id="{876BCF4F-0C9A-4B19-BC66-99AE49DEED73}"/>
              </a:ext>
            </a:extLst>
          </p:cNvPr>
          <p:cNvGraphicFramePr>
            <a:graphicFrameLocks noGrp="1"/>
          </p:cNvGraphicFramePr>
          <p:nvPr>
            <p:extLst>
              <p:ext uri="{D42A27DB-BD31-4B8C-83A1-F6EECF244321}">
                <p14:modId xmlns:p14="http://schemas.microsoft.com/office/powerpoint/2010/main" val="1225773485"/>
              </p:ext>
            </p:extLst>
          </p:nvPr>
        </p:nvGraphicFramePr>
        <p:xfrm>
          <a:off x="1230489" y="4136436"/>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017490352"/>
                    </a:ext>
                  </a:extLst>
                </a:gridCol>
                <a:gridCol w="1354667">
                  <a:extLst>
                    <a:ext uri="{9D8B030D-6E8A-4147-A177-3AD203B41FA5}">
                      <a16:colId xmlns:a16="http://schemas.microsoft.com/office/drawing/2014/main" val="4235602234"/>
                    </a:ext>
                  </a:extLst>
                </a:gridCol>
                <a:gridCol w="1354667">
                  <a:extLst>
                    <a:ext uri="{9D8B030D-6E8A-4147-A177-3AD203B41FA5}">
                      <a16:colId xmlns:a16="http://schemas.microsoft.com/office/drawing/2014/main" val="2143183502"/>
                    </a:ext>
                  </a:extLst>
                </a:gridCol>
                <a:gridCol w="1354667">
                  <a:extLst>
                    <a:ext uri="{9D8B030D-6E8A-4147-A177-3AD203B41FA5}">
                      <a16:colId xmlns:a16="http://schemas.microsoft.com/office/drawing/2014/main" val="1663459697"/>
                    </a:ext>
                  </a:extLst>
                </a:gridCol>
                <a:gridCol w="1354667">
                  <a:extLst>
                    <a:ext uri="{9D8B030D-6E8A-4147-A177-3AD203B41FA5}">
                      <a16:colId xmlns:a16="http://schemas.microsoft.com/office/drawing/2014/main" val="3986198916"/>
                    </a:ext>
                  </a:extLst>
                </a:gridCol>
                <a:gridCol w="1354667">
                  <a:extLst>
                    <a:ext uri="{9D8B030D-6E8A-4147-A177-3AD203B41FA5}">
                      <a16:colId xmlns:a16="http://schemas.microsoft.com/office/drawing/2014/main" val="4058754010"/>
                    </a:ext>
                  </a:extLst>
                </a:gridCol>
              </a:tblGrid>
              <a:tr h="370840">
                <a:tc>
                  <a:txBody>
                    <a:bodyPr/>
                    <a:lstStyle/>
                    <a:p>
                      <a:r>
                        <a:rPr lang="en-US" altLang="zh-CN" dirty="0"/>
                        <a:t>id</a:t>
                      </a:r>
                      <a:endParaRPr lang="zh-CN" altLang="en-US" dirty="0"/>
                    </a:p>
                  </a:txBody>
                  <a:tcPr/>
                </a:tc>
                <a:tc>
                  <a:txBody>
                    <a:bodyPr/>
                    <a:lstStyle/>
                    <a:p>
                      <a:r>
                        <a:rPr lang="en-US" altLang="zh-CN" dirty="0"/>
                        <a:t>nom</a:t>
                      </a:r>
                      <a:endParaRPr lang="zh-CN" altLang="en-US" dirty="0"/>
                    </a:p>
                  </a:txBody>
                  <a:tcPr/>
                </a:tc>
                <a:tc>
                  <a:txBody>
                    <a:bodyPr/>
                    <a:lstStyle/>
                    <a:p>
                      <a:r>
                        <a:rPr lang="en-US" altLang="zh-CN" dirty="0" err="1"/>
                        <a:t>ville</a:t>
                      </a:r>
                      <a:endParaRPr lang="zh-CN" altLang="en-US" dirty="0"/>
                    </a:p>
                  </a:txBody>
                  <a:tcPr/>
                </a:tc>
                <a:tc>
                  <a:txBody>
                    <a:bodyPr/>
                    <a:lstStyle/>
                    <a:p>
                      <a:r>
                        <a:rPr lang="en-US" altLang="zh-CN" dirty="0"/>
                        <a:t>email</a:t>
                      </a:r>
                      <a:endParaRPr lang="zh-CN" altLang="en-US" dirty="0"/>
                    </a:p>
                  </a:txBody>
                  <a:tcPr/>
                </a:tc>
                <a:tc>
                  <a:txBody>
                    <a:bodyPr/>
                    <a:lstStyle/>
                    <a:p>
                      <a:r>
                        <a:rPr lang="en-US" altLang="zh-CN" dirty="0" err="1"/>
                        <a:t>textarea</a:t>
                      </a:r>
                      <a:endParaRPr lang="zh-CN" altLang="en-US" dirty="0"/>
                    </a:p>
                  </a:txBody>
                  <a:tcPr/>
                </a:tc>
                <a:tc>
                  <a:txBody>
                    <a:bodyPr/>
                    <a:lstStyle/>
                    <a:p>
                      <a:r>
                        <a:rPr lang="en-US" altLang="zh-CN" dirty="0" err="1"/>
                        <a:t>name_u</a:t>
                      </a:r>
                      <a:endParaRPr lang="zh-CN" altLang="en-US" dirty="0"/>
                    </a:p>
                  </a:txBody>
                  <a:tcPr/>
                </a:tc>
                <a:extLst>
                  <a:ext uri="{0D108BD9-81ED-4DB2-BD59-A6C34878D82A}">
                    <a16:rowId xmlns:a16="http://schemas.microsoft.com/office/drawing/2014/main" val="193125178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1055599"/>
                  </a:ext>
                </a:extLst>
              </a:tr>
            </a:tbl>
          </a:graphicData>
        </a:graphic>
      </p:graphicFrame>
    </p:spTree>
    <p:extLst>
      <p:ext uri="{BB962C8B-B14F-4D97-AF65-F5344CB8AC3E}">
        <p14:creationId xmlns:p14="http://schemas.microsoft.com/office/powerpoint/2010/main" val="3613473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03E2201-1942-40CC-A05E-79B52EC2DA16}"/>
              </a:ext>
            </a:extLst>
          </p:cNvPr>
          <p:cNvSpPr txBox="1"/>
          <p:nvPr/>
        </p:nvSpPr>
        <p:spPr>
          <a:xfrm>
            <a:off x="1253067" y="1264356"/>
            <a:ext cx="1743491" cy="369332"/>
          </a:xfrm>
          <a:prstGeom prst="rect">
            <a:avLst/>
          </a:prstGeom>
          <a:noFill/>
        </p:spPr>
        <p:txBody>
          <a:bodyPr wrap="none" rtlCol="0">
            <a:spAutoFit/>
          </a:bodyPr>
          <a:lstStyle/>
          <a:p>
            <a:r>
              <a:rPr lang="en-US" altLang="zh-CN" dirty="0" err="1"/>
              <a:t>Nounou_inscrite</a:t>
            </a:r>
            <a:endParaRPr lang="zh-CN" altLang="en-US" dirty="0"/>
          </a:p>
        </p:txBody>
      </p:sp>
      <p:graphicFrame>
        <p:nvGraphicFramePr>
          <p:cNvPr id="5" name="表格 4">
            <a:extLst>
              <a:ext uri="{FF2B5EF4-FFF2-40B4-BE49-F238E27FC236}">
                <a16:creationId xmlns:a16="http://schemas.microsoft.com/office/drawing/2014/main" id="{72F013DF-7766-4039-8A3D-6F69EB824C52}"/>
              </a:ext>
            </a:extLst>
          </p:cNvPr>
          <p:cNvGraphicFramePr>
            <a:graphicFrameLocks noGrp="1"/>
          </p:cNvGraphicFramePr>
          <p:nvPr>
            <p:extLst>
              <p:ext uri="{D42A27DB-BD31-4B8C-83A1-F6EECF244321}">
                <p14:modId xmlns:p14="http://schemas.microsoft.com/office/powerpoint/2010/main" val="3494290664"/>
              </p:ext>
            </p:extLst>
          </p:nvPr>
        </p:nvGraphicFramePr>
        <p:xfrm>
          <a:off x="1253067" y="2029177"/>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46302815"/>
                    </a:ext>
                  </a:extLst>
                </a:gridCol>
                <a:gridCol w="1625600">
                  <a:extLst>
                    <a:ext uri="{9D8B030D-6E8A-4147-A177-3AD203B41FA5}">
                      <a16:colId xmlns:a16="http://schemas.microsoft.com/office/drawing/2014/main" val="2623498792"/>
                    </a:ext>
                  </a:extLst>
                </a:gridCol>
                <a:gridCol w="1625600">
                  <a:extLst>
                    <a:ext uri="{9D8B030D-6E8A-4147-A177-3AD203B41FA5}">
                      <a16:colId xmlns:a16="http://schemas.microsoft.com/office/drawing/2014/main" val="3924981324"/>
                    </a:ext>
                  </a:extLst>
                </a:gridCol>
                <a:gridCol w="1625600">
                  <a:extLst>
                    <a:ext uri="{9D8B030D-6E8A-4147-A177-3AD203B41FA5}">
                      <a16:colId xmlns:a16="http://schemas.microsoft.com/office/drawing/2014/main" val="2471995474"/>
                    </a:ext>
                  </a:extLst>
                </a:gridCol>
                <a:gridCol w="1625600">
                  <a:extLst>
                    <a:ext uri="{9D8B030D-6E8A-4147-A177-3AD203B41FA5}">
                      <a16:colId xmlns:a16="http://schemas.microsoft.com/office/drawing/2014/main" val="1656995232"/>
                    </a:ext>
                  </a:extLst>
                </a:gridCol>
              </a:tblGrid>
              <a:tr h="370840">
                <a:tc>
                  <a:txBody>
                    <a:bodyPr/>
                    <a:lstStyle/>
                    <a:p>
                      <a:r>
                        <a:rPr lang="en-US" altLang="zh-CN" dirty="0" err="1"/>
                        <a:t>id_i</a:t>
                      </a:r>
                      <a:endParaRPr lang="zh-CN" altLang="en-US" dirty="0"/>
                    </a:p>
                  </a:txBody>
                  <a:tcPr/>
                </a:tc>
                <a:tc>
                  <a:txBody>
                    <a:bodyPr/>
                    <a:lstStyle/>
                    <a:p>
                      <a:r>
                        <a:rPr lang="en-US" altLang="zh-CN" dirty="0" err="1"/>
                        <a:t>name_u</a:t>
                      </a:r>
                      <a:endParaRPr lang="zh-CN" altLang="en-US" dirty="0"/>
                    </a:p>
                  </a:txBody>
                  <a:tcPr/>
                </a:tc>
                <a:tc>
                  <a:txBody>
                    <a:bodyPr/>
                    <a:lstStyle/>
                    <a:p>
                      <a:r>
                        <a:rPr lang="en-US" altLang="zh-CN" dirty="0"/>
                        <a:t>nom</a:t>
                      </a:r>
                      <a:endParaRPr lang="zh-CN" altLang="en-US" dirty="0"/>
                    </a:p>
                  </a:txBody>
                  <a:tcPr/>
                </a:tc>
                <a:tc>
                  <a:txBody>
                    <a:bodyPr/>
                    <a:lstStyle/>
                    <a:p>
                      <a:r>
                        <a:rPr lang="en-US" altLang="zh-CN" dirty="0" err="1"/>
                        <a:t>prenom</a:t>
                      </a:r>
                      <a:endParaRPr lang="zh-CN" altLang="en-US" dirty="0"/>
                    </a:p>
                  </a:txBody>
                  <a:tcPr/>
                </a:tc>
                <a:tc>
                  <a:txBody>
                    <a:bodyPr/>
                    <a:lstStyle/>
                    <a:p>
                      <a:r>
                        <a:rPr lang="en-US" altLang="zh-CN" dirty="0" err="1"/>
                        <a:t>revenu</a:t>
                      </a:r>
                      <a:endParaRPr lang="zh-CN" altLang="en-US" dirty="0"/>
                    </a:p>
                  </a:txBody>
                  <a:tcPr/>
                </a:tc>
                <a:extLst>
                  <a:ext uri="{0D108BD9-81ED-4DB2-BD59-A6C34878D82A}">
                    <a16:rowId xmlns:a16="http://schemas.microsoft.com/office/drawing/2014/main" val="340356673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817572728"/>
                  </a:ext>
                </a:extLst>
              </a:tr>
            </a:tbl>
          </a:graphicData>
        </a:graphic>
      </p:graphicFrame>
      <p:sp>
        <p:nvSpPr>
          <p:cNvPr id="6" name="文本框 5">
            <a:extLst>
              <a:ext uri="{FF2B5EF4-FFF2-40B4-BE49-F238E27FC236}">
                <a16:creationId xmlns:a16="http://schemas.microsoft.com/office/drawing/2014/main" id="{4F606848-A33D-456A-941B-AF2598404347}"/>
              </a:ext>
            </a:extLst>
          </p:cNvPr>
          <p:cNvSpPr txBox="1"/>
          <p:nvPr/>
        </p:nvSpPr>
        <p:spPr>
          <a:xfrm>
            <a:off x="1253067" y="3443111"/>
            <a:ext cx="1688283" cy="369332"/>
          </a:xfrm>
          <a:prstGeom prst="rect">
            <a:avLst/>
          </a:prstGeom>
          <a:noFill/>
        </p:spPr>
        <p:txBody>
          <a:bodyPr wrap="none" rtlCol="0">
            <a:spAutoFit/>
          </a:bodyPr>
          <a:lstStyle/>
          <a:p>
            <a:r>
              <a:rPr lang="en-US" altLang="zh-CN" dirty="0" err="1"/>
              <a:t>Nounou_dispon</a:t>
            </a:r>
            <a:endParaRPr lang="zh-CN" altLang="en-US" dirty="0"/>
          </a:p>
        </p:txBody>
      </p:sp>
      <p:graphicFrame>
        <p:nvGraphicFramePr>
          <p:cNvPr id="7" name="表格 6">
            <a:extLst>
              <a:ext uri="{FF2B5EF4-FFF2-40B4-BE49-F238E27FC236}">
                <a16:creationId xmlns:a16="http://schemas.microsoft.com/office/drawing/2014/main" id="{299C75DA-3C0D-4BF8-9740-B4489A2F8330}"/>
              </a:ext>
            </a:extLst>
          </p:cNvPr>
          <p:cNvGraphicFramePr>
            <a:graphicFrameLocks noGrp="1"/>
          </p:cNvGraphicFramePr>
          <p:nvPr>
            <p:extLst>
              <p:ext uri="{D42A27DB-BD31-4B8C-83A1-F6EECF244321}">
                <p14:modId xmlns:p14="http://schemas.microsoft.com/office/powerpoint/2010/main" val="371559832"/>
              </p:ext>
            </p:extLst>
          </p:nvPr>
        </p:nvGraphicFramePr>
        <p:xfrm>
          <a:off x="1253068" y="4113857"/>
          <a:ext cx="9911646" cy="1010920"/>
        </p:xfrm>
        <a:graphic>
          <a:graphicData uri="http://schemas.openxmlformats.org/drawingml/2006/table">
            <a:tbl>
              <a:tblPr firstRow="1" bandRow="1">
                <a:tableStyleId>{5C22544A-7EE6-4342-B048-85BDC9FD1C3A}</a:tableStyleId>
              </a:tblPr>
              <a:tblGrid>
                <a:gridCol w="1101294">
                  <a:extLst>
                    <a:ext uri="{9D8B030D-6E8A-4147-A177-3AD203B41FA5}">
                      <a16:colId xmlns:a16="http://schemas.microsoft.com/office/drawing/2014/main" val="3046656017"/>
                    </a:ext>
                  </a:extLst>
                </a:gridCol>
                <a:gridCol w="1101294">
                  <a:extLst>
                    <a:ext uri="{9D8B030D-6E8A-4147-A177-3AD203B41FA5}">
                      <a16:colId xmlns:a16="http://schemas.microsoft.com/office/drawing/2014/main" val="556124786"/>
                    </a:ext>
                  </a:extLst>
                </a:gridCol>
                <a:gridCol w="1101294">
                  <a:extLst>
                    <a:ext uri="{9D8B030D-6E8A-4147-A177-3AD203B41FA5}">
                      <a16:colId xmlns:a16="http://schemas.microsoft.com/office/drawing/2014/main" val="3342969687"/>
                    </a:ext>
                  </a:extLst>
                </a:gridCol>
                <a:gridCol w="1101294">
                  <a:extLst>
                    <a:ext uri="{9D8B030D-6E8A-4147-A177-3AD203B41FA5}">
                      <a16:colId xmlns:a16="http://schemas.microsoft.com/office/drawing/2014/main" val="3363709943"/>
                    </a:ext>
                  </a:extLst>
                </a:gridCol>
                <a:gridCol w="1101294">
                  <a:extLst>
                    <a:ext uri="{9D8B030D-6E8A-4147-A177-3AD203B41FA5}">
                      <a16:colId xmlns:a16="http://schemas.microsoft.com/office/drawing/2014/main" val="1556826577"/>
                    </a:ext>
                  </a:extLst>
                </a:gridCol>
                <a:gridCol w="1101294">
                  <a:extLst>
                    <a:ext uri="{9D8B030D-6E8A-4147-A177-3AD203B41FA5}">
                      <a16:colId xmlns:a16="http://schemas.microsoft.com/office/drawing/2014/main" val="1880034951"/>
                    </a:ext>
                  </a:extLst>
                </a:gridCol>
                <a:gridCol w="1101294">
                  <a:extLst>
                    <a:ext uri="{9D8B030D-6E8A-4147-A177-3AD203B41FA5}">
                      <a16:colId xmlns:a16="http://schemas.microsoft.com/office/drawing/2014/main" val="3160324351"/>
                    </a:ext>
                  </a:extLst>
                </a:gridCol>
                <a:gridCol w="1101294">
                  <a:extLst>
                    <a:ext uri="{9D8B030D-6E8A-4147-A177-3AD203B41FA5}">
                      <a16:colId xmlns:a16="http://schemas.microsoft.com/office/drawing/2014/main" val="1133503272"/>
                    </a:ext>
                  </a:extLst>
                </a:gridCol>
                <a:gridCol w="1101294">
                  <a:extLst>
                    <a:ext uri="{9D8B030D-6E8A-4147-A177-3AD203B41FA5}">
                      <a16:colId xmlns:a16="http://schemas.microsoft.com/office/drawing/2014/main" val="403462854"/>
                    </a:ext>
                  </a:extLst>
                </a:gridCol>
              </a:tblGrid>
              <a:tr h="370840">
                <a:tc>
                  <a:txBody>
                    <a:bodyPr/>
                    <a:lstStyle/>
                    <a:p>
                      <a:r>
                        <a:rPr lang="en-US" altLang="zh-CN" dirty="0" err="1"/>
                        <a:t>id_nd</a:t>
                      </a:r>
                      <a:endParaRPr lang="zh-CN" altLang="en-US" dirty="0"/>
                    </a:p>
                  </a:txBody>
                  <a:tcPr/>
                </a:tc>
                <a:tc>
                  <a:txBody>
                    <a:bodyPr/>
                    <a:lstStyle/>
                    <a:p>
                      <a:r>
                        <a:rPr lang="en-US" altLang="zh-CN" dirty="0"/>
                        <a:t>nom</a:t>
                      </a:r>
                      <a:endParaRPr lang="zh-CN" altLang="en-US" dirty="0"/>
                    </a:p>
                  </a:txBody>
                  <a:tcPr/>
                </a:tc>
                <a:tc>
                  <a:txBody>
                    <a:bodyPr/>
                    <a:lstStyle/>
                    <a:p>
                      <a:r>
                        <a:rPr lang="en-US" altLang="zh-CN" dirty="0" err="1"/>
                        <a:t>prenom</a:t>
                      </a:r>
                      <a:endParaRPr lang="zh-CN" altLang="en-US" dirty="0"/>
                    </a:p>
                  </a:txBody>
                  <a:tcPr/>
                </a:tc>
                <a:tc>
                  <a:txBody>
                    <a:bodyPr/>
                    <a:lstStyle/>
                    <a:p>
                      <a:r>
                        <a:rPr lang="en-US" altLang="zh-CN" dirty="0" err="1"/>
                        <a:t>jourDispon</a:t>
                      </a:r>
                      <a:endParaRPr lang="zh-CN" altLang="en-US" dirty="0"/>
                    </a:p>
                  </a:txBody>
                  <a:tcPr/>
                </a:tc>
                <a:tc>
                  <a:txBody>
                    <a:bodyPr/>
                    <a:lstStyle/>
                    <a:p>
                      <a:r>
                        <a:rPr lang="en-US" altLang="zh-CN" dirty="0" err="1"/>
                        <a:t>heureDebut</a:t>
                      </a:r>
                      <a:endParaRPr lang="zh-CN" altLang="en-US" dirty="0"/>
                    </a:p>
                  </a:txBody>
                  <a:tcPr/>
                </a:tc>
                <a:tc>
                  <a:txBody>
                    <a:bodyPr/>
                    <a:lstStyle/>
                    <a:p>
                      <a:r>
                        <a:rPr lang="en-US" altLang="zh-CN" dirty="0" err="1"/>
                        <a:t>heureFin</a:t>
                      </a:r>
                      <a:endParaRPr lang="zh-CN" altLang="en-US" dirty="0"/>
                    </a:p>
                  </a:txBody>
                  <a:tcPr/>
                </a:tc>
                <a:tc>
                  <a:txBody>
                    <a:bodyPr/>
                    <a:lstStyle/>
                    <a:p>
                      <a:r>
                        <a:rPr lang="en-US" altLang="zh-CN" dirty="0" err="1"/>
                        <a:t>jourReservé</a:t>
                      </a:r>
                      <a:endParaRPr lang="zh-CN" altLang="en-US" dirty="0"/>
                    </a:p>
                  </a:txBody>
                  <a:tcPr/>
                </a:tc>
                <a:tc>
                  <a:txBody>
                    <a:bodyPr/>
                    <a:lstStyle/>
                    <a:p>
                      <a:r>
                        <a:rPr lang="en-US" altLang="zh-CN" dirty="0" err="1"/>
                        <a:t>id_i</a:t>
                      </a:r>
                      <a:endParaRPr lang="zh-CN" altLang="en-US" dirty="0"/>
                    </a:p>
                  </a:txBody>
                  <a:tcPr/>
                </a:tc>
                <a:tc>
                  <a:txBody>
                    <a:bodyPr/>
                    <a:lstStyle/>
                    <a:p>
                      <a:r>
                        <a:rPr lang="en-US" altLang="zh-CN" dirty="0" err="1"/>
                        <a:t>bloqué</a:t>
                      </a:r>
                      <a:endParaRPr lang="zh-CN" altLang="en-US" dirty="0"/>
                    </a:p>
                  </a:txBody>
                  <a:tcPr/>
                </a:tc>
                <a:extLst>
                  <a:ext uri="{0D108BD9-81ED-4DB2-BD59-A6C34878D82A}">
                    <a16:rowId xmlns:a16="http://schemas.microsoft.com/office/drawing/2014/main" val="344088622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937960509"/>
                  </a:ext>
                </a:extLst>
              </a:tr>
            </a:tbl>
          </a:graphicData>
        </a:graphic>
      </p:graphicFrame>
    </p:spTree>
    <p:extLst>
      <p:ext uri="{BB962C8B-B14F-4D97-AF65-F5344CB8AC3E}">
        <p14:creationId xmlns:p14="http://schemas.microsoft.com/office/powerpoint/2010/main" val="565894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4B5ACC-AC54-4800-BFD1-811C21CA86F2}"/>
              </a:ext>
            </a:extLst>
          </p:cNvPr>
          <p:cNvSpPr txBox="1"/>
          <p:nvPr/>
        </p:nvSpPr>
        <p:spPr>
          <a:xfrm>
            <a:off x="1219200" y="1365956"/>
            <a:ext cx="793872" cy="369332"/>
          </a:xfrm>
          <a:prstGeom prst="rect">
            <a:avLst/>
          </a:prstGeom>
          <a:noFill/>
        </p:spPr>
        <p:txBody>
          <a:bodyPr wrap="none" rtlCol="0">
            <a:spAutoFit/>
          </a:bodyPr>
          <a:lstStyle/>
          <a:p>
            <a:r>
              <a:rPr lang="en-US" altLang="zh-CN" dirty="0"/>
              <a:t>enfant</a:t>
            </a:r>
            <a:endParaRPr lang="zh-CN" altLang="en-US" dirty="0"/>
          </a:p>
        </p:txBody>
      </p:sp>
      <p:graphicFrame>
        <p:nvGraphicFramePr>
          <p:cNvPr id="5" name="表格 4">
            <a:extLst>
              <a:ext uri="{FF2B5EF4-FFF2-40B4-BE49-F238E27FC236}">
                <a16:creationId xmlns:a16="http://schemas.microsoft.com/office/drawing/2014/main" id="{C4D4A08A-F214-4DC2-BCCB-793C7F838F6D}"/>
              </a:ext>
            </a:extLst>
          </p:cNvPr>
          <p:cNvGraphicFramePr>
            <a:graphicFrameLocks noGrp="1"/>
          </p:cNvGraphicFramePr>
          <p:nvPr>
            <p:extLst>
              <p:ext uri="{D42A27DB-BD31-4B8C-83A1-F6EECF244321}">
                <p14:modId xmlns:p14="http://schemas.microsoft.com/office/powerpoint/2010/main" val="4024119559"/>
              </p:ext>
            </p:extLst>
          </p:nvPr>
        </p:nvGraphicFramePr>
        <p:xfrm>
          <a:off x="1219200" y="1938866"/>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1688696"/>
                    </a:ext>
                  </a:extLst>
                </a:gridCol>
                <a:gridCol w="1625600">
                  <a:extLst>
                    <a:ext uri="{9D8B030D-6E8A-4147-A177-3AD203B41FA5}">
                      <a16:colId xmlns:a16="http://schemas.microsoft.com/office/drawing/2014/main" val="3662556055"/>
                    </a:ext>
                  </a:extLst>
                </a:gridCol>
                <a:gridCol w="1625600">
                  <a:extLst>
                    <a:ext uri="{9D8B030D-6E8A-4147-A177-3AD203B41FA5}">
                      <a16:colId xmlns:a16="http://schemas.microsoft.com/office/drawing/2014/main" val="2594193103"/>
                    </a:ext>
                  </a:extLst>
                </a:gridCol>
                <a:gridCol w="1625600">
                  <a:extLst>
                    <a:ext uri="{9D8B030D-6E8A-4147-A177-3AD203B41FA5}">
                      <a16:colId xmlns:a16="http://schemas.microsoft.com/office/drawing/2014/main" val="2869941619"/>
                    </a:ext>
                  </a:extLst>
                </a:gridCol>
                <a:gridCol w="1625600">
                  <a:extLst>
                    <a:ext uri="{9D8B030D-6E8A-4147-A177-3AD203B41FA5}">
                      <a16:colId xmlns:a16="http://schemas.microsoft.com/office/drawing/2014/main" val="3831100021"/>
                    </a:ext>
                  </a:extLst>
                </a:gridCol>
              </a:tblGrid>
              <a:tr h="370840">
                <a:tc>
                  <a:txBody>
                    <a:bodyPr/>
                    <a:lstStyle/>
                    <a:p>
                      <a:r>
                        <a:rPr lang="en-US" altLang="zh-CN" dirty="0"/>
                        <a:t>id</a:t>
                      </a:r>
                      <a:endParaRPr lang="zh-CN" altLang="en-US" dirty="0"/>
                    </a:p>
                  </a:txBody>
                  <a:tcPr/>
                </a:tc>
                <a:tc>
                  <a:txBody>
                    <a:bodyPr/>
                    <a:lstStyle/>
                    <a:p>
                      <a:r>
                        <a:rPr lang="en-US" altLang="zh-CN" dirty="0" err="1"/>
                        <a:t>ParentID</a:t>
                      </a:r>
                      <a:endParaRPr lang="zh-CN" altLang="en-US" dirty="0"/>
                    </a:p>
                  </a:txBody>
                  <a:tcPr/>
                </a:tc>
                <a:tc>
                  <a:txBody>
                    <a:bodyPr/>
                    <a:lstStyle/>
                    <a:p>
                      <a:r>
                        <a:rPr lang="en-US" altLang="zh-CN" dirty="0" err="1"/>
                        <a:t>prenom</a:t>
                      </a:r>
                      <a:endParaRPr lang="zh-CN" altLang="en-US" dirty="0"/>
                    </a:p>
                  </a:txBody>
                  <a:tcPr/>
                </a:tc>
                <a:tc>
                  <a:txBody>
                    <a:bodyPr/>
                    <a:lstStyle/>
                    <a:p>
                      <a:r>
                        <a:rPr lang="en-US" altLang="zh-CN" dirty="0"/>
                        <a:t>naissance</a:t>
                      </a:r>
                      <a:endParaRPr lang="zh-CN" altLang="en-US" dirty="0"/>
                    </a:p>
                  </a:txBody>
                  <a:tcPr/>
                </a:tc>
                <a:tc>
                  <a:txBody>
                    <a:bodyPr/>
                    <a:lstStyle/>
                    <a:p>
                      <a:r>
                        <a:rPr lang="en-US" altLang="zh-CN" dirty="0" err="1"/>
                        <a:t>alimentaire</a:t>
                      </a:r>
                      <a:endParaRPr lang="zh-CN" altLang="en-US" dirty="0"/>
                    </a:p>
                  </a:txBody>
                  <a:tcPr/>
                </a:tc>
                <a:extLst>
                  <a:ext uri="{0D108BD9-81ED-4DB2-BD59-A6C34878D82A}">
                    <a16:rowId xmlns:a16="http://schemas.microsoft.com/office/drawing/2014/main" val="3578007426"/>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133823608"/>
                  </a:ext>
                </a:extLst>
              </a:tr>
            </a:tbl>
          </a:graphicData>
        </a:graphic>
      </p:graphicFrame>
    </p:spTree>
    <p:extLst>
      <p:ext uri="{BB962C8B-B14F-4D97-AF65-F5344CB8AC3E}">
        <p14:creationId xmlns:p14="http://schemas.microsoft.com/office/powerpoint/2010/main" val="2774194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0E6CE-67FD-41EA-A1FF-46D16B4D811B}"/>
              </a:ext>
            </a:extLst>
          </p:cNvPr>
          <p:cNvSpPr>
            <a:spLocks noGrp="1"/>
          </p:cNvSpPr>
          <p:nvPr>
            <p:ph type="title"/>
          </p:nvPr>
        </p:nvSpPr>
        <p:spPr/>
        <p:txBody>
          <a:bodyPr/>
          <a:lstStyle/>
          <a:p>
            <a:r>
              <a:rPr lang="fr-FR" altLang="zh-CN" dirty="0"/>
              <a:t>Améliorations et recommandations</a:t>
            </a:r>
            <a:endParaRPr lang="zh-CN" altLang="en-US" dirty="0"/>
          </a:p>
        </p:txBody>
      </p:sp>
      <p:sp>
        <p:nvSpPr>
          <p:cNvPr id="3" name="内容占位符 2">
            <a:extLst>
              <a:ext uri="{FF2B5EF4-FFF2-40B4-BE49-F238E27FC236}">
                <a16:creationId xmlns:a16="http://schemas.microsoft.com/office/drawing/2014/main" id="{46D9B2A1-9437-4785-86D2-0F649DD51109}"/>
              </a:ext>
            </a:extLst>
          </p:cNvPr>
          <p:cNvSpPr>
            <a:spLocks noGrp="1"/>
          </p:cNvSpPr>
          <p:nvPr>
            <p:ph idx="1"/>
          </p:nvPr>
        </p:nvSpPr>
        <p:spPr/>
        <p:txBody>
          <a:bodyPr/>
          <a:lstStyle/>
          <a:p>
            <a:r>
              <a:rPr lang="fr-FR" altLang="zh-CN" dirty="0"/>
              <a:t>L'interface d'opération n'est pas assez belle, certaines informations ne sont pas assez claires, comme la partie planification de nounou, nous devrions utiliser un calendrier pour montrer plus clairement le planning à la nounou, mais pour des raisons techniques, cette fonction n'est pas réalisée.</a:t>
            </a:r>
            <a:endParaRPr lang="zh-CN" altLang="en-US" dirty="0"/>
          </a:p>
        </p:txBody>
      </p:sp>
    </p:spTree>
    <p:extLst>
      <p:ext uri="{BB962C8B-B14F-4D97-AF65-F5344CB8AC3E}">
        <p14:creationId xmlns:p14="http://schemas.microsoft.com/office/powerpoint/2010/main" val="1295039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7C00F-11BC-4467-AC7C-EFB12FF2A488}"/>
              </a:ext>
            </a:extLst>
          </p:cNvPr>
          <p:cNvSpPr>
            <a:spLocks noGrp="1"/>
          </p:cNvSpPr>
          <p:nvPr>
            <p:ph type="title"/>
          </p:nvPr>
        </p:nvSpPr>
        <p:spPr/>
        <p:txBody>
          <a:bodyPr/>
          <a:lstStyle/>
          <a:p>
            <a:r>
              <a:rPr lang="fr-FR" altLang="zh-CN" dirty="0"/>
              <a:t>Conclusion</a:t>
            </a:r>
            <a:endParaRPr lang="zh-CN" altLang="en-US" dirty="0"/>
          </a:p>
        </p:txBody>
      </p:sp>
      <p:sp>
        <p:nvSpPr>
          <p:cNvPr id="3" name="内容占位符 2">
            <a:extLst>
              <a:ext uri="{FF2B5EF4-FFF2-40B4-BE49-F238E27FC236}">
                <a16:creationId xmlns:a16="http://schemas.microsoft.com/office/drawing/2014/main" id="{117A5864-4F5E-445E-AAA7-6A04415C674D}"/>
              </a:ext>
            </a:extLst>
          </p:cNvPr>
          <p:cNvSpPr>
            <a:spLocks noGrp="1"/>
          </p:cNvSpPr>
          <p:nvPr>
            <p:ph idx="1"/>
          </p:nvPr>
        </p:nvSpPr>
        <p:spPr/>
        <p:txBody>
          <a:bodyPr>
            <a:normAutofit lnSpcReduction="10000"/>
          </a:bodyPr>
          <a:lstStyle/>
          <a:p>
            <a:r>
              <a:rPr lang="fr-FR" altLang="zh-CN" sz="2400" dirty="0"/>
              <a:t>Après des recherches et des améliorations continues, notre équipe a satisfait aux exigences du projet et a réalisé la plupart des fonctions. Dans le processus d'achèvement du projet, nous utilisons principalement le langage PHP pour terminer les tâches principales, utiliser javascript, ajax, jquery pour compléter certaines fonctions spéciales, et utiliser le bootstrap pour rendre le html frontal. Nous avions l'habitude de stocker les données de l'utilisateur dans la base de données et de connecter la base de données à PHP. Pendant le processus du projet, les membres de notre groupe vont compléter les tâches qui leur sont assignées et les télécharger sur github pour mise à jour, je pense que nos méthodes de travail sont efficaces. Pour des raisons de temps, notre conception de site Web n'est pas assez belle, mais les fonctions de base d'un site Web ont été réalisées par nous.</a:t>
            </a:r>
            <a:endParaRPr lang="zh-CN" altLang="zh-CN" sz="2400" dirty="0"/>
          </a:p>
          <a:p>
            <a:endParaRPr lang="zh-CN" altLang="en-US" dirty="0"/>
          </a:p>
        </p:txBody>
      </p:sp>
    </p:spTree>
    <p:extLst>
      <p:ext uri="{BB962C8B-B14F-4D97-AF65-F5344CB8AC3E}">
        <p14:creationId xmlns:p14="http://schemas.microsoft.com/office/powerpoint/2010/main" val="237286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52FB5-985B-4245-8BEC-3A5CCA4D3E9E}"/>
              </a:ext>
            </a:extLst>
          </p:cNvPr>
          <p:cNvSpPr>
            <a:spLocks noGrp="1"/>
          </p:cNvSpPr>
          <p:nvPr>
            <p:ph type="title"/>
          </p:nvPr>
        </p:nvSpPr>
        <p:spPr/>
        <p:txBody>
          <a:bodyPr/>
          <a:lstStyle/>
          <a:p>
            <a:r>
              <a:rPr lang="en-US" altLang="zh-CN" dirty="0"/>
              <a:t>Trois types </a:t>
            </a:r>
            <a:r>
              <a:rPr lang="en-US" altLang="zh-CN" dirty="0" err="1"/>
              <a:t>d’utilisateurs</a:t>
            </a:r>
            <a:endParaRPr lang="zh-CN" altLang="en-US" dirty="0"/>
          </a:p>
        </p:txBody>
      </p:sp>
      <p:sp>
        <p:nvSpPr>
          <p:cNvPr id="3" name="内容占位符 2">
            <a:extLst>
              <a:ext uri="{FF2B5EF4-FFF2-40B4-BE49-F238E27FC236}">
                <a16:creationId xmlns:a16="http://schemas.microsoft.com/office/drawing/2014/main" id="{E8EDF5E0-7173-4CB8-A701-B3732F044C5F}"/>
              </a:ext>
            </a:extLst>
          </p:cNvPr>
          <p:cNvSpPr>
            <a:spLocks noGrp="1"/>
          </p:cNvSpPr>
          <p:nvPr>
            <p:ph idx="1"/>
          </p:nvPr>
        </p:nvSpPr>
        <p:spPr>
          <a:xfrm>
            <a:off x="1097280" y="1893860"/>
            <a:ext cx="10058400" cy="4023360"/>
          </a:xfrm>
        </p:spPr>
        <p:txBody>
          <a:bodyPr>
            <a:normAutofit/>
          </a:bodyPr>
          <a:lstStyle/>
          <a:p>
            <a:pPr>
              <a:buFont typeface="Wingdings" panose="05000000000000000000" pitchFamily="2" charset="2"/>
              <a:buChar char="l"/>
            </a:pPr>
            <a:r>
              <a:rPr lang="en-US" altLang="zh-CN" sz="2400" dirty="0" err="1"/>
              <a:t>Administrateur</a:t>
            </a:r>
            <a:endParaRPr lang="en-US" altLang="zh-CN" sz="2400" dirty="0"/>
          </a:p>
          <a:p>
            <a:pPr>
              <a:buFont typeface="Wingdings" panose="05000000000000000000" pitchFamily="2" charset="2"/>
              <a:buChar char="l"/>
            </a:pPr>
            <a:r>
              <a:rPr lang="en-US" altLang="zh-CN" sz="2400" dirty="0" err="1"/>
              <a:t>Nounou</a:t>
            </a:r>
            <a:endParaRPr lang="en-US" altLang="zh-CN" sz="2400" dirty="0"/>
          </a:p>
          <a:p>
            <a:pPr>
              <a:buFont typeface="Wingdings" panose="05000000000000000000" pitchFamily="2" charset="2"/>
              <a:buChar char="l"/>
            </a:pPr>
            <a:r>
              <a:rPr lang="en-US" altLang="zh-CN" sz="2400" dirty="0"/>
              <a:t>Parent</a:t>
            </a:r>
          </a:p>
        </p:txBody>
      </p:sp>
    </p:spTree>
    <p:extLst>
      <p:ext uri="{BB962C8B-B14F-4D97-AF65-F5344CB8AC3E}">
        <p14:creationId xmlns:p14="http://schemas.microsoft.com/office/powerpoint/2010/main" val="2893766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03851-BD0B-404C-821C-36C6F1B1AA9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50F142-E682-416C-985C-DEADCD21DAAE}"/>
              </a:ext>
            </a:extLst>
          </p:cNvPr>
          <p:cNvSpPr>
            <a:spLocks noGrp="1"/>
          </p:cNvSpPr>
          <p:nvPr>
            <p:ph idx="1"/>
          </p:nvPr>
        </p:nvSpPr>
        <p:spPr/>
        <p:txBody>
          <a:bodyPr/>
          <a:lstStyle/>
          <a:p>
            <a:r>
              <a:rPr lang="en-US" altLang="zh-CN" dirty="0"/>
              <a:t>Merci</a:t>
            </a:r>
            <a:endParaRPr lang="zh-CN" altLang="en-US" dirty="0"/>
          </a:p>
        </p:txBody>
      </p:sp>
    </p:spTree>
    <p:extLst>
      <p:ext uri="{BB962C8B-B14F-4D97-AF65-F5344CB8AC3E}">
        <p14:creationId xmlns:p14="http://schemas.microsoft.com/office/powerpoint/2010/main" val="374351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97A59-9A15-4745-8DDC-A829CF830B08}"/>
              </a:ext>
            </a:extLst>
          </p:cNvPr>
          <p:cNvSpPr>
            <a:spLocks noGrp="1"/>
          </p:cNvSpPr>
          <p:nvPr>
            <p:ph type="title"/>
          </p:nvPr>
        </p:nvSpPr>
        <p:spPr>
          <a:xfrm>
            <a:off x="1066800" y="216568"/>
            <a:ext cx="10058400" cy="921368"/>
          </a:xfrm>
        </p:spPr>
        <p:txBody>
          <a:bodyPr>
            <a:normAutofit/>
          </a:bodyPr>
          <a:lstStyle/>
          <a:p>
            <a:r>
              <a:rPr lang="en-US" altLang="zh-CN" sz="4400" dirty="0" err="1"/>
              <a:t>Nounous</a:t>
            </a:r>
            <a:endParaRPr lang="zh-CN" altLang="en-US" sz="4400" dirty="0"/>
          </a:p>
        </p:txBody>
      </p:sp>
      <p:graphicFrame>
        <p:nvGraphicFramePr>
          <p:cNvPr id="4" name="图示 3">
            <a:extLst>
              <a:ext uri="{FF2B5EF4-FFF2-40B4-BE49-F238E27FC236}">
                <a16:creationId xmlns:a16="http://schemas.microsoft.com/office/drawing/2014/main" id="{AF291818-2997-400B-B1FB-A58146F04B6F}"/>
              </a:ext>
            </a:extLst>
          </p:cNvPr>
          <p:cNvGraphicFramePr/>
          <p:nvPr>
            <p:extLst>
              <p:ext uri="{D42A27DB-BD31-4B8C-83A1-F6EECF244321}">
                <p14:modId xmlns:p14="http://schemas.microsoft.com/office/powerpoint/2010/main" val="2910894072"/>
              </p:ext>
            </p:extLst>
          </p:nvPr>
        </p:nvGraphicFramePr>
        <p:xfrm>
          <a:off x="838200" y="1323474"/>
          <a:ext cx="10515600" cy="519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29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7C46D-4973-4DA2-A1AC-5418BD287759}"/>
              </a:ext>
            </a:extLst>
          </p:cNvPr>
          <p:cNvSpPr>
            <a:spLocks noGrp="1"/>
          </p:cNvSpPr>
          <p:nvPr>
            <p:ph type="title"/>
          </p:nvPr>
        </p:nvSpPr>
        <p:spPr>
          <a:xfrm>
            <a:off x="1097280" y="286604"/>
            <a:ext cx="10058400" cy="1060934"/>
          </a:xfrm>
        </p:spPr>
        <p:txBody>
          <a:bodyPr/>
          <a:lstStyle/>
          <a:p>
            <a:r>
              <a:rPr lang="en-US" altLang="zh-CN" dirty="0" err="1"/>
              <a:t>Administrateur</a:t>
            </a:r>
            <a:endParaRPr lang="zh-CN" altLang="en-US" dirty="0"/>
          </a:p>
        </p:txBody>
      </p:sp>
      <p:graphicFrame>
        <p:nvGraphicFramePr>
          <p:cNvPr id="4" name="内容占位符 3">
            <a:extLst>
              <a:ext uri="{FF2B5EF4-FFF2-40B4-BE49-F238E27FC236}">
                <a16:creationId xmlns:a16="http://schemas.microsoft.com/office/drawing/2014/main" id="{EEA49209-C674-451F-996C-E02DCBF37F8B}"/>
              </a:ext>
            </a:extLst>
          </p:cNvPr>
          <p:cNvGraphicFramePr>
            <a:graphicFrameLocks noGrp="1"/>
          </p:cNvGraphicFramePr>
          <p:nvPr>
            <p:ph idx="1"/>
            <p:extLst>
              <p:ext uri="{D42A27DB-BD31-4B8C-83A1-F6EECF244321}">
                <p14:modId xmlns:p14="http://schemas.microsoft.com/office/powerpoint/2010/main" val="60671639"/>
              </p:ext>
            </p:extLst>
          </p:nvPr>
        </p:nvGraphicFramePr>
        <p:xfrm>
          <a:off x="854241" y="1737360"/>
          <a:ext cx="10720137" cy="421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37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3621A-EA31-4AAB-B27D-F6C081756F0F}"/>
              </a:ext>
            </a:extLst>
          </p:cNvPr>
          <p:cNvSpPr>
            <a:spLocks noGrp="1"/>
          </p:cNvSpPr>
          <p:nvPr>
            <p:ph type="title"/>
          </p:nvPr>
        </p:nvSpPr>
        <p:spPr>
          <a:xfrm>
            <a:off x="1097280" y="286603"/>
            <a:ext cx="10058400" cy="964681"/>
          </a:xfrm>
        </p:spPr>
        <p:txBody>
          <a:bodyPr/>
          <a:lstStyle/>
          <a:p>
            <a:r>
              <a:rPr lang="en-US" altLang="zh-CN" dirty="0"/>
              <a:t>Parent</a:t>
            </a:r>
            <a:endParaRPr lang="zh-CN" altLang="en-US" dirty="0"/>
          </a:p>
        </p:txBody>
      </p:sp>
      <p:graphicFrame>
        <p:nvGraphicFramePr>
          <p:cNvPr id="4" name="内容占位符 3">
            <a:extLst>
              <a:ext uri="{FF2B5EF4-FFF2-40B4-BE49-F238E27FC236}">
                <a16:creationId xmlns:a16="http://schemas.microsoft.com/office/drawing/2014/main" id="{4E227B5B-031E-43E4-B287-832B7ECE8A89}"/>
              </a:ext>
            </a:extLst>
          </p:cNvPr>
          <p:cNvGraphicFramePr>
            <a:graphicFrameLocks noGrp="1"/>
          </p:cNvGraphicFramePr>
          <p:nvPr>
            <p:ph idx="1"/>
            <p:extLst>
              <p:ext uri="{D42A27DB-BD31-4B8C-83A1-F6EECF244321}">
                <p14:modId xmlns:p14="http://schemas.microsoft.com/office/powerpoint/2010/main" val="2945078799"/>
              </p:ext>
            </p:extLst>
          </p:nvPr>
        </p:nvGraphicFramePr>
        <p:xfrm>
          <a:off x="1096963" y="1491917"/>
          <a:ext cx="10058400" cy="4377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999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261E2-2333-4D7A-A56C-E6C2585705B5}"/>
              </a:ext>
            </a:extLst>
          </p:cNvPr>
          <p:cNvSpPr>
            <a:spLocks noGrp="1"/>
          </p:cNvSpPr>
          <p:nvPr>
            <p:ph type="title"/>
          </p:nvPr>
        </p:nvSpPr>
        <p:spPr>
          <a:xfrm>
            <a:off x="1097280" y="286603"/>
            <a:ext cx="10058400" cy="1264195"/>
          </a:xfrm>
        </p:spPr>
        <p:txBody>
          <a:bodyPr/>
          <a:lstStyle/>
          <a:p>
            <a:r>
              <a:rPr lang="fr-FR" altLang="zh-CN" dirty="0"/>
              <a:t>Processus de d'inscription et connexion </a:t>
            </a:r>
            <a:endParaRPr lang="zh-CN" altLang="en-US" dirty="0"/>
          </a:p>
        </p:txBody>
      </p:sp>
      <p:pic>
        <p:nvPicPr>
          <p:cNvPr id="4" name="内容占位符 3">
            <a:extLst>
              <a:ext uri="{FF2B5EF4-FFF2-40B4-BE49-F238E27FC236}">
                <a16:creationId xmlns:a16="http://schemas.microsoft.com/office/drawing/2014/main" id="{1F693983-DBD6-4FC6-A73F-8419B99FA18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22168" y="1830578"/>
            <a:ext cx="4715933" cy="2915179"/>
          </a:xfrm>
          <a:prstGeom prst="rect">
            <a:avLst/>
          </a:prstGeom>
          <a:ln>
            <a:noFill/>
          </a:ln>
        </p:spPr>
      </p:pic>
      <p:sp>
        <p:nvSpPr>
          <p:cNvPr id="5" name="矩形 4">
            <a:extLst>
              <a:ext uri="{FF2B5EF4-FFF2-40B4-BE49-F238E27FC236}">
                <a16:creationId xmlns:a16="http://schemas.microsoft.com/office/drawing/2014/main" id="{F7487428-13ED-44DB-BDA0-DE85D5BCD46D}"/>
              </a:ext>
            </a:extLst>
          </p:cNvPr>
          <p:cNvSpPr/>
          <p:nvPr/>
        </p:nvSpPr>
        <p:spPr>
          <a:xfrm>
            <a:off x="8571500" y="4745757"/>
            <a:ext cx="1949573"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Page </a:t>
            </a:r>
            <a:r>
              <a:rPr lang="en-US" altLang="zh-CN" dirty="0" err="1">
                <a:latin typeface="等线" panose="02010600030101010101" pitchFamily="2" charset="-122"/>
                <a:cs typeface="Times New Roman" panose="02020603050405020304" pitchFamily="18" charset="0"/>
              </a:rPr>
              <a:t>d'inscription</a:t>
            </a:r>
            <a:endParaRPr lang="zh-CN" altLang="en-US" dirty="0"/>
          </a:p>
        </p:txBody>
      </p:sp>
      <p:sp>
        <p:nvSpPr>
          <p:cNvPr id="6" name="矩形 5">
            <a:extLst>
              <a:ext uri="{FF2B5EF4-FFF2-40B4-BE49-F238E27FC236}">
                <a16:creationId xmlns:a16="http://schemas.microsoft.com/office/drawing/2014/main" id="{A4EB83D8-3F11-4423-B6A0-3F3900EE5DD0}"/>
              </a:ext>
            </a:extLst>
          </p:cNvPr>
          <p:cNvSpPr/>
          <p:nvPr/>
        </p:nvSpPr>
        <p:spPr>
          <a:xfrm>
            <a:off x="838200" y="1690688"/>
            <a:ext cx="5912556" cy="1754326"/>
          </a:xfrm>
          <a:prstGeom prst="rect">
            <a:avLst/>
          </a:prstGeom>
        </p:spPr>
        <p:txBody>
          <a:bodyPr wrap="square">
            <a:spAutoFit/>
          </a:bodyPr>
          <a:lstStyle/>
          <a:p>
            <a:pPr algn="just">
              <a:lnSpc>
                <a:spcPct val="150000"/>
              </a:lnSpc>
              <a:spcAft>
                <a:spcPts val="0"/>
              </a:spcAft>
            </a:pPr>
            <a:r>
              <a:rPr lang="fr-FR" altLang="zh-CN" b="1" kern="100" dirty="0">
                <a:latin typeface="等线" panose="02010600030101010101" pitchFamily="2" charset="-122"/>
                <a:cs typeface="Times New Roman" panose="02020603050405020304" pitchFamily="18" charset="0"/>
              </a:rPr>
              <a:t>Inscription</a:t>
            </a:r>
            <a:r>
              <a:rPr lang="fr-FR" altLang="zh-CN" kern="100" dirty="0">
                <a:latin typeface="等线" panose="02010600030101010101" pitchFamily="2" charset="-122"/>
                <a:cs typeface="Times New Roman" panose="02020603050405020304" pitchFamily="18" charset="0"/>
              </a:rPr>
              <a:t> : Chaque utilisateur crée un nom d'utilisateur pour créer un compte</a:t>
            </a:r>
          </a:p>
          <a:p>
            <a:pPr algn="just">
              <a:lnSpc>
                <a:spcPct val="150000"/>
              </a:lnSpc>
              <a:spcAft>
                <a:spcPts val="0"/>
              </a:spcAft>
            </a:pPr>
            <a:r>
              <a:rPr lang="fr-FR" altLang="zh-CN" u="sng" kern="100" dirty="0">
                <a:uFill>
                  <a:solidFill>
                    <a:srgbClr val="FF0000"/>
                  </a:solidFill>
                </a:uFill>
                <a:latin typeface="等线" panose="02010600030101010101" pitchFamily="2" charset="-122"/>
                <a:cs typeface="Times New Roman" panose="02020603050405020304" pitchFamily="18" charset="0"/>
              </a:rPr>
              <a:t>Attention!: le nom d'utilisateur n'est pas n</a:t>
            </a:r>
            <a:r>
              <a:rPr lang="zh-CN" altLang="zh-CN" u="sng" kern="100" dirty="0">
                <a:uFill>
                  <a:solidFill>
                    <a:srgbClr val="FF0000"/>
                  </a:solidFill>
                </a:uFill>
                <a:latin typeface="等线" panose="02010600030101010101" pitchFamily="2" charset="-122"/>
                <a:cs typeface="Times New Roman" panose="02020603050405020304" pitchFamily="18" charset="0"/>
              </a:rPr>
              <a:t>é</a:t>
            </a:r>
            <a:r>
              <a:rPr lang="fr-FR" altLang="zh-CN" u="sng" kern="100" dirty="0">
                <a:uFill>
                  <a:solidFill>
                    <a:srgbClr val="FF0000"/>
                  </a:solidFill>
                </a:uFill>
                <a:latin typeface="等线" panose="02010600030101010101" pitchFamily="2" charset="-122"/>
                <a:cs typeface="Times New Roman" panose="02020603050405020304" pitchFamily="18" charset="0"/>
              </a:rPr>
              <a:t>cessairement le vrai nom de l'utilisateur, c’est juste un symbol</a:t>
            </a:r>
            <a:r>
              <a:rPr lang="fr-FR" altLang="zh-CN" kern="100" dirty="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8387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52377-74D5-4DB5-84EE-51351418DF53}"/>
              </a:ext>
            </a:extLst>
          </p:cNvPr>
          <p:cNvSpPr>
            <a:spLocks noGrp="1"/>
          </p:cNvSpPr>
          <p:nvPr>
            <p:ph type="title"/>
          </p:nvPr>
        </p:nvSpPr>
        <p:spPr>
          <a:xfrm>
            <a:off x="1097280" y="286603"/>
            <a:ext cx="10058400" cy="1301565"/>
          </a:xfrm>
        </p:spPr>
        <p:txBody>
          <a:bodyPr/>
          <a:lstStyle/>
          <a:p>
            <a:r>
              <a:rPr lang="fr-FR" altLang="zh-CN" dirty="0"/>
              <a:t>Processus de d'inscription et connexion </a:t>
            </a:r>
            <a:endParaRPr lang="zh-CN" altLang="en-US" dirty="0"/>
          </a:p>
        </p:txBody>
      </p:sp>
      <p:pic>
        <p:nvPicPr>
          <p:cNvPr id="4" name="内容占位符 3">
            <a:extLst>
              <a:ext uri="{FF2B5EF4-FFF2-40B4-BE49-F238E27FC236}">
                <a16:creationId xmlns:a16="http://schemas.microsoft.com/office/drawing/2014/main" id="{E08EF813-38A8-43DB-81D6-49A0031AF7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33737" y="2078546"/>
            <a:ext cx="6039852" cy="4022725"/>
          </a:xfrm>
          <a:prstGeom prst="rect">
            <a:avLst/>
          </a:prstGeom>
          <a:ln>
            <a:solidFill>
              <a:schemeClr val="bg1"/>
            </a:solidFill>
          </a:ln>
        </p:spPr>
      </p:pic>
      <p:sp>
        <p:nvSpPr>
          <p:cNvPr id="5" name="矩形 4">
            <a:extLst>
              <a:ext uri="{FF2B5EF4-FFF2-40B4-BE49-F238E27FC236}">
                <a16:creationId xmlns:a16="http://schemas.microsoft.com/office/drawing/2014/main" id="{E8394CCA-4230-4AED-B098-17E47F04CB5B}"/>
              </a:ext>
            </a:extLst>
          </p:cNvPr>
          <p:cNvSpPr/>
          <p:nvPr/>
        </p:nvSpPr>
        <p:spPr>
          <a:xfrm>
            <a:off x="838200" y="2078546"/>
            <a:ext cx="4919133" cy="1296637"/>
          </a:xfrm>
          <a:prstGeom prst="rect">
            <a:avLst/>
          </a:prstGeom>
        </p:spPr>
        <p:txBody>
          <a:bodyPr wrap="square">
            <a:spAutoFit/>
          </a:bodyPr>
          <a:lstStyle/>
          <a:p>
            <a:pPr>
              <a:lnSpc>
                <a:spcPct val="150000"/>
              </a:lnSpc>
            </a:pPr>
            <a:r>
              <a:rPr lang="fr-FR" altLang="zh-CN" b="1" dirty="0">
                <a:latin typeface="等线" panose="02010600030101010101" pitchFamily="2" charset="-122"/>
                <a:cs typeface="Times New Roman" panose="02020603050405020304" pitchFamily="18" charset="0"/>
              </a:rPr>
              <a:t>Login</a:t>
            </a:r>
            <a:r>
              <a:rPr lang="fr-FR" altLang="zh-CN" dirty="0">
                <a:latin typeface="等线" panose="02010600030101010101" pitchFamily="2" charset="-122"/>
                <a:cs typeface="Times New Roman" panose="02020603050405020304" pitchFamily="18" charset="0"/>
              </a:rPr>
              <a:t> : Dès connexion du site web, entrer le nom d’utilisateur et le mot de passe pour accéder au site.</a:t>
            </a:r>
            <a:endParaRPr lang="zh-CN" altLang="en-US" dirty="0"/>
          </a:p>
        </p:txBody>
      </p:sp>
      <p:sp>
        <p:nvSpPr>
          <p:cNvPr id="3" name="矩形 2">
            <a:extLst>
              <a:ext uri="{FF2B5EF4-FFF2-40B4-BE49-F238E27FC236}">
                <a16:creationId xmlns:a16="http://schemas.microsoft.com/office/drawing/2014/main" id="{205C9BF9-5A3B-4977-932C-ADD73C4126A8}"/>
              </a:ext>
            </a:extLst>
          </p:cNvPr>
          <p:cNvSpPr/>
          <p:nvPr/>
        </p:nvSpPr>
        <p:spPr>
          <a:xfrm>
            <a:off x="7447192" y="4820471"/>
            <a:ext cx="1612942"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Page de login </a:t>
            </a:r>
            <a:endParaRPr lang="zh-CN" altLang="en-US" dirty="0"/>
          </a:p>
        </p:txBody>
      </p:sp>
    </p:spTree>
    <p:extLst>
      <p:ext uri="{BB962C8B-B14F-4D97-AF65-F5344CB8AC3E}">
        <p14:creationId xmlns:p14="http://schemas.microsoft.com/office/powerpoint/2010/main" val="72854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B2CF5-B829-467B-9F72-5E64FF6708BB}"/>
              </a:ext>
            </a:extLst>
          </p:cNvPr>
          <p:cNvSpPr>
            <a:spLocks noGrp="1"/>
          </p:cNvSpPr>
          <p:nvPr>
            <p:ph type="title"/>
          </p:nvPr>
        </p:nvSpPr>
        <p:spPr/>
        <p:txBody>
          <a:bodyPr/>
          <a:lstStyle/>
          <a:p>
            <a:r>
              <a:rPr lang="fr-FR" altLang="zh-CN" dirty="0"/>
              <a:t>Si vous êtes une nounou</a:t>
            </a:r>
            <a:endParaRPr lang="zh-CN" altLang="en-US" dirty="0"/>
          </a:p>
        </p:txBody>
      </p:sp>
      <p:pic>
        <p:nvPicPr>
          <p:cNvPr id="4" name="内容占位符 3">
            <a:extLst>
              <a:ext uri="{FF2B5EF4-FFF2-40B4-BE49-F238E27FC236}">
                <a16:creationId xmlns:a16="http://schemas.microsoft.com/office/drawing/2014/main" id="{D63EC149-7D2B-40B2-9A79-EA3EDEF3544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619934" y="1834231"/>
            <a:ext cx="3464143" cy="4022725"/>
          </a:xfrm>
          <a:prstGeom prst="rect">
            <a:avLst/>
          </a:prstGeom>
        </p:spPr>
      </p:pic>
      <p:sp>
        <p:nvSpPr>
          <p:cNvPr id="5" name="矩形 4">
            <a:extLst>
              <a:ext uri="{FF2B5EF4-FFF2-40B4-BE49-F238E27FC236}">
                <a16:creationId xmlns:a16="http://schemas.microsoft.com/office/drawing/2014/main" id="{73D12799-38D0-4DF6-BAC3-6199235BB258}"/>
              </a:ext>
            </a:extLst>
          </p:cNvPr>
          <p:cNvSpPr/>
          <p:nvPr/>
        </p:nvSpPr>
        <p:spPr>
          <a:xfrm>
            <a:off x="838200" y="2059001"/>
            <a:ext cx="5232523" cy="369332"/>
          </a:xfrm>
          <a:prstGeom prst="rect">
            <a:avLst/>
          </a:prstGeom>
        </p:spPr>
        <p:txBody>
          <a:bodyPr wrap="none">
            <a:spAutoFit/>
          </a:bodyPr>
          <a:lstStyle/>
          <a:p>
            <a:pPr lvl="0"/>
            <a:r>
              <a:rPr lang="fr-FR" altLang="zh-CN" dirty="0"/>
              <a:t>Vous pouvez remplir les informations personnelles</a:t>
            </a:r>
            <a:endParaRPr lang="zh-CN" altLang="en-US" dirty="0"/>
          </a:p>
        </p:txBody>
      </p:sp>
      <p:sp>
        <p:nvSpPr>
          <p:cNvPr id="3" name="矩形 2">
            <a:extLst>
              <a:ext uri="{FF2B5EF4-FFF2-40B4-BE49-F238E27FC236}">
                <a16:creationId xmlns:a16="http://schemas.microsoft.com/office/drawing/2014/main" id="{CADE733B-BA2B-46CD-9F6B-B3F6093B45BA}"/>
              </a:ext>
            </a:extLst>
          </p:cNvPr>
          <p:cNvSpPr/>
          <p:nvPr/>
        </p:nvSpPr>
        <p:spPr>
          <a:xfrm>
            <a:off x="7361189" y="5953827"/>
            <a:ext cx="1981632" cy="369332"/>
          </a:xfrm>
          <a:prstGeom prst="rect">
            <a:avLst/>
          </a:prstGeom>
        </p:spPr>
        <p:txBody>
          <a:bodyPr wrap="none">
            <a:spAutoFit/>
          </a:bodyPr>
          <a:lstStyle/>
          <a:p>
            <a:pPr algn="ctr">
              <a:spcAft>
                <a:spcPts val="0"/>
              </a:spcAft>
            </a:pPr>
            <a:r>
              <a:rPr lang="en-US" altLang="zh-CN" kern="100" dirty="0" err="1">
                <a:latin typeface="等线 Light" panose="02010600030101010101" pitchFamily="2" charset="-122"/>
                <a:ea typeface="等线 Light" panose="02010600030101010101" pitchFamily="2" charset="-122"/>
                <a:cs typeface="Times New Roman" panose="02020603050405020304" pitchFamily="18" charset="0"/>
              </a:rPr>
              <a:t>nounou_candidate</a:t>
            </a:r>
            <a:endParaRPr lang="zh-CN" altLang="zh-CN" sz="1400"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7140015"/>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260</TotalTime>
  <Words>978</Words>
  <Application>Microsoft Office PowerPoint</Application>
  <PresentationFormat>宽屏</PresentationFormat>
  <Paragraphs>140</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等线</vt:lpstr>
      <vt:lpstr>等线 Light</vt:lpstr>
      <vt:lpstr>宋体</vt:lpstr>
      <vt:lpstr>Arial</vt:lpstr>
      <vt:lpstr>Calibri</vt:lpstr>
      <vt:lpstr>Calibri Light</vt:lpstr>
      <vt:lpstr>Times New Roman</vt:lpstr>
      <vt:lpstr>Wingdings</vt:lpstr>
      <vt:lpstr>回顾</vt:lpstr>
      <vt:lpstr>LO07 Projet</vt:lpstr>
      <vt:lpstr>Web dynamique pour la mise en relation de nounous avec des parents</vt:lpstr>
      <vt:lpstr>Trois types d’utilisateurs</vt:lpstr>
      <vt:lpstr>Nounous</vt:lpstr>
      <vt:lpstr>Administrateur</vt:lpstr>
      <vt:lpstr>Parent</vt:lpstr>
      <vt:lpstr>Processus de d'inscription et connexion </vt:lpstr>
      <vt:lpstr>Processus de d'inscription et connexion </vt:lpstr>
      <vt:lpstr>Si vous êtes une nounou</vt:lpstr>
      <vt:lpstr>Si vous êtes une nounou</vt:lpstr>
      <vt:lpstr>Si vous êtes une nounou</vt:lpstr>
      <vt:lpstr>Si vous êtes administrateur</vt:lpstr>
      <vt:lpstr>Si vous êtes un parent</vt:lpstr>
      <vt:lpstr>Si vous êtes un parent</vt:lpstr>
      <vt:lpstr>Si vous êtes un parent</vt:lpstr>
      <vt:lpstr>Si vous êtes un parent</vt:lpstr>
      <vt:lpstr>Si vous êtes un parent</vt:lpstr>
      <vt:lpstr>Si vous êtes un parent</vt:lpstr>
      <vt:lpstr>Si vous êtes un parent</vt:lpstr>
      <vt:lpstr>Si vous êtes un parent</vt:lpstr>
      <vt:lpstr>Si vous êtes un parent</vt:lpstr>
      <vt:lpstr>Si vous êtes un parent</vt:lpstr>
      <vt:lpstr>Si vous êtes un parent</vt:lpstr>
      <vt:lpstr>Tables</vt:lpstr>
      <vt:lpstr>PowerPoint 演示文稿</vt:lpstr>
      <vt:lpstr>PowerPoint 演示文稿</vt:lpstr>
      <vt:lpstr>PowerPoint 演示文稿</vt:lpstr>
      <vt:lpstr>Améliorations et recommandations</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LO07 Projet</dc:title>
  <dc:creator>xuhy</dc:creator>
  <cp:lastModifiedBy>xuhy</cp:lastModifiedBy>
  <cp:revision>131</cp:revision>
  <dcterms:created xsi:type="dcterms:W3CDTF">2018-07-03T07:55:59Z</dcterms:created>
  <dcterms:modified xsi:type="dcterms:W3CDTF">2018-07-04T08:10:58Z</dcterms:modified>
</cp:coreProperties>
</file>