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6" r:id="rId14"/>
    <p:sldId id="274" r:id="rId15"/>
    <p:sldId id="275" r:id="rId16"/>
    <p:sldId id="277" r:id="rId17"/>
    <p:sldId id="278" r:id="rId18"/>
    <p:sldId id="279" r:id="rId19"/>
    <p:sldId id="280" r:id="rId20"/>
    <p:sldId id="284" r:id="rId21"/>
    <p:sldId id="293" r:id="rId22"/>
    <p:sldId id="281" r:id="rId23"/>
    <p:sldId id="282" r:id="rId24"/>
    <p:sldId id="283" r:id="rId25"/>
    <p:sldId id="292" r:id="rId26"/>
    <p:sldId id="294" r:id="rId27"/>
    <p:sldId id="285" r:id="rId28"/>
    <p:sldId id="296" r:id="rId29"/>
    <p:sldId id="286" r:id="rId30"/>
    <p:sldId id="287" r:id="rId31"/>
    <p:sldId id="288" r:id="rId32"/>
    <p:sldId id="297" r:id="rId33"/>
    <p:sldId id="289" r:id="rId34"/>
    <p:sldId id="290" r:id="rId35"/>
    <p:sldId id="291" r:id="rId36"/>
    <p:sldId id="266" r:id="rId37"/>
    <p:sldId id="267" r:id="rId38"/>
    <p:sldId id="268" r:id="rId39"/>
    <p:sldId id="269" r:id="rId40"/>
    <p:sldId id="270" r:id="rId41"/>
    <p:sldId id="271" r:id="rId4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00" y="21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53.png"/><Relationship Id="rId5" Type="http://schemas.openxmlformats.org/officeDocument/2006/relationships/image" Target="../media/image35.png"/><Relationship Id="rId10" Type="http://schemas.openxmlformats.org/officeDocument/2006/relationships/image" Target="../media/image152.png"/><Relationship Id="rId4" Type="http://schemas.openxmlformats.org/officeDocument/2006/relationships/image" Target="../media/image11.png"/><Relationship Id="rId9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55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53.png"/><Relationship Id="rId5" Type="http://schemas.openxmlformats.org/officeDocument/2006/relationships/image" Target="../media/image35.png"/><Relationship Id="rId10" Type="http://schemas.openxmlformats.org/officeDocument/2006/relationships/image" Target="../media/image152.png"/><Relationship Id="rId4" Type="http://schemas.openxmlformats.org/officeDocument/2006/relationships/image" Target="../media/image11.png"/><Relationship Id="rId9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7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60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60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61.png"/><Relationship Id="rId3" Type="http://schemas.openxmlformats.org/officeDocument/2006/relationships/image" Target="../media/image10.png"/><Relationship Id="rId7" Type="http://schemas.openxmlformats.org/officeDocument/2006/relationships/image" Target="../media/image153.png"/><Relationship Id="rId12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36.png"/><Relationship Id="rId5" Type="http://schemas.openxmlformats.org/officeDocument/2006/relationships/image" Target="../media/image151.png"/><Relationship Id="rId10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41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35.png"/><Relationship Id="rId10" Type="http://schemas.openxmlformats.org/officeDocument/2006/relationships/image" Target="../media/image134.png"/><Relationship Id="rId4" Type="http://schemas.openxmlformats.org/officeDocument/2006/relationships/image" Target="../media/image11.png"/><Relationship Id="rId9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44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35.png"/><Relationship Id="rId10" Type="http://schemas.openxmlformats.org/officeDocument/2006/relationships/image" Target="../media/image134.png"/><Relationship Id="rId4" Type="http://schemas.openxmlformats.org/officeDocument/2006/relationships/image" Target="../media/image11.png"/><Relationship Id="rId9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64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43.png"/><Relationship Id="rId5" Type="http://schemas.openxmlformats.org/officeDocument/2006/relationships/image" Target="../media/image35.png"/><Relationship Id="rId10" Type="http://schemas.openxmlformats.org/officeDocument/2006/relationships/image" Target="../media/image139.png"/><Relationship Id="rId4" Type="http://schemas.openxmlformats.org/officeDocument/2006/relationships/image" Target="../media/image11.png"/><Relationship Id="rId9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41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35.png"/><Relationship Id="rId10" Type="http://schemas.openxmlformats.org/officeDocument/2006/relationships/image" Target="../media/image134.png"/><Relationship Id="rId4" Type="http://schemas.openxmlformats.org/officeDocument/2006/relationships/image" Target="../media/image11.png"/><Relationship Id="rId9" Type="http://schemas.openxmlformats.org/officeDocument/2006/relationships/image" Target="../media/image1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44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35.png"/><Relationship Id="rId10" Type="http://schemas.openxmlformats.org/officeDocument/2006/relationships/image" Target="../media/image134.png"/><Relationship Id="rId4" Type="http://schemas.openxmlformats.org/officeDocument/2006/relationships/image" Target="../media/image11.png"/><Relationship Id="rId9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67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43.png"/><Relationship Id="rId5" Type="http://schemas.openxmlformats.org/officeDocument/2006/relationships/image" Target="../media/image35.png"/><Relationship Id="rId10" Type="http://schemas.openxmlformats.org/officeDocument/2006/relationships/image" Target="../media/image139.png"/><Relationship Id="rId4" Type="http://schemas.openxmlformats.org/officeDocument/2006/relationships/image" Target="../media/image11.png"/><Relationship Id="rId9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44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35.png"/><Relationship Id="rId10" Type="http://schemas.openxmlformats.org/officeDocument/2006/relationships/image" Target="../media/image134.png"/><Relationship Id="rId4" Type="http://schemas.openxmlformats.org/officeDocument/2006/relationships/image" Target="../media/image11.png"/><Relationship Id="rId9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69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12" Type="http://schemas.openxmlformats.org/officeDocument/2006/relationships/image" Target="../media/image1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43.png"/><Relationship Id="rId5" Type="http://schemas.openxmlformats.org/officeDocument/2006/relationships/image" Target="../media/image35.png"/><Relationship Id="rId10" Type="http://schemas.openxmlformats.org/officeDocument/2006/relationships/image" Target="../media/image139.png"/><Relationship Id="rId4" Type="http://schemas.openxmlformats.org/officeDocument/2006/relationships/image" Target="../media/image11.png"/><Relationship Id="rId9" Type="http://schemas.openxmlformats.org/officeDocument/2006/relationships/image" Target="../media/image134.png"/><Relationship Id="rId1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74.png"/><Relationship Id="rId4" Type="http://schemas.openxmlformats.org/officeDocument/2006/relationships/image" Target="../media/image11.png"/><Relationship Id="rId9" Type="http://schemas.openxmlformats.org/officeDocument/2006/relationships/image" Target="../media/image1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74.png"/><Relationship Id="rId4" Type="http://schemas.openxmlformats.org/officeDocument/2006/relationships/image" Target="../media/image11.png"/><Relationship Id="rId9" Type="http://schemas.openxmlformats.org/officeDocument/2006/relationships/image" Target="../media/image1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0.png"/><Relationship Id="rId7" Type="http://schemas.openxmlformats.org/officeDocument/2006/relationships/image" Target="../media/image1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4.png"/><Relationship Id="rId3" Type="http://schemas.openxmlformats.org/officeDocument/2006/relationships/image" Target="../media/image10.png"/><Relationship Id="rId21" Type="http://schemas.openxmlformats.org/officeDocument/2006/relationships/image" Target="../media/image197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3.png"/><Relationship Id="rId2" Type="http://schemas.openxmlformats.org/officeDocument/2006/relationships/image" Target="../media/image1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36.png"/><Relationship Id="rId10" Type="http://schemas.openxmlformats.org/officeDocument/2006/relationships/image" Target="../media/image188.png"/><Relationship Id="rId19" Type="http://schemas.openxmlformats.org/officeDocument/2006/relationships/image" Target="../media/image195.png"/><Relationship Id="rId4" Type="http://schemas.openxmlformats.org/officeDocument/2006/relationships/image" Target="../media/image11.png"/><Relationship Id="rId9" Type="http://schemas.openxmlformats.org/officeDocument/2006/relationships/image" Target="../media/image187.png"/><Relationship Id="rId14" Type="http://schemas.openxmlformats.org/officeDocument/2006/relationships/image" Target="../media/image35.png"/><Relationship Id="rId22" Type="http://schemas.openxmlformats.org/officeDocument/2006/relationships/image" Target="../media/image19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191.png"/><Relationship Id="rId18" Type="http://schemas.openxmlformats.org/officeDocument/2006/relationships/image" Target="../media/image202.png"/><Relationship Id="rId3" Type="http://schemas.openxmlformats.org/officeDocument/2006/relationships/image" Target="../media/image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201.png"/><Relationship Id="rId2" Type="http://schemas.openxmlformats.org/officeDocument/2006/relationships/image" Target="../media/image1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36.png"/><Relationship Id="rId10" Type="http://schemas.openxmlformats.org/officeDocument/2006/relationships/image" Target="../media/image200.png"/><Relationship Id="rId19" Type="http://schemas.openxmlformats.org/officeDocument/2006/relationships/image" Target="../media/image203.png"/><Relationship Id="rId4" Type="http://schemas.openxmlformats.org/officeDocument/2006/relationships/image" Target="../media/image11.png"/><Relationship Id="rId9" Type="http://schemas.openxmlformats.org/officeDocument/2006/relationships/image" Target="../media/image187.png"/><Relationship Id="rId1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191.png"/><Relationship Id="rId18" Type="http://schemas.openxmlformats.org/officeDocument/2006/relationships/image" Target="../media/image207.png"/><Relationship Id="rId3" Type="http://schemas.openxmlformats.org/officeDocument/2006/relationships/image" Target="../media/image10.png"/><Relationship Id="rId21" Type="http://schemas.openxmlformats.org/officeDocument/2006/relationships/image" Target="../media/image20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206.png"/><Relationship Id="rId2" Type="http://schemas.openxmlformats.org/officeDocument/2006/relationships/image" Target="../media/image1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36.png"/><Relationship Id="rId10" Type="http://schemas.openxmlformats.org/officeDocument/2006/relationships/image" Target="../media/image205.png"/><Relationship Id="rId19" Type="http://schemas.openxmlformats.org/officeDocument/2006/relationships/image" Target="../media/image208.png"/><Relationship Id="rId4" Type="http://schemas.openxmlformats.org/officeDocument/2006/relationships/image" Target="../media/image11.png"/><Relationship Id="rId9" Type="http://schemas.openxmlformats.org/officeDocument/2006/relationships/image" Target="../media/image187.png"/><Relationship Id="rId14" Type="http://schemas.openxmlformats.org/officeDocument/2006/relationships/image" Target="../media/image35.png"/><Relationship Id="rId22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191.png"/><Relationship Id="rId18" Type="http://schemas.openxmlformats.org/officeDocument/2006/relationships/image" Target="../media/image214.png"/><Relationship Id="rId3" Type="http://schemas.openxmlformats.org/officeDocument/2006/relationships/image" Target="../media/image10.png"/><Relationship Id="rId21" Type="http://schemas.openxmlformats.org/officeDocument/2006/relationships/image" Target="../media/image216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213.png"/><Relationship Id="rId2" Type="http://schemas.openxmlformats.org/officeDocument/2006/relationships/image" Target="../media/image1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36.png"/><Relationship Id="rId10" Type="http://schemas.openxmlformats.org/officeDocument/2006/relationships/image" Target="../media/image212.png"/><Relationship Id="rId19" Type="http://schemas.openxmlformats.org/officeDocument/2006/relationships/image" Target="../media/image215.png"/><Relationship Id="rId4" Type="http://schemas.openxmlformats.org/officeDocument/2006/relationships/image" Target="../media/image11.png"/><Relationship Id="rId9" Type="http://schemas.openxmlformats.org/officeDocument/2006/relationships/image" Target="../media/image187.png"/><Relationship Id="rId14" Type="http://schemas.openxmlformats.org/officeDocument/2006/relationships/image" Target="../media/image35.png"/><Relationship Id="rId22" Type="http://schemas.openxmlformats.org/officeDocument/2006/relationships/image" Target="../media/image2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1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1.png"/><Relationship Id="rId3" Type="http://schemas.openxmlformats.org/officeDocument/2006/relationships/image" Target="../media/image11.png"/><Relationship Id="rId21" Type="http://schemas.openxmlformats.org/officeDocument/2006/relationships/image" Target="../media/image3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79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8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36.png"/><Relationship Id="rId27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11.png"/><Relationship Id="rId21" Type="http://schemas.openxmlformats.org/officeDocument/2006/relationships/image" Target="../media/image100.png"/><Relationship Id="rId34" Type="http://schemas.openxmlformats.org/officeDocument/2006/relationships/image" Target="../media/image35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3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.png"/><Relationship Id="rId21" Type="http://schemas.openxmlformats.org/officeDocument/2006/relationships/image" Target="../media/image35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23" Type="http://schemas.openxmlformats.org/officeDocument/2006/relationships/image" Target="../media/image130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0.png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0.png"/><Relationship Id="rId21" Type="http://schemas.openxmlformats.org/officeDocument/2006/relationships/image" Target="../media/image36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4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1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0496" y="-86543"/>
            <a:ext cx="8244386" cy="8244386"/>
            <a:chOff x="4810496" y="-86543"/>
            <a:chExt cx="8244386" cy="82443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0496" y="-86543"/>
              <a:ext cx="8244386" cy="82443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596" y="5962015"/>
            <a:ext cx="15880188" cy="36738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4861" y="8718680"/>
            <a:ext cx="11017221" cy="12663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3656" y="4753726"/>
            <a:ext cx="4628498" cy="10227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44743" y="3969353"/>
            <a:ext cx="523594" cy="379699"/>
            <a:chOff x="5644743" y="3969353"/>
            <a:chExt cx="523594" cy="3796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560000">
              <a:off x="5644743" y="3969353"/>
              <a:ext cx="523594" cy="3796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0778" y="4174646"/>
            <a:ext cx="984104" cy="613972"/>
            <a:chOff x="12070778" y="4174646"/>
            <a:chExt cx="984104" cy="6139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70778" y="4174646"/>
              <a:ext cx="984104" cy="6139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241" y="1465674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1741" y="574276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pic>
        <p:nvPicPr>
          <p:cNvPr id="21" name="그림 20" descr="https://lh4.googleusercontent.com/jvRxKQu20rqEakWRbD7GLyCSTuWij_6-N-Y27bHcQs7Zvm8FMbg608PP7oW9KErf-eMy_qCaXQrW8eZrb3IfcTZzebYHPIzuxrgYI2f90_i-zPmjqwv7MqIx3v9jOZDQ8cRXwYbLdRVRA44mUZcnmQ">
            <a:extLst>
              <a:ext uri="{FF2B5EF4-FFF2-40B4-BE49-F238E27FC236}">
                <a16:creationId xmlns:a16="http://schemas.microsoft.com/office/drawing/2014/main" xmlns="" id="{CC56866D-CCBD-4301-8EC4-0317967F682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" y="3359994"/>
            <a:ext cx="7499169" cy="49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8595639" y="2202270"/>
            <a:ext cx="790106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회원정보를 입력한 후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버튼 클릭 시 회원 등록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아이디와 전화번호는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입력과 동시에 중복체크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비밀번호는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입력과 동시에 형식 체크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254000" algn="just"/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알파벳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 포함 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8~20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눈 모양 아이콘을 누르면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비밀번호 확인 가능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회원가입이 성공할 경우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성공 페이지로 이동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회원가입이 실패할 경우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실패 페이지로 이동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0A80C87-9BA9-4B1C-AB7A-A0D37B9B787D}"/>
              </a:ext>
            </a:extLst>
          </p:cNvPr>
          <p:cNvSpPr/>
          <p:nvPr/>
        </p:nvSpPr>
        <p:spPr>
          <a:xfrm>
            <a:off x="2063621" y="290973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grpSp>
        <p:nvGrpSpPr>
          <p:cNvPr id="23" name="그룹 1003">
            <a:extLst>
              <a:ext uri="{FF2B5EF4-FFF2-40B4-BE49-F238E27FC236}">
                <a16:creationId xmlns:a16="http://schemas.microsoft.com/office/drawing/2014/main" xmlns="" id="{D4A75CD5-99A3-436A-B2DF-49A217F2C741}"/>
              </a:ext>
            </a:extLst>
          </p:cNvPr>
          <p:cNvGrpSpPr/>
          <p:nvPr/>
        </p:nvGrpSpPr>
        <p:grpSpPr>
          <a:xfrm>
            <a:off x="990600" y="1668363"/>
            <a:ext cx="4455797" cy="1610704"/>
            <a:chOff x="1417710" y="2257747"/>
            <a:chExt cx="4455797" cy="1610704"/>
          </a:xfrm>
        </p:grpSpPr>
        <p:pic>
          <p:nvPicPr>
            <p:cNvPr id="26" name="Object 9">
              <a:extLst>
                <a:ext uri="{FF2B5EF4-FFF2-40B4-BE49-F238E27FC236}">
                  <a16:creationId xmlns:a16="http://schemas.microsoft.com/office/drawing/2014/main" xmlns="" id="{251A1D01-3B62-42A6-8A29-F0BB792A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28" name="그룹 1004">
              <a:extLst>
                <a:ext uri="{FF2B5EF4-FFF2-40B4-BE49-F238E27FC236}">
                  <a16:creationId xmlns:a16="http://schemas.microsoft.com/office/drawing/2014/main" xmlns="" id="{BD37BA07-C3FD-42B1-9E5A-88B02103A8F0}"/>
                </a:ext>
              </a:extLst>
            </p:cNvPr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29" name="그룹 1005">
                <a:extLst>
                  <a:ext uri="{FF2B5EF4-FFF2-40B4-BE49-F238E27FC236}">
                    <a16:creationId xmlns:a16="http://schemas.microsoft.com/office/drawing/2014/main" xmlns="" id="{CE0B055B-02D7-4377-B226-EA960CF72334}"/>
                  </a:ext>
                </a:extLst>
              </p:cNvPr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33" name="Object 12">
                  <a:extLst>
                    <a:ext uri="{FF2B5EF4-FFF2-40B4-BE49-F238E27FC236}">
                      <a16:creationId xmlns:a16="http://schemas.microsoft.com/office/drawing/2014/main" xmlns="" id="{B613BBAC-3F39-4885-A9D4-A36337962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34" name="Object 13">
                  <a:extLst>
                    <a:ext uri="{FF2B5EF4-FFF2-40B4-BE49-F238E27FC236}">
                      <a16:creationId xmlns:a16="http://schemas.microsoft.com/office/drawing/2014/main" xmlns="" id="{8A4B5F35-0CD4-4B60-9500-B80B8D9A1E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30" name="그룹 1006">
                <a:extLst>
                  <a:ext uri="{FF2B5EF4-FFF2-40B4-BE49-F238E27FC236}">
                    <a16:creationId xmlns:a16="http://schemas.microsoft.com/office/drawing/2014/main" xmlns="" id="{66FAABF4-1EC0-449E-B611-B1F6F57CDE0F}"/>
                  </a:ext>
                </a:extLst>
              </p:cNvPr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31" name="Object 16">
                  <a:extLst>
                    <a:ext uri="{FF2B5EF4-FFF2-40B4-BE49-F238E27FC236}">
                      <a16:creationId xmlns:a16="http://schemas.microsoft.com/office/drawing/2014/main" xmlns="" id="{7C55F8A3-F8E6-4BEE-B542-BBB59E75C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xmlns="" id="{80CB0A5C-97EE-440C-93E3-05F9C0A6F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780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8915" y="479884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9216171" y="2877574"/>
            <a:ext cx="8199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페이지 진입 시 비밀번호 입력 필요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비밀번호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정보 수정 가능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아이디는 수정 불가능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수정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 결과 페이지로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수정에 성공할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성공 페이지로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수정에 실패할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실패 페이지로 이동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8" name="Picture 4" descr="https://lh6.googleusercontent.com/h5QSIs3aHnV7f71OeHj019aLWMXSXW1bl4xvIgpGzX11GKX6JJenoG01jYu7XQ9GsXrlOOu2qk8Q6GlHjKCPn5tu4M14lJsDLqAyO-Vlih_ja7nJ6xnRejoUOwEqtnwaBVNh4R-a0pjugjgj_bJZ8Q">
            <a:extLst>
              <a:ext uri="{FF2B5EF4-FFF2-40B4-BE49-F238E27FC236}">
                <a16:creationId xmlns:a16="http://schemas.microsoft.com/office/drawing/2014/main" xmlns="" id="{9EF2D0F2-BFB2-448B-8445-42462B79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01" y="3632495"/>
            <a:ext cx="6969626" cy="54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lh6.googleusercontent.com/h5QSIs3aHnV7f71OeHj019aLWMXSXW1bl4xvIgpGzX11GKX6JJenoG01jYu7XQ9GsXrlOOu2qk8Q6GlHjKCPn5tu4M14lJsDLqAyO-Vlih_ja7nJ6xnRejoUOwEqtnwaBVNh4R-a0pjugjgj_bJZ8Q">
            <a:extLst>
              <a:ext uri="{FF2B5EF4-FFF2-40B4-BE49-F238E27FC236}">
                <a16:creationId xmlns:a16="http://schemas.microsoft.com/office/drawing/2014/main" xmlns="" id="{0C59B6B4-77E9-4366-A30D-EE958728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2" y="3619066"/>
            <a:ext cx="7427040" cy="54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1003">
            <a:extLst>
              <a:ext uri="{FF2B5EF4-FFF2-40B4-BE49-F238E27FC236}">
                <a16:creationId xmlns:a16="http://schemas.microsoft.com/office/drawing/2014/main" xmlns="" id="{503E0EFB-20E7-47A7-BB43-A7AD08889B63}"/>
              </a:ext>
            </a:extLst>
          </p:cNvPr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xmlns="" id="{BDA7C091-A213-4A40-8753-A22625CF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29" name="그룹 1004">
              <a:extLst>
                <a:ext uri="{FF2B5EF4-FFF2-40B4-BE49-F238E27FC236}">
                  <a16:creationId xmlns:a16="http://schemas.microsoft.com/office/drawing/2014/main" xmlns="" id="{5D753E10-09BA-4741-88D3-406F84E94CDC}"/>
                </a:ext>
              </a:extLst>
            </p:cNvPr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30" name="그룹 1005">
                <a:extLst>
                  <a:ext uri="{FF2B5EF4-FFF2-40B4-BE49-F238E27FC236}">
                    <a16:creationId xmlns:a16="http://schemas.microsoft.com/office/drawing/2014/main" xmlns="" id="{06B6043F-87AB-4D60-8399-4E7576F981D1}"/>
                  </a:ext>
                </a:extLst>
              </p:cNvPr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34" name="Object 12">
                  <a:extLst>
                    <a:ext uri="{FF2B5EF4-FFF2-40B4-BE49-F238E27FC236}">
                      <a16:creationId xmlns:a16="http://schemas.microsoft.com/office/drawing/2014/main" xmlns="" id="{E52F805E-2553-4629-9728-012E0D5C3C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35" name="Object 13">
                  <a:extLst>
                    <a:ext uri="{FF2B5EF4-FFF2-40B4-BE49-F238E27FC236}">
                      <a16:creationId xmlns:a16="http://schemas.microsoft.com/office/drawing/2014/main" xmlns="" id="{68421987-8D59-47CF-B715-7606A4535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1006">
                <a:extLst>
                  <a:ext uri="{FF2B5EF4-FFF2-40B4-BE49-F238E27FC236}">
                    <a16:creationId xmlns:a16="http://schemas.microsoft.com/office/drawing/2014/main" xmlns="" id="{1C3173F3-FB44-4B68-88C6-C49F1EC7835C}"/>
                  </a:ext>
                </a:extLst>
              </p:cNvPr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32" name="Object 16">
                  <a:extLst>
                    <a:ext uri="{FF2B5EF4-FFF2-40B4-BE49-F238E27FC236}">
                      <a16:creationId xmlns:a16="http://schemas.microsoft.com/office/drawing/2014/main" xmlns="" id="{A8E9B65D-5526-4944-B3DE-DCD24A699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33" name="Object 17">
                  <a:extLst>
                    <a:ext uri="{FF2B5EF4-FFF2-40B4-BE49-F238E27FC236}">
                      <a16:creationId xmlns:a16="http://schemas.microsoft.com/office/drawing/2014/main" xmlns="" id="{09042E55-2A4B-4B67-A032-5EE3F00F6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11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6667" y="1003026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8271221" y="2877574"/>
            <a:ext cx="9144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페이지 진입 시 비밀번호 입력 필요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탈퇴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결과 페이지로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탈퇴에 성공할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성공 페이지로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탈퇴에 실패할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실패 페이지로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취소 버튼을 누르면 마이 페이지로 복귀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https://lh6.googleusercontent.com/KWcTn8a045p3DKPovHkBtsdW6NwFSrueH67drvs6pXC9uMEJ-RVgHCCpcbtZiIDtW6-RlClQscnT6UF_XLuwEUJl9Mc-YY0iOHIvhDwanWJ0TMAEx_K_pPZmOSRy5oW9aJX36RUViFdYnBsgqkKL0w">
            <a:extLst>
              <a:ext uri="{FF2B5EF4-FFF2-40B4-BE49-F238E27FC236}">
                <a16:creationId xmlns:a16="http://schemas.microsoft.com/office/drawing/2014/main" xmlns="" id="{4AC7D0C8-843B-42E8-97B9-ED0FCD79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52538"/>
            <a:ext cx="4729419" cy="41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157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9448800" y="2877574"/>
            <a:ext cx="688791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현재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회원의 비밀번호를 제외한 회원정보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수정 버튼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페이지로 이동 가능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6" name="Picture 4" descr="https://lh6.googleusercontent.com/8EAwXAFx90G8bEcWV-y3_8Rg1yKG8Fn5tLj0qrEZJB_3nfOYzT4hVNMCE8cFYD1c0mWHlGdrIIfah0umSQzVnsm64Rwci2sGDVcmwvptoN5wnvVV86CMa2jDEia7eK78vF9WVSkjrSkaYPeaeC0qZg">
            <a:extLst>
              <a:ext uri="{FF2B5EF4-FFF2-40B4-BE49-F238E27FC236}">
                <a16:creationId xmlns:a16="http://schemas.microsoft.com/office/drawing/2014/main" xmlns="" id="{68030A23-AE0C-4D7F-8BA6-AA1250A0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5" y="3667179"/>
            <a:ext cx="8475786" cy="48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157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8197629" y="3474469"/>
            <a:ext cx="9144000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가입한 회원정보를 입력한 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버튼을 누르면 로그인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입력한 정보가 틀릴 시 오류 메시지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눈 모양 아이콘을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비밀번호 확인 가능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아이디 저장 체크하면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다음번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시에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아이디가 입력된 채로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진입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8" name="Picture 6" descr="https://lh5.googleusercontent.com/J1e2cWplGwaE4OD42Wxy6lhjln8XjQa8_hBrrZE1daL4uEJ51rAFpsTIeV0uTlokF-T3rsX5nvC5JEWdrEfrmPJFKcY9gJUdS_2kB7KuDgv_C6G2WiYjjwb1xcdAKJP-e1iNcGS9FpuysoiGbbWdwA">
            <a:extLst>
              <a:ext uri="{FF2B5EF4-FFF2-40B4-BE49-F238E27FC236}">
                <a16:creationId xmlns:a16="http://schemas.microsoft.com/office/drawing/2014/main" xmlns="" id="{96F41012-6438-47E5-9392-4625BB31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71" y="3786253"/>
            <a:ext cx="6359988" cy="50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157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91157" y="533399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8271221" y="2877574"/>
            <a:ext cx="7654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현재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회원의 비밀번호를 제외한 회원정보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수정 버튼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페이지로 이동 가능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https://lh3.googleusercontent.com/DblGuiatZhLo1nR-RML1Hky4b2o4LO588hhqE0CyVBmDCgYLRXlXQ7Ahc07Ys7d8aZHqdu7UZqt1QxQCn8BgRnv5rACSmdosRMFs3n8eQQtSI0Pwtkmhqq0CtEllqc7ZMMPE3kBMnizMg9VuZ8VG-g">
            <a:extLst>
              <a:ext uri="{FF2B5EF4-FFF2-40B4-BE49-F238E27FC236}">
                <a16:creationId xmlns:a16="http://schemas.microsoft.com/office/drawing/2014/main" xmlns="" id="{552F4B7B-A2BA-4270-9707-62240695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8" y="3661504"/>
            <a:ext cx="7388654" cy="49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157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9524999" y="2877574"/>
            <a:ext cx="7890221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가입한 회원정보를 입력한 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버튼을 누르면 로그인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입력한 정보가 틀릴 시 오류 메시지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눈 모양 아이콘을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비밀번호 확인 가능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아이디 저장 체크하면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다음번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시에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아이디가 입력된 채로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 진입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146" name="Picture 2" descr="https://lh5.googleusercontent.com/J1e2cWplGwaE4OD42Wxy6lhjln8XjQa8_hBrrZE1daL4uEJ51rAFpsTIeV0uTlokF-T3rsX5nvC5JEWdrEfrmPJFKcY9gJUdS_2kB7KuDgv_C6G2WiYjjwb1xcdAKJP-e1iNcGS9FpuysoiGbbWdwA">
            <a:extLst>
              <a:ext uri="{FF2B5EF4-FFF2-40B4-BE49-F238E27FC236}">
                <a16:creationId xmlns:a16="http://schemas.microsoft.com/office/drawing/2014/main" xmlns="" id="{4FA45541-CA0B-4BD5-9285-0D7F1275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6" y="3857312"/>
            <a:ext cx="7731226" cy="500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1118" y="737699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8271221" y="2877574"/>
            <a:ext cx="9144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회원가입할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입력한 성명과 전화번호를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 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회원을 찾음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해당하는 회원이 존재하지 않을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찾은 회원의 성명과 아이디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비밀번호 찾기 페이지와 함께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웹페이지로 구현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6" name="Picture 8" descr="https://lh3.googleusercontent.com/DblGuiatZhLo1nR-RML1Hky4b2o4LO588hhqE0CyVBmDCgYLRXlXQ7Ahc07Ys7d8aZHqdu7UZqt1QxQCn8BgRnv5rACSmdosRMFs3n8eQQtSI0Pwtkmhqq0CtEllqc7ZMMPE3kBMnizMg9VuZ8VG-g">
            <a:extLst>
              <a:ext uri="{FF2B5EF4-FFF2-40B4-BE49-F238E27FC236}">
                <a16:creationId xmlns:a16="http://schemas.microsoft.com/office/drawing/2014/main" xmlns="" id="{F376C18F-AFE2-4D5C-A5C9-2E79E3D7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77" y="3514374"/>
            <a:ext cx="6632222" cy="53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361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514" y="1863765"/>
            <a:ext cx="4455797" cy="1610704"/>
            <a:chOff x="1417710" y="2257747"/>
            <a:chExt cx="4455797" cy="16107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975" y="1847459"/>
              <a:ext cx="1614789" cy="188192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493390" y="2474407"/>
              <a:ext cx="4380117" cy="1394044"/>
              <a:chOff x="1493390" y="2474407"/>
              <a:chExt cx="4380117" cy="139404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93390" y="2474407"/>
                <a:ext cx="4380117" cy="1394044"/>
                <a:chOff x="1493390" y="2474407"/>
                <a:chExt cx="4380117" cy="1394044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658755" y="1815298"/>
                  <a:ext cx="8760234" cy="2788088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93390" y="2474407"/>
                  <a:ext cx="4380117" cy="1394044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183022" y="2798680"/>
                <a:ext cx="3468032" cy="845008"/>
                <a:chOff x="2183022" y="2798680"/>
                <a:chExt cx="3468032" cy="84500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11483" y="2715989"/>
                  <a:ext cx="1817739" cy="55556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27366" y="3140068"/>
                  <a:ext cx="2739618" cy="63275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10403677" y="2877574"/>
            <a:ext cx="593303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회원가입할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 입력한 성명과 전화번호를 입력한 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버튼을 누르면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회원을 찾음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해당하는 회원이 존재하지 않을 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찾은 회원의 성명과 아이디 출력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비밀번호 찾기 페이지와 함께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웹페이지로 구현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8194" name="Picture 2" descr="https://lh6.googleusercontent.com/uTZ12ZBoRTfz3ib9YSKP5lBeC9HbQZF6ZIfTYwTWt-No2lwpf-EmhqXf45iUN7Wxk4CjfL1gqNPq3mHzRIE7DAoVymIPmxK1-qISKQOoqXJkKDTRseYBdShX-5w0uhUpqJKyD_vdZveQBUPZ7pB6bg">
            <a:extLst>
              <a:ext uri="{FF2B5EF4-FFF2-40B4-BE49-F238E27FC236}">
                <a16:creationId xmlns:a16="http://schemas.microsoft.com/office/drawing/2014/main" xmlns="" id="{CB373647-BC38-40CA-BB1E-B06576B1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73" y="3571255"/>
            <a:ext cx="7463827" cy="51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9905" y="712545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9032381" y="2739862"/>
            <a:ext cx="730398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‘주소록 저장하기’ 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 저장 화면으로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이름과 이메일 주소 입력 후 ‘주소록 저장하기’ 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주소록에 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정보가 저장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9220" name="Picture 4" descr="https://lh6.googleusercontent.com/lOkQKhVsDUvXMo1tLlUGJmCp2ivUG6dMIK2LeUbrC1K-rzZF_fqX5sXY2DwhZxj30dl63yvvN8P2d11_S_85hB47uC7bki3v3PW56X4ZODRA7_ZyF1xus7OQjvCPYq5bNzqwqb9YvuHfgMuJleSIJw">
            <a:extLst>
              <a:ext uri="{FF2B5EF4-FFF2-40B4-BE49-F238E27FC236}">
                <a16:creationId xmlns:a16="http://schemas.microsoft.com/office/drawing/2014/main" xmlns="" id="{EA782957-37C5-4063-8B05-29F3C5B1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84" y="3630764"/>
            <a:ext cx="6352518" cy="52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007">
            <a:extLst>
              <a:ext uri="{FF2B5EF4-FFF2-40B4-BE49-F238E27FC236}">
                <a16:creationId xmlns:a16="http://schemas.microsoft.com/office/drawing/2014/main" xmlns="" id="{74B33AFF-B773-435A-A8E6-2B4FCAB368AE}"/>
              </a:ext>
            </a:extLst>
          </p:cNvPr>
          <p:cNvGrpSpPr/>
          <p:nvPr/>
        </p:nvGrpSpPr>
        <p:grpSpPr>
          <a:xfrm>
            <a:off x="1600161" y="1717634"/>
            <a:ext cx="5009038" cy="1725009"/>
            <a:chOff x="9668997" y="2257747"/>
            <a:chExt cx="7120236" cy="2573858"/>
          </a:xfrm>
        </p:grpSpPr>
        <p:pic>
          <p:nvPicPr>
            <p:cNvPr id="15" name="Object 22">
              <a:extLst>
                <a:ext uri="{FF2B5EF4-FFF2-40B4-BE49-F238E27FC236}">
                  <a16:creationId xmlns:a16="http://schemas.microsoft.com/office/drawing/2014/main" xmlns="" id="{45CFD923-86A0-45DA-8671-4C8025F7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7572" y="1611645"/>
              <a:ext cx="2624350" cy="2988579"/>
            </a:xfrm>
            <a:prstGeom prst="rect">
              <a:avLst/>
            </a:prstGeom>
          </p:spPr>
        </p:pic>
        <p:grpSp>
          <p:nvGrpSpPr>
            <p:cNvPr id="16" name="그룹 1008">
              <a:extLst>
                <a:ext uri="{FF2B5EF4-FFF2-40B4-BE49-F238E27FC236}">
                  <a16:creationId xmlns:a16="http://schemas.microsoft.com/office/drawing/2014/main" xmlns="" id="{32659F78-C369-442B-95B7-1E5D3E002793}"/>
                </a:ext>
              </a:extLst>
            </p:cNvPr>
            <p:cNvGrpSpPr/>
            <p:nvPr/>
          </p:nvGrpSpPr>
          <p:grpSpPr>
            <a:xfrm>
              <a:off x="9789932" y="2603963"/>
              <a:ext cx="6999301" cy="2227643"/>
              <a:chOff x="9789932" y="2603963"/>
              <a:chExt cx="6999301" cy="2227643"/>
            </a:xfrm>
          </p:grpSpPr>
          <p:grpSp>
            <p:nvGrpSpPr>
              <p:cNvPr id="17" name="그룹 1009">
                <a:extLst>
                  <a:ext uri="{FF2B5EF4-FFF2-40B4-BE49-F238E27FC236}">
                    <a16:creationId xmlns:a16="http://schemas.microsoft.com/office/drawing/2014/main" xmlns="" id="{07F345C2-A061-42AD-B995-FDD81B381BDF}"/>
                  </a:ext>
                </a:extLst>
              </p:cNvPr>
              <p:cNvGrpSpPr/>
              <p:nvPr/>
            </p:nvGrpSpPr>
            <p:grpSpPr>
              <a:xfrm>
                <a:off x="9789932" y="2603963"/>
                <a:ext cx="6999301" cy="2227643"/>
                <a:chOff x="9789932" y="2603963"/>
                <a:chExt cx="6999301" cy="2227643"/>
              </a:xfrm>
            </p:grpSpPr>
            <p:pic>
              <p:nvPicPr>
                <p:cNvPr id="21" name="Object 25">
                  <a:extLst>
                    <a:ext uri="{FF2B5EF4-FFF2-40B4-BE49-F238E27FC236}">
                      <a16:creationId xmlns:a16="http://schemas.microsoft.com/office/drawing/2014/main" xmlns="" id="{ACD706E9-A11E-4C90-8BA8-E96FF7511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350866" y="1550726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2" name="Object 26">
                  <a:extLst>
                    <a:ext uri="{FF2B5EF4-FFF2-40B4-BE49-F238E27FC236}">
                      <a16:creationId xmlns:a16="http://schemas.microsoft.com/office/drawing/2014/main" xmlns="" id="{6BC9CCB3-6944-44A3-A3A4-A7F544A3D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789932" y="2603963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010">
                <a:extLst>
                  <a:ext uri="{FF2B5EF4-FFF2-40B4-BE49-F238E27FC236}">
                    <a16:creationId xmlns:a16="http://schemas.microsoft.com/office/drawing/2014/main" xmlns="" id="{0ADEDF54-6CCB-46E9-A083-88A4CA914A91}"/>
                  </a:ext>
                </a:extLst>
              </p:cNvPr>
              <p:cNvGrpSpPr/>
              <p:nvPr/>
            </p:nvGrpSpPr>
            <p:grpSpPr>
              <a:xfrm>
                <a:off x="10891933" y="3122146"/>
                <a:ext cx="5541817" cy="981920"/>
                <a:chOff x="10891933" y="3122146"/>
                <a:chExt cx="5541817" cy="981920"/>
              </a:xfrm>
            </p:grpSpPr>
            <p:pic>
              <p:nvPicPr>
                <p:cNvPr id="19" name="Object 29">
                  <a:extLst>
                    <a:ext uri="{FF2B5EF4-FFF2-40B4-BE49-F238E27FC236}">
                      <a16:creationId xmlns:a16="http://schemas.microsoft.com/office/drawing/2014/main" xmlns="" id="{D210CB70-9646-48C7-A446-8F9F2D977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783139" y="2935342"/>
                  <a:ext cx="1282215" cy="944520"/>
                </a:xfrm>
                <a:prstGeom prst="rect">
                  <a:avLst/>
                </a:prstGeom>
              </p:spPr>
            </p:pic>
            <p:pic>
              <p:nvPicPr>
                <p:cNvPr id="20" name="Object 30">
                  <a:extLst>
                    <a:ext uri="{FF2B5EF4-FFF2-40B4-BE49-F238E27FC236}">
                      <a16:creationId xmlns:a16="http://schemas.microsoft.com/office/drawing/2014/main" xmlns="" id="{FE35E447-B57F-4E19-9646-BEC5F6410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809594" y="3667894"/>
                  <a:ext cx="2537916" cy="6496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987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044" y="5252575"/>
            <a:ext cx="3740579" cy="35714"/>
            <a:chOff x="503044" y="5252575"/>
            <a:chExt cx="3740579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3044" y="5252575"/>
              <a:ext cx="3740579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09355" y="5082169"/>
            <a:ext cx="4099386" cy="35714"/>
            <a:chOff x="7809355" y="5082169"/>
            <a:chExt cx="409938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7809355" y="5082169"/>
              <a:ext cx="4099386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2418" y="2716397"/>
            <a:ext cx="7036117" cy="1062444"/>
            <a:chOff x="1872418" y="2716397"/>
            <a:chExt cx="7036117" cy="106244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72418" y="2716397"/>
              <a:ext cx="7036117" cy="1062444"/>
              <a:chOff x="1872418" y="2716397"/>
              <a:chExt cx="7036117" cy="10624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593631" y="2237186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72418" y="2716397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3269" y="2780465"/>
              <a:ext cx="1967562" cy="77856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0268" y="3211635"/>
              <a:ext cx="1499508" cy="59845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6518" y="2827478"/>
              <a:ext cx="1032885" cy="9260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77179" y="2722746"/>
            <a:ext cx="7036117" cy="1062444"/>
            <a:chOff x="9377179" y="2722746"/>
            <a:chExt cx="7036117" cy="106244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377179" y="2722746"/>
              <a:ext cx="7036117" cy="1062444"/>
              <a:chOff x="9377179" y="2722746"/>
              <a:chExt cx="7036117" cy="106244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11131" y="2243535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377179" y="2722746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8098" y="2786808"/>
              <a:ext cx="3708609" cy="77856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5068" y="3262607"/>
              <a:ext cx="4061936" cy="566641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41355" y="2834079"/>
              <a:ext cx="1025238" cy="9256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77179" y="4614810"/>
            <a:ext cx="7036117" cy="1062444"/>
            <a:chOff x="9377179" y="4614810"/>
            <a:chExt cx="7036117" cy="106244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377179" y="4614810"/>
              <a:ext cx="7036117" cy="1062444"/>
              <a:chOff x="9377179" y="4614810"/>
              <a:chExt cx="7036117" cy="106244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11131" y="4135598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77179" y="4614810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58098" y="4678874"/>
              <a:ext cx="2037771" cy="77856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75068" y="5154664"/>
              <a:ext cx="3094889" cy="566641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6650" y="4726136"/>
              <a:ext cx="1028390" cy="9256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77179" y="6506873"/>
            <a:ext cx="7036117" cy="1062444"/>
            <a:chOff x="9377179" y="6506873"/>
            <a:chExt cx="7036117" cy="106244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377179" y="6506873"/>
              <a:ext cx="7036117" cy="1062444"/>
              <a:chOff x="9377179" y="6506873"/>
              <a:chExt cx="7036117" cy="106244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11131" y="6027662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377179" y="6506873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0850" y="6527636"/>
              <a:ext cx="866505" cy="812200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75068" y="7002112"/>
              <a:ext cx="1760032" cy="59867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39212" y="6618202"/>
              <a:ext cx="1025685" cy="9256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72418" y="6506873"/>
            <a:ext cx="7036117" cy="1062444"/>
            <a:chOff x="1872418" y="6506873"/>
            <a:chExt cx="7036117" cy="106244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72418" y="6506873"/>
              <a:ext cx="7036117" cy="1062444"/>
              <a:chOff x="1872418" y="6506873"/>
              <a:chExt cx="7036117" cy="106244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593631" y="6027662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72418" y="6506873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55307" y="6570945"/>
              <a:ext cx="1444543" cy="77856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70268" y="7046735"/>
              <a:ext cx="2912165" cy="566641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4269" y="6618202"/>
              <a:ext cx="1024790" cy="9256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872418" y="4611635"/>
            <a:ext cx="7036117" cy="1062444"/>
            <a:chOff x="1872418" y="4611635"/>
            <a:chExt cx="7036117" cy="10624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872418" y="4611635"/>
              <a:ext cx="7036117" cy="1062444"/>
              <a:chOff x="1872418" y="4611635"/>
              <a:chExt cx="7036117" cy="1062444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593631" y="4132424"/>
                <a:ext cx="14072235" cy="2124888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872418" y="4611635"/>
                <a:ext cx="7036117" cy="1062444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55336" y="4675703"/>
              <a:ext cx="1457381" cy="778562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77802" y="5106873"/>
              <a:ext cx="1114451" cy="598451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29575" y="4722720"/>
              <a:ext cx="1029133" cy="92606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-1841483" y="637053"/>
              <a:ext cx="8424515" cy="1343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1838" y="151181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9076EBB-19F6-4819-B1BD-3B342B6DF09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72" y="3815933"/>
            <a:ext cx="6834728" cy="5758521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86005BC-B76A-4CC0-9DFD-111A6C1B7898}"/>
              </a:ext>
            </a:extLst>
          </p:cNvPr>
          <p:cNvSpPr/>
          <p:nvPr/>
        </p:nvSpPr>
        <p:spPr>
          <a:xfrm>
            <a:off x="8469715" y="2734301"/>
            <a:ext cx="7262051" cy="646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받은메일함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메뉴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 메일 전체 조회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별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클릭으로 중요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중요하지않음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표시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색칠된 별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중요한 메일임을 의미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편지봉투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클릭으로 읽음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읽지않음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표시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닫힌 봉투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읽지 않음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/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열린 봉투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첨부 파일을 포함한 메일은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클립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아이콘으로 표시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체크박스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버튼 활성화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 시 선택된 메일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이동</a:t>
            </a:r>
          </a:p>
          <a:p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제목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상세조회페이지로 이동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011">
            <a:extLst>
              <a:ext uri="{FF2B5EF4-FFF2-40B4-BE49-F238E27FC236}">
                <a16:creationId xmlns:a16="http://schemas.microsoft.com/office/drawing/2014/main" xmlns="" id="{87B5E043-E2BF-4AFD-9D2A-2379D0CECF6F}"/>
              </a:ext>
            </a:extLst>
          </p:cNvPr>
          <p:cNvGrpSpPr/>
          <p:nvPr/>
        </p:nvGrpSpPr>
        <p:grpSpPr>
          <a:xfrm>
            <a:off x="1144275" y="1700092"/>
            <a:ext cx="5360317" cy="1934925"/>
            <a:chOff x="1417710" y="5424690"/>
            <a:chExt cx="7120236" cy="2573858"/>
          </a:xfrm>
        </p:grpSpPr>
        <p:pic>
          <p:nvPicPr>
            <p:cNvPr id="17" name="Object 35">
              <a:extLst>
                <a:ext uri="{FF2B5EF4-FFF2-40B4-BE49-F238E27FC236}">
                  <a16:creationId xmlns:a16="http://schemas.microsoft.com/office/drawing/2014/main" xmlns="" id="{DD4B7B72-9607-4793-B1CF-FEA617941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8" name="그룹 1012">
              <a:extLst>
                <a:ext uri="{FF2B5EF4-FFF2-40B4-BE49-F238E27FC236}">
                  <a16:creationId xmlns:a16="http://schemas.microsoft.com/office/drawing/2014/main" xmlns="" id="{696F6FF8-220E-4ECE-8976-4B15D5FA1381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9" name="그룹 1013">
                <a:extLst>
                  <a:ext uri="{FF2B5EF4-FFF2-40B4-BE49-F238E27FC236}">
                    <a16:creationId xmlns:a16="http://schemas.microsoft.com/office/drawing/2014/main" xmlns="" id="{508ED166-28E7-4304-AA2D-B5DB374BC1D6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3" name="Object 38">
                  <a:extLst>
                    <a:ext uri="{FF2B5EF4-FFF2-40B4-BE49-F238E27FC236}">
                      <a16:creationId xmlns:a16="http://schemas.microsoft.com/office/drawing/2014/main" xmlns="" id="{0EB0B34A-E54D-4A16-8A86-7AF854DA8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6" name="Object 39">
                  <a:extLst>
                    <a:ext uri="{FF2B5EF4-FFF2-40B4-BE49-F238E27FC236}">
                      <a16:creationId xmlns:a16="http://schemas.microsoft.com/office/drawing/2014/main" xmlns="" id="{ADAF282A-AFE7-4512-91A0-A24FBE83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014">
                <a:extLst>
                  <a:ext uri="{FF2B5EF4-FFF2-40B4-BE49-F238E27FC236}">
                    <a16:creationId xmlns:a16="http://schemas.microsoft.com/office/drawing/2014/main" xmlns="" id="{3D8F8CAF-35A2-454C-AA14-DFEF2C89F64B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1" name="Object 42">
                  <a:extLst>
                    <a:ext uri="{FF2B5EF4-FFF2-40B4-BE49-F238E27FC236}">
                      <a16:creationId xmlns:a16="http://schemas.microsoft.com/office/drawing/2014/main" xmlns="" id="{6827A495-3A16-4998-8FAF-5E2B79861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2" name="Object 43">
                  <a:extLst>
                    <a:ext uri="{FF2B5EF4-FFF2-40B4-BE49-F238E27FC236}">
                      <a16:creationId xmlns:a16="http://schemas.microsoft.com/office/drawing/2014/main" xmlns="" id="{D2C4BD05-777F-4C37-88E8-91322C289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60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891" y="1003026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4477201-5B69-42BB-B308-FAAC6A37F4EB}"/>
              </a:ext>
            </a:extLst>
          </p:cNvPr>
          <p:cNvSpPr/>
          <p:nvPr/>
        </p:nvSpPr>
        <p:spPr>
          <a:xfrm>
            <a:off x="8919650" y="3445122"/>
            <a:ext cx="7115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 저장하기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 저장 화면으로 이동</a:t>
            </a:r>
          </a:p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이름과 이메일 주소 입력 후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 저장하기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주소록에 </a:t>
            </a:r>
          </a:p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정보가 저장</a:t>
            </a:r>
          </a:p>
        </p:txBody>
      </p:sp>
      <p:grpSp>
        <p:nvGrpSpPr>
          <p:cNvPr id="15" name="그룹 1011">
            <a:extLst>
              <a:ext uri="{FF2B5EF4-FFF2-40B4-BE49-F238E27FC236}">
                <a16:creationId xmlns:a16="http://schemas.microsoft.com/office/drawing/2014/main" xmlns="" id="{6053956A-2260-425C-BB39-CE58B8CC9D60}"/>
              </a:ext>
            </a:extLst>
          </p:cNvPr>
          <p:cNvGrpSpPr/>
          <p:nvPr/>
        </p:nvGrpSpPr>
        <p:grpSpPr>
          <a:xfrm>
            <a:off x="1410763" y="1694958"/>
            <a:ext cx="5360317" cy="1934925"/>
            <a:chOff x="1417710" y="5424690"/>
            <a:chExt cx="7120236" cy="2573858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xmlns="" id="{06E2ACB0-092A-42F1-89C5-78FF8390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7" name="그룹 1012">
              <a:extLst>
                <a:ext uri="{FF2B5EF4-FFF2-40B4-BE49-F238E27FC236}">
                  <a16:creationId xmlns:a16="http://schemas.microsoft.com/office/drawing/2014/main" xmlns="" id="{E623FEEA-FAE5-421A-8BCC-814D1BC7D94E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8" name="그룹 1013">
                <a:extLst>
                  <a:ext uri="{FF2B5EF4-FFF2-40B4-BE49-F238E27FC236}">
                    <a16:creationId xmlns:a16="http://schemas.microsoft.com/office/drawing/2014/main" xmlns="" id="{FCA3041D-2B51-4322-BC87-F21CEB4E59B8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2" name="Object 38">
                  <a:extLst>
                    <a:ext uri="{FF2B5EF4-FFF2-40B4-BE49-F238E27FC236}">
                      <a16:creationId xmlns:a16="http://schemas.microsoft.com/office/drawing/2014/main" xmlns="" id="{7D8803B3-2D31-448E-937C-F6F0D1BE0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3" name="Object 39">
                  <a:extLst>
                    <a:ext uri="{FF2B5EF4-FFF2-40B4-BE49-F238E27FC236}">
                      <a16:creationId xmlns:a16="http://schemas.microsoft.com/office/drawing/2014/main" xmlns="" id="{85565D5E-D67B-4222-8BBD-441C0F4E3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4">
                <a:extLst>
                  <a:ext uri="{FF2B5EF4-FFF2-40B4-BE49-F238E27FC236}">
                    <a16:creationId xmlns:a16="http://schemas.microsoft.com/office/drawing/2014/main" xmlns="" id="{49950912-8DBC-4139-AFB6-ED57CE97DD96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0" name="Object 42">
                  <a:extLst>
                    <a:ext uri="{FF2B5EF4-FFF2-40B4-BE49-F238E27FC236}">
                      <a16:creationId xmlns:a16="http://schemas.microsoft.com/office/drawing/2014/main" xmlns="" id="{9FBB2FA4-A994-4971-AB91-5E9006219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1" name="Object 43">
                  <a:extLst>
                    <a:ext uri="{FF2B5EF4-FFF2-40B4-BE49-F238E27FC236}">
                      <a16:creationId xmlns:a16="http://schemas.microsoft.com/office/drawing/2014/main" xmlns="" id="{6F0E5B0A-4684-42CC-B3EB-01822E960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593827A-0F84-429A-9A9C-B08FE9E78241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576331" y="4421666"/>
            <a:ext cx="6945874" cy="4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361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9422429" y="2568125"/>
            <a:ext cx="67665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‘주소록 불러오기’ 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 목록 화면으로 이동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저장한 주소록 목록 표시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오른쪽 체크박스 선택 후 하단의 ‘선택’ 버튼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주소들이 ‘받는 사람’ 란에 등록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왼쪽 상단의 검색 기능을 통해 이름 또는 이메일 주소로 원하는 주소록 검색 가능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3314" name="Picture 2" descr="https://lh6.googleusercontent.com/8_C8QAbu1aqw4QcPtHx0Q4czgOJ12YoIcLVx5tX1rvFfowDCWHMPn0ufrisM0BJ7zr8L8Kl2ZpNa91jkSj5Acwkf_J2XMVKYmNV_Z7NflnNSVwSmnenFn7TpMxukQ7aqdySPcl17IdXIn-4vV2VE2w">
            <a:extLst>
              <a:ext uri="{FF2B5EF4-FFF2-40B4-BE49-F238E27FC236}">
                <a16:creationId xmlns:a16="http://schemas.microsoft.com/office/drawing/2014/main" xmlns="" id="{11B65F75-AC1C-475B-9B12-F5E8BC60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82" y="3967519"/>
            <a:ext cx="7489515" cy="480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007">
            <a:extLst>
              <a:ext uri="{FF2B5EF4-FFF2-40B4-BE49-F238E27FC236}">
                <a16:creationId xmlns:a16="http://schemas.microsoft.com/office/drawing/2014/main" xmlns="" id="{F41C9961-E008-4EAF-BCA8-D8E567CEFBD7}"/>
              </a:ext>
            </a:extLst>
          </p:cNvPr>
          <p:cNvGrpSpPr/>
          <p:nvPr/>
        </p:nvGrpSpPr>
        <p:grpSpPr>
          <a:xfrm>
            <a:off x="1330327" y="1843647"/>
            <a:ext cx="5009038" cy="1725009"/>
            <a:chOff x="9668997" y="2257747"/>
            <a:chExt cx="7120236" cy="2573858"/>
          </a:xfrm>
        </p:grpSpPr>
        <p:pic>
          <p:nvPicPr>
            <p:cNvPr id="15" name="Object 22">
              <a:extLst>
                <a:ext uri="{FF2B5EF4-FFF2-40B4-BE49-F238E27FC236}">
                  <a16:creationId xmlns:a16="http://schemas.microsoft.com/office/drawing/2014/main" xmlns="" id="{5F96DA41-080D-42FD-9E61-5057CBEFE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7572" y="1611645"/>
              <a:ext cx="2624350" cy="2988579"/>
            </a:xfrm>
            <a:prstGeom prst="rect">
              <a:avLst/>
            </a:prstGeom>
          </p:spPr>
        </p:pic>
        <p:grpSp>
          <p:nvGrpSpPr>
            <p:cNvPr id="16" name="그룹 1008">
              <a:extLst>
                <a:ext uri="{FF2B5EF4-FFF2-40B4-BE49-F238E27FC236}">
                  <a16:creationId xmlns:a16="http://schemas.microsoft.com/office/drawing/2014/main" xmlns="" id="{1F89BA26-9B22-4053-A3EA-C17DF6A26EF1}"/>
                </a:ext>
              </a:extLst>
            </p:cNvPr>
            <p:cNvGrpSpPr/>
            <p:nvPr/>
          </p:nvGrpSpPr>
          <p:grpSpPr>
            <a:xfrm>
              <a:off x="9789932" y="2603963"/>
              <a:ext cx="6999301" cy="2227643"/>
              <a:chOff x="9789932" y="2603963"/>
              <a:chExt cx="6999301" cy="2227643"/>
            </a:xfrm>
          </p:grpSpPr>
          <p:grpSp>
            <p:nvGrpSpPr>
              <p:cNvPr id="17" name="그룹 1009">
                <a:extLst>
                  <a:ext uri="{FF2B5EF4-FFF2-40B4-BE49-F238E27FC236}">
                    <a16:creationId xmlns:a16="http://schemas.microsoft.com/office/drawing/2014/main" xmlns="" id="{766830BE-B131-4E76-9614-254DA6F7068C}"/>
                  </a:ext>
                </a:extLst>
              </p:cNvPr>
              <p:cNvGrpSpPr/>
              <p:nvPr/>
            </p:nvGrpSpPr>
            <p:grpSpPr>
              <a:xfrm>
                <a:off x="9789932" y="2603963"/>
                <a:ext cx="6999301" cy="2227643"/>
                <a:chOff x="9789932" y="2603963"/>
                <a:chExt cx="6999301" cy="2227643"/>
              </a:xfrm>
            </p:grpSpPr>
            <p:pic>
              <p:nvPicPr>
                <p:cNvPr id="21" name="Object 25">
                  <a:extLst>
                    <a:ext uri="{FF2B5EF4-FFF2-40B4-BE49-F238E27FC236}">
                      <a16:creationId xmlns:a16="http://schemas.microsoft.com/office/drawing/2014/main" xmlns="" id="{E657A2F4-23C7-447D-84D2-85B9D2373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350866" y="1550726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2" name="Object 26">
                  <a:extLst>
                    <a:ext uri="{FF2B5EF4-FFF2-40B4-BE49-F238E27FC236}">
                      <a16:creationId xmlns:a16="http://schemas.microsoft.com/office/drawing/2014/main" xmlns="" id="{0DAD875E-9A61-405A-8FB0-8415C87EB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789932" y="2603963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010">
                <a:extLst>
                  <a:ext uri="{FF2B5EF4-FFF2-40B4-BE49-F238E27FC236}">
                    <a16:creationId xmlns:a16="http://schemas.microsoft.com/office/drawing/2014/main" xmlns="" id="{4054BFC9-26AE-45DC-BE18-6FDAAE91E3E3}"/>
                  </a:ext>
                </a:extLst>
              </p:cNvPr>
              <p:cNvGrpSpPr/>
              <p:nvPr/>
            </p:nvGrpSpPr>
            <p:grpSpPr>
              <a:xfrm>
                <a:off x="10891933" y="3122146"/>
                <a:ext cx="5541817" cy="981920"/>
                <a:chOff x="10891933" y="3122146"/>
                <a:chExt cx="5541817" cy="981920"/>
              </a:xfrm>
            </p:grpSpPr>
            <p:pic>
              <p:nvPicPr>
                <p:cNvPr id="19" name="Object 29">
                  <a:extLst>
                    <a:ext uri="{FF2B5EF4-FFF2-40B4-BE49-F238E27FC236}">
                      <a16:creationId xmlns:a16="http://schemas.microsoft.com/office/drawing/2014/main" xmlns="" id="{D5339D89-8742-483E-B5AF-F8FF97EB3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783139" y="2935342"/>
                  <a:ext cx="1282215" cy="944520"/>
                </a:xfrm>
                <a:prstGeom prst="rect">
                  <a:avLst/>
                </a:prstGeom>
              </p:spPr>
            </p:pic>
            <p:pic>
              <p:nvPicPr>
                <p:cNvPr id="20" name="Object 30">
                  <a:extLst>
                    <a:ext uri="{FF2B5EF4-FFF2-40B4-BE49-F238E27FC236}">
                      <a16:creationId xmlns:a16="http://schemas.microsoft.com/office/drawing/2014/main" xmlns="" id="{6BDF1E0A-CD0B-4651-9C53-9DE9BBB9C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809594" y="3667894"/>
                  <a:ext cx="2537916" cy="6496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814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361" y="857142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4338" name="Picture 2" descr="https://lh4.googleusercontent.com/4lCIAhYUeWhMq2EbkOx8uvqAYxNG9YC-Wy1SfjrlD_CvwH88P5e95oapwAPbNXXfAWFuFFliO73Vn6pTgnvN-rZkw7G1tR_EgQCl66Yw9h7L6fvMsbuOhyRzSkHfngIr1sWsgqcFl2QP0HpUUx-5iQ">
            <a:extLst>
              <a:ext uri="{FF2B5EF4-FFF2-40B4-BE49-F238E27FC236}">
                <a16:creationId xmlns:a16="http://schemas.microsoft.com/office/drawing/2014/main" xmlns="" id="{5350FA4F-E47D-4D74-A383-34E471C6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59" y="3655975"/>
            <a:ext cx="7960741" cy="54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CA40EBE-BE14-4333-B6EC-CE320154E746}"/>
              </a:ext>
            </a:extLst>
          </p:cNvPr>
          <p:cNvSpPr/>
          <p:nvPr/>
        </p:nvSpPr>
        <p:spPr>
          <a:xfrm>
            <a:off x="9687455" y="3314419"/>
            <a:ext cx="6759368" cy="302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삭제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수신자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제목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 시각을 나타내는 임시 저장된 메일 목록 표시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맨 왼쪽 체크박스 선택 후 왼쪽 상단의 휴지통 아이콘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해당 메일 삭제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검색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오른쪽 상단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이메일 주소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제목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 분류에 따라 검색 가능</a:t>
            </a:r>
          </a:p>
        </p:txBody>
      </p:sp>
      <p:grpSp>
        <p:nvGrpSpPr>
          <p:cNvPr id="15" name="그룹 1011">
            <a:extLst>
              <a:ext uri="{FF2B5EF4-FFF2-40B4-BE49-F238E27FC236}">
                <a16:creationId xmlns:a16="http://schemas.microsoft.com/office/drawing/2014/main" xmlns="" id="{A73FAF50-CD21-4DEF-8FDE-976F7C35E439}"/>
              </a:ext>
            </a:extLst>
          </p:cNvPr>
          <p:cNvGrpSpPr/>
          <p:nvPr/>
        </p:nvGrpSpPr>
        <p:grpSpPr>
          <a:xfrm>
            <a:off x="1144275" y="1700092"/>
            <a:ext cx="5360317" cy="1934925"/>
            <a:chOff x="1417710" y="5424690"/>
            <a:chExt cx="7120236" cy="2573858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xmlns="" id="{4B481219-5F8D-42EC-B34A-8672935AC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7" name="그룹 1012">
              <a:extLst>
                <a:ext uri="{FF2B5EF4-FFF2-40B4-BE49-F238E27FC236}">
                  <a16:creationId xmlns:a16="http://schemas.microsoft.com/office/drawing/2014/main" xmlns="" id="{D1B4945C-3A8E-40C5-932D-46463C421D24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8" name="그룹 1013">
                <a:extLst>
                  <a:ext uri="{FF2B5EF4-FFF2-40B4-BE49-F238E27FC236}">
                    <a16:creationId xmlns:a16="http://schemas.microsoft.com/office/drawing/2014/main" xmlns="" id="{045D3B4E-414A-4C47-9F55-0F8139B4EEE4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2" name="Object 38">
                  <a:extLst>
                    <a:ext uri="{FF2B5EF4-FFF2-40B4-BE49-F238E27FC236}">
                      <a16:creationId xmlns:a16="http://schemas.microsoft.com/office/drawing/2014/main" xmlns="" id="{C232DA43-BE80-4A38-A80C-CFA57F0BD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3" name="Object 39">
                  <a:extLst>
                    <a:ext uri="{FF2B5EF4-FFF2-40B4-BE49-F238E27FC236}">
                      <a16:creationId xmlns:a16="http://schemas.microsoft.com/office/drawing/2014/main" xmlns="" id="{B0D5AF4F-A8A5-487B-A2C8-141D49385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4">
                <a:extLst>
                  <a:ext uri="{FF2B5EF4-FFF2-40B4-BE49-F238E27FC236}">
                    <a16:creationId xmlns:a16="http://schemas.microsoft.com/office/drawing/2014/main" xmlns="" id="{8EB12868-8E5F-492C-8771-F7C723ACDCD1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0" name="Object 42">
                  <a:extLst>
                    <a:ext uri="{FF2B5EF4-FFF2-40B4-BE49-F238E27FC236}">
                      <a16:creationId xmlns:a16="http://schemas.microsoft.com/office/drawing/2014/main" xmlns="" id="{610E087C-27FF-48D1-BC52-578EF97A3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1" name="Object 43">
                  <a:extLst>
                    <a:ext uri="{FF2B5EF4-FFF2-40B4-BE49-F238E27FC236}">
                      <a16:creationId xmlns:a16="http://schemas.microsoft.com/office/drawing/2014/main" xmlns="" id="{CC782838-ADE8-4930-B8CC-75FA995AC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2560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5675" y="134147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4477201-5B69-42BB-B308-FAAC6A37F4EB}"/>
              </a:ext>
            </a:extLst>
          </p:cNvPr>
          <p:cNvSpPr/>
          <p:nvPr/>
        </p:nvSpPr>
        <p:spPr>
          <a:xfrm>
            <a:off x="8919650" y="3445122"/>
            <a:ext cx="7115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상세 화면으로 이동</a:t>
            </a:r>
          </a:p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메일의 상세 내용 표시</a:t>
            </a:r>
          </a:p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왼쪽 상단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통해 메일 개별 삭제 가능</a:t>
            </a:r>
          </a:p>
        </p:txBody>
      </p:sp>
      <p:grpSp>
        <p:nvGrpSpPr>
          <p:cNvPr id="15" name="그룹 1011">
            <a:extLst>
              <a:ext uri="{FF2B5EF4-FFF2-40B4-BE49-F238E27FC236}">
                <a16:creationId xmlns:a16="http://schemas.microsoft.com/office/drawing/2014/main" xmlns="" id="{6053956A-2260-425C-BB39-CE58B8CC9D60}"/>
              </a:ext>
            </a:extLst>
          </p:cNvPr>
          <p:cNvGrpSpPr/>
          <p:nvPr/>
        </p:nvGrpSpPr>
        <p:grpSpPr>
          <a:xfrm>
            <a:off x="1410763" y="1694958"/>
            <a:ext cx="5360317" cy="1934925"/>
            <a:chOff x="1417710" y="5424690"/>
            <a:chExt cx="7120236" cy="2573858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xmlns="" id="{06E2ACB0-092A-42F1-89C5-78FF8390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7" name="그룹 1012">
              <a:extLst>
                <a:ext uri="{FF2B5EF4-FFF2-40B4-BE49-F238E27FC236}">
                  <a16:creationId xmlns:a16="http://schemas.microsoft.com/office/drawing/2014/main" xmlns="" id="{E623FEEA-FAE5-421A-8BCC-814D1BC7D94E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8" name="그룹 1013">
                <a:extLst>
                  <a:ext uri="{FF2B5EF4-FFF2-40B4-BE49-F238E27FC236}">
                    <a16:creationId xmlns:a16="http://schemas.microsoft.com/office/drawing/2014/main" xmlns="" id="{FCA3041D-2B51-4322-BC87-F21CEB4E59B8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2" name="Object 38">
                  <a:extLst>
                    <a:ext uri="{FF2B5EF4-FFF2-40B4-BE49-F238E27FC236}">
                      <a16:creationId xmlns:a16="http://schemas.microsoft.com/office/drawing/2014/main" xmlns="" id="{7D8803B3-2D31-448E-937C-F6F0D1BE0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3" name="Object 39">
                  <a:extLst>
                    <a:ext uri="{FF2B5EF4-FFF2-40B4-BE49-F238E27FC236}">
                      <a16:creationId xmlns:a16="http://schemas.microsoft.com/office/drawing/2014/main" xmlns="" id="{85565D5E-D67B-4222-8BBD-441C0F4E3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4">
                <a:extLst>
                  <a:ext uri="{FF2B5EF4-FFF2-40B4-BE49-F238E27FC236}">
                    <a16:creationId xmlns:a16="http://schemas.microsoft.com/office/drawing/2014/main" xmlns="" id="{49950912-8DBC-4139-AFB6-ED57CE97DD96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0" name="Object 42">
                  <a:extLst>
                    <a:ext uri="{FF2B5EF4-FFF2-40B4-BE49-F238E27FC236}">
                      <a16:creationId xmlns:a16="http://schemas.microsoft.com/office/drawing/2014/main" xmlns="" id="{9FBB2FA4-A994-4971-AB91-5E9006219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1" name="Object 43">
                  <a:extLst>
                    <a:ext uri="{FF2B5EF4-FFF2-40B4-BE49-F238E27FC236}">
                      <a16:creationId xmlns:a16="http://schemas.microsoft.com/office/drawing/2014/main" xmlns="" id="{6F0E5B0A-4684-42CC-B3EB-01822E960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A0EA226F-FDCD-4FF3-BF42-84C79F29C02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509063" y="4002273"/>
            <a:ext cx="6727794" cy="5309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454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891" y="1003026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7412" name="Picture 4" descr="https://lh6.googleusercontent.com/GFof9P7YB36FnuoNjconRyPVq9cRsl3TCn5PeJMOEktJlc6ifGN5-0zzXc7hNFKtI2mRvXl6YpVsB9EKHhoTInlPvTZvdJUvLoIj98hPHfiGBBq6O09_GaHdN2xDW_YbIubVXoQJuRjBoifLfR6Ojg">
            <a:extLst>
              <a:ext uri="{FF2B5EF4-FFF2-40B4-BE49-F238E27FC236}">
                <a16:creationId xmlns:a16="http://schemas.microsoft.com/office/drawing/2014/main" xmlns="" id="{1E15B126-13A9-4EA0-9CD0-F25FD7BA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71900"/>
            <a:ext cx="6842700" cy="5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4477201-5B69-42BB-B308-FAAC6A37F4EB}"/>
              </a:ext>
            </a:extLst>
          </p:cNvPr>
          <p:cNvSpPr/>
          <p:nvPr/>
        </p:nvSpPr>
        <p:spPr>
          <a:xfrm>
            <a:off x="8919650" y="3445122"/>
            <a:ext cx="7115032" cy="977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왼쪽 상단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통해 메일 전달 가능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5" name="그룹 1011">
            <a:extLst>
              <a:ext uri="{FF2B5EF4-FFF2-40B4-BE49-F238E27FC236}">
                <a16:creationId xmlns:a16="http://schemas.microsoft.com/office/drawing/2014/main" xmlns="" id="{6053956A-2260-425C-BB39-CE58B8CC9D60}"/>
              </a:ext>
            </a:extLst>
          </p:cNvPr>
          <p:cNvGrpSpPr/>
          <p:nvPr/>
        </p:nvGrpSpPr>
        <p:grpSpPr>
          <a:xfrm>
            <a:off x="1410763" y="1694958"/>
            <a:ext cx="5360317" cy="1934925"/>
            <a:chOff x="1417710" y="5424690"/>
            <a:chExt cx="7120236" cy="2573858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xmlns="" id="{06E2ACB0-092A-42F1-89C5-78FF8390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7" name="그룹 1012">
              <a:extLst>
                <a:ext uri="{FF2B5EF4-FFF2-40B4-BE49-F238E27FC236}">
                  <a16:creationId xmlns:a16="http://schemas.microsoft.com/office/drawing/2014/main" xmlns="" id="{E623FEEA-FAE5-421A-8BCC-814D1BC7D94E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8" name="그룹 1013">
                <a:extLst>
                  <a:ext uri="{FF2B5EF4-FFF2-40B4-BE49-F238E27FC236}">
                    <a16:creationId xmlns:a16="http://schemas.microsoft.com/office/drawing/2014/main" xmlns="" id="{FCA3041D-2B51-4322-BC87-F21CEB4E59B8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2" name="Object 38">
                  <a:extLst>
                    <a:ext uri="{FF2B5EF4-FFF2-40B4-BE49-F238E27FC236}">
                      <a16:creationId xmlns:a16="http://schemas.microsoft.com/office/drawing/2014/main" xmlns="" id="{7D8803B3-2D31-448E-937C-F6F0D1BE0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3" name="Object 39">
                  <a:extLst>
                    <a:ext uri="{FF2B5EF4-FFF2-40B4-BE49-F238E27FC236}">
                      <a16:creationId xmlns:a16="http://schemas.microsoft.com/office/drawing/2014/main" xmlns="" id="{85565D5E-D67B-4222-8BBD-441C0F4E3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4">
                <a:extLst>
                  <a:ext uri="{FF2B5EF4-FFF2-40B4-BE49-F238E27FC236}">
                    <a16:creationId xmlns:a16="http://schemas.microsoft.com/office/drawing/2014/main" xmlns="" id="{49950912-8DBC-4139-AFB6-ED57CE97DD96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0" name="Object 42">
                  <a:extLst>
                    <a:ext uri="{FF2B5EF4-FFF2-40B4-BE49-F238E27FC236}">
                      <a16:creationId xmlns:a16="http://schemas.microsoft.com/office/drawing/2014/main" xmlns="" id="{9FBB2FA4-A994-4971-AB91-5E9006219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1" name="Object 43">
                  <a:extLst>
                    <a:ext uri="{FF2B5EF4-FFF2-40B4-BE49-F238E27FC236}">
                      <a16:creationId xmlns:a16="http://schemas.microsoft.com/office/drawing/2014/main" xmlns="" id="{6F0E5B0A-4684-42CC-B3EB-01822E960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3642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111" y="1291769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15" name="그룹 1011">
            <a:extLst>
              <a:ext uri="{FF2B5EF4-FFF2-40B4-BE49-F238E27FC236}">
                <a16:creationId xmlns:a16="http://schemas.microsoft.com/office/drawing/2014/main" xmlns="" id="{6053956A-2260-425C-BB39-CE58B8CC9D60}"/>
              </a:ext>
            </a:extLst>
          </p:cNvPr>
          <p:cNvGrpSpPr/>
          <p:nvPr/>
        </p:nvGrpSpPr>
        <p:grpSpPr>
          <a:xfrm>
            <a:off x="1410763" y="1694958"/>
            <a:ext cx="5360317" cy="1934925"/>
            <a:chOff x="1417710" y="5424690"/>
            <a:chExt cx="7120236" cy="2573858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xmlns="" id="{06E2ACB0-092A-42F1-89C5-78FF8390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7" name="그룹 1012">
              <a:extLst>
                <a:ext uri="{FF2B5EF4-FFF2-40B4-BE49-F238E27FC236}">
                  <a16:creationId xmlns:a16="http://schemas.microsoft.com/office/drawing/2014/main" xmlns="" id="{E623FEEA-FAE5-421A-8BCC-814D1BC7D94E}"/>
                </a:ext>
              </a:extLst>
            </p:cNvPr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8" name="그룹 1013">
                <a:extLst>
                  <a:ext uri="{FF2B5EF4-FFF2-40B4-BE49-F238E27FC236}">
                    <a16:creationId xmlns:a16="http://schemas.microsoft.com/office/drawing/2014/main" xmlns="" id="{FCA3041D-2B51-4322-BC87-F21CEB4E59B8}"/>
                  </a:ext>
                </a:extLst>
              </p:cNvPr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22" name="Object 38">
                  <a:extLst>
                    <a:ext uri="{FF2B5EF4-FFF2-40B4-BE49-F238E27FC236}">
                      <a16:creationId xmlns:a16="http://schemas.microsoft.com/office/drawing/2014/main" xmlns="" id="{7D8803B3-2D31-448E-937C-F6F0D1BE0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3" name="Object 39">
                  <a:extLst>
                    <a:ext uri="{FF2B5EF4-FFF2-40B4-BE49-F238E27FC236}">
                      <a16:creationId xmlns:a16="http://schemas.microsoft.com/office/drawing/2014/main" xmlns="" id="{85565D5E-D67B-4222-8BBD-441C0F4E3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14">
                <a:extLst>
                  <a:ext uri="{FF2B5EF4-FFF2-40B4-BE49-F238E27FC236}">
                    <a16:creationId xmlns:a16="http://schemas.microsoft.com/office/drawing/2014/main" xmlns="" id="{49950912-8DBC-4139-AFB6-ED57CE97DD96}"/>
                  </a:ext>
                </a:extLst>
              </p:cNvPr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20" name="Object 42">
                  <a:extLst>
                    <a:ext uri="{FF2B5EF4-FFF2-40B4-BE49-F238E27FC236}">
                      <a16:creationId xmlns:a16="http://schemas.microsoft.com/office/drawing/2014/main" xmlns="" id="{9FBB2FA4-A994-4971-AB91-5E9006219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21" name="Object 43">
                  <a:extLst>
                    <a:ext uri="{FF2B5EF4-FFF2-40B4-BE49-F238E27FC236}">
                      <a16:creationId xmlns:a16="http://schemas.microsoft.com/office/drawing/2014/main" xmlns="" id="{6F0E5B0A-4684-42CC-B3EB-01822E960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558BC25-9D46-475F-9566-EB78314EEA8D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05" y="3865967"/>
            <a:ext cx="7910835" cy="266461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EE0403D7-975A-446C-980E-BFD24FEBB30B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66" y="6422622"/>
            <a:ext cx="7448790" cy="2778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6A39774-2C08-4B25-99AC-8F6CBA5C6A96}"/>
              </a:ext>
            </a:extLst>
          </p:cNvPr>
          <p:cNvSpPr/>
          <p:nvPr/>
        </p:nvSpPr>
        <p:spPr>
          <a:xfrm>
            <a:off x="10538549" y="3646020"/>
            <a:ext cx="5641653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검색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오른쪽 상단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검색 옵션 선택 후 검색어 입력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해당하는 메일 목록이 표시</a:t>
            </a:r>
          </a:p>
          <a:p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검색 옵션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이메일 주소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제목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9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4859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3835C9-2353-4BC4-8855-8B5EA8115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99156" y="1222894"/>
            <a:ext cx="11457336" cy="3647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A5E067-722B-4BD1-98BA-475AEF3A97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4128189"/>
            <a:ext cx="6459756" cy="56928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7964C92-7A5F-49AF-A07A-4F43A1696F7C}"/>
              </a:ext>
            </a:extLst>
          </p:cNvPr>
          <p:cNvSpPr/>
          <p:nvPr/>
        </p:nvSpPr>
        <p:spPr>
          <a:xfrm>
            <a:off x="8438222" y="3090163"/>
            <a:ext cx="7665022" cy="59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받은메일함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메뉴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 메일 전체 조회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별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클릭으로 중요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중요하지않음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표시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색칠된 별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중요한 메일임을 의미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편지봉투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클릭으로 읽음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읽지않음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표시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닫힌 봉투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읽지 않음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/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열린 봉투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읽음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첨부 파일을 포함한 메일은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클립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아이콘으로 표시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체크박스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버튼 활성화</a:t>
            </a:r>
          </a:p>
          <a:p>
            <a:pPr algn="just" latinLnBrk="1">
              <a:lnSpc>
                <a:spcPct val="115000"/>
              </a:lnSpc>
              <a:spcAft>
                <a:spcPts val="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아이콘 클릭 시 선택된 메일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‘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이동</a:t>
            </a:r>
          </a:p>
          <a:p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제목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상세조회페이지로 이동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67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4859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3835C9-2353-4BC4-8855-8B5EA8115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99156" y="1222894"/>
            <a:ext cx="11457336" cy="3647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1247BEF-2314-4D53-836F-16403E52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9691" y="4312087"/>
            <a:ext cx="6188953" cy="47520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B8E299-487B-4A1F-A8A0-D19EA1DA5DE0}"/>
              </a:ext>
            </a:extLst>
          </p:cNvPr>
          <p:cNvSpPr/>
          <p:nvPr/>
        </p:nvSpPr>
        <p:spPr>
          <a:xfrm>
            <a:off x="8368880" y="3445808"/>
            <a:ext cx="7556919" cy="24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필터 메뉴 선택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＇모든＇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안읽은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＇중요＇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＇첨부＇ 조건으로 필터 된 메일 목록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 정렬 메뉴 선택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최신순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오래된순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 으로 정렬된 메일 목록 조회</a:t>
            </a:r>
          </a:p>
        </p:txBody>
      </p:sp>
    </p:spTree>
    <p:extLst>
      <p:ext uri="{BB962C8B-B14F-4D97-AF65-F5344CB8AC3E}">
        <p14:creationId xmlns:p14="http://schemas.microsoft.com/office/powerpoint/2010/main" val="4168509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9472" y="1696355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CF1A3A6-9927-4FF7-B82B-D6A7D373BB79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828800" y="3543300"/>
            <a:ext cx="6096000" cy="5867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59BB3C-552C-4C81-BBE1-0938929A5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20874" y="1293583"/>
            <a:ext cx="9274574" cy="29501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9E670A-7321-4C9C-8710-BCD5CCA70BED}"/>
              </a:ext>
            </a:extLst>
          </p:cNvPr>
          <p:cNvSpPr/>
          <p:nvPr/>
        </p:nvSpPr>
        <p:spPr>
          <a:xfrm>
            <a:off x="8353700" y="3311148"/>
            <a:ext cx="6874056" cy="5178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받은 메일 상세 내용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＇별＇ 아이콘 클릭으로 중요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중요하지않음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표시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색칠된 별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중요한 메일임을 의미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첨부 파일 목록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이전 글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다음 글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＇삭제 버튼＇ 클릭 시 해당 메일 ＇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휴지통＇으로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이동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회신하기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버튼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메일 회신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6178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6697" y="5833820"/>
            <a:ext cx="1027410" cy="734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143" y="888031"/>
            <a:ext cx="16571429" cy="8571429"/>
            <a:chOff x="857143" y="888031"/>
            <a:chExt cx="16571429" cy="85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35327" y="-3304439"/>
              <a:ext cx="33142857" cy="171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43" y="888031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06676" y="1827778"/>
            <a:ext cx="5530684" cy="4949962"/>
            <a:chOff x="10106676" y="1827778"/>
            <a:chExt cx="5530684" cy="49499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6676" y="1827778"/>
              <a:ext cx="5530684" cy="4949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61540" y="706843"/>
              <a:ext cx="7511419" cy="128547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5403" y="2373393"/>
            <a:ext cx="9206866" cy="3211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0534" y="1757599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1175" y="678756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B91FB0-3CB1-4CEF-AA6C-F7C6273ADA3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603650" y="3641636"/>
            <a:ext cx="6397350" cy="59666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BFD91A2-8D74-403C-BDCE-506E8194D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57868" y="1336384"/>
            <a:ext cx="9274574" cy="29501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A3EED8D-A00D-4E0F-A1EC-7774F8400637}"/>
              </a:ext>
            </a:extLst>
          </p:cNvPr>
          <p:cNvSpPr/>
          <p:nvPr/>
        </p:nvSpPr>
        <p:spPr>
          <a:xfrm>
            <a:off x="8512733" y="3000564"/>
            <a:ext cx="7258104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○＇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프로모션＇ 메뉴 선택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 메일 중 ＇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광고＇인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메일이 자동으로 필터 되어 목록 생성 및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○＇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청구 및 결제＇ 메뉴 선택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 메일 중 ＇청구 및 </a:t>
            </a:r>
            <a:r>
              <a:rPr lang="ko-KR" altLang="ko-KR" sz="2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결제＇와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관련된 메일이 자동으로 필터 되어 목록 생성 및 조회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○＇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SNS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＇ 메뉴 선택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받은 메일 중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SNS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플랫폼이 발송한 메일이 자동으로 필터 되어 목록 생성 및 조회</a:t>
            </a:r>
          </a:p>
        </p:txBody>
      </p:sp>
    </p:spTree>
    <p:extLst>
      <p:ext uri="{BB962C8B-B14F-4D97-AF65-F5344CB8AC3E}">
        <p14:creationId xmlns:p14="http://schemas.microsoft.com/office/powerpoint/2010/main" val="49650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683655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67C9B45-DE78-45C1-BA3A-7BD2B64D9D4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451816" y="3360320"/>
            <a:ext cx="5114358" cy="59224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F2B9D1-272E-4B0D-9251-12966D966F92}"/>
              </a:ext>
            </a:extLst>
          </p:cNvPr>
          <p:cNvSpPr/>
          <p:nvPr/>
        </p:nvSpPr>
        <p:spPr>
          <a:xfrm>
            <a:off x="7166595" y="2923223"/>
            <a:ext cx="84411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체크박스 아이콘 및 삭제 아이콘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체크박스 아이콘을 선택한 후 삭제 아이콘을 클릭하면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항목이 휴지통으로 이동 </a:t>
            </a:r>
          </a:p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스팸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메일함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메일의 제목에 특정 문자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(*, /, :, - )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포함하고 있다면 스팸 메일로 인식하여 받은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메일함이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아닌 스팸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메일함으로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읽음 상태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편지 아이콘을 클릭하면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메일의 읽음 상태 변경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</a:t>
            </a:r>
            <a:endParaRPr lang="ko-KR" altLang="ko-KR" sz="2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삭제 아이콘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체크박스를 사용하여 선택한 항목들은 스팸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메일함에서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휴지통으로 이동</a:t>
            </a:r>
          </a:p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별 아이콘 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표시된 메일은 스팸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메일함에서만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사용되며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목록과는 관련 없음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FD07CE-0A04-4EE3-B28C-B57062450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42613" y="1214616"/>
            <a:ext cx="9274574" cy="29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6383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2CD9D97-D4F0-48C0-B1B3-2FD7217FA1A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521171" y="3342597"/>
            <a:ext cx="7927629" cy="59157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F2B9D1-272E-4B0D-9251-12966D966F92}"/>
              </a:ext>
            </a:extLst>
          </p:cNvPr>
          <p:cNvSpPr/>
          <p:nvPr/>
        </p:nvSpPr>
        <p:spPr>
          <a:xfrm>
            <a:off x="9795789" y="2923223"/>
            <a:ext cx="5811953" cy="225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/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상세 화면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메일의 제목을 클릭하면 해당 메일의 상세 화면으로 이동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항목의 세부 정보를 가져오고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현재 항목의 이전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다음을 </a:t>
            </a:r>
            <a:r>
              <a:rPr lang="ko-KR" altLang="ko-KR" sz="28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처리함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FD07CE-0A04-4EE3-B28C-B57062450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82362" y="1214616"/>
            <a:ext cx="9274574" cy="29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8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4859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8740FB8-A969-4360-98F6-5FB09202658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81252" y="3369122"/>
            <a:ext cx="7681369" cy="33155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7F1A250-EA1C-4ECD-A39B-B077403C21D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163153" y="5864858"/>
            <a:ext cx="7869229" cy="39392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8C317D9-7553-4E61-A1A5-6C4EDF6178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195381" y="1187786"/>
            <a:ext cx="9274574" cy="29501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F36121-4F23-45CB-80C9-BFB26222249B}"/>
              </a:ext>
            </a:extLst>
          </p:cNvPr>
          <p:cNvSpPr/>
          <p:nvPr/>
        </p:nvSpPr>
        <p:spPr>
          <a:xfrm>
            <a:off x="9675218" y="3373142"/>
            <a:ext cx="61175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사용자의 받은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메일함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 목록</a:t>
            </a:r>
          </a:p>
          <a:p>
            <a:pPr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삭제 아이콘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체크박스를 선택하고 삭제 아이콘을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항목들은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목록에서 휴지통으로 이동</a:t>
            </a:r>
          </a:p>
          <a:p>
            <a:pPr lvl="0" latinLnBrk="1"/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아이콘을 누르면 받은 </a:t>
            </a:r>
            <a:r>
              <a:rPr lang="ko-KR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메일함으로</a:t>
            </a:r>
            <a:r>
              <a:rPr lang="ko-KR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복귀</a:t>
            </a:r>
          </a:p>
        </p:txBody>
      </p:sp>
    </p:spTree>
    <p:extLst>
      <p:ext uri="{BB962C8B-B14F-4D97-AF65-F5344CB8AC3E}">
        <p14:creationId xmlns:p14="http://schemas.microsoft.com/office/powerpoint/2010/main" val="870762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4859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3C74F87-B791-41F1-8A63-58264DC33A9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78278" y="2793147"/>
            <a:ext cx="7996296" cy="3346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207A958-2F43-4AEC-8642-E5C36DEBF0C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93318" y="6368213"/>
            <a:ext cx="7850681" cy="33317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34724A4-06FE-4F8F-B0FF-F113C5B6BD11}"/>
              </a:ext>
            </a:extLst>
          </p:cNvPr>
          <p:cNvSpPr/>
          <p:nvPr/>
        </p:nvSpPr>
        <p:spPr>
          <a:xfrm>
            <a:off x="9528456" y="2357760"/>
            <a:ext cx="628606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○받은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메일함에서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삭제된 메일 목록을 화면에 표시</a:t>
            </a: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○메일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복원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이동’ 항목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메일이 위치하던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메일함으로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복원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영구 삭제 아이콘  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 박스 선택 후 ‘영구삭제’ 항목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영구삭제 됨 </a:t>
            </a: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○읽음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편지 아이콘 클릭 시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메일의 읽음 상태를 변경</a:t>
            </a: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○별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아이콘을 클릭하더라도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즐겨찾기로는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이동되지는 않고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휴지통 내에서만 사용됨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자동 삭제 기능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휴지통에 있는 메일 중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일이 지난 항목들은 자동 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18CF60D-DBD6-4204-BC0D-1AE6748561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0416" y="1214616"/>
            <a:ext cx="9274574" cy="29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4054" y="1485900"/>
            <a:ext cx="15716541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75769" y="712545"/>
              <a:ext cx="7180361" cy="1271094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A0E92C-25BD-467C-BF74-0AB878C746F7}"/>
              </a:ext>
            </a:extLst>
          </p:cNvPr>
          <p:cNvSpPr/>
          <p:nvPr/>
        </p:nvSpPr>
        <p:spPr>
          <a:xfrm>
            <a:off x="7166595" y="2865289"/>
            <a:ext cx="9144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14DBDEF-E928-4239-B604-F3FE333E922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617180" y="3253499"/>
            <a:ext cx="7987270" cy="60692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9E2B5DD-9618-4A16-9CC0-FFFC99A3F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34783" y="1268710"/>
            <a:ext cx="9274574" cy="29501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6D1F836-B31D-4C66-8EB5-EE4FB46FBB38}"/>
              </a:ext>
            </a:extLst>
          </p:cNvPr>
          <p:cNvSpPr/>
          <p:nvPr/>
        </p:nvSpPr>
        <p:spPr>
          <a:xfrm>
            <a:off x="11582400" y="3666935"/>
            <a:ext cx="3886200" cy="302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확인 버튼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목록에서 해당 메일이 영구 삭제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○ 취소 버튼 클릭 시</a:t>
            </a: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휴지통 페이지로 복구</a:t>
            </a:r>
          </a:p>
        </p:txBody>
      </p:sp>
    </p:spTree>
    <p:extLst>
      <p:ext uri="{BB962C8B-B14F-4D97-AF65-F5344CB8AC3E}">
        <p14:creationId xmlns:p14="http://schemas.microsoft.com/office/powerpoint/2010/main" val="24931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5325" y="1269374"/>
            <a:ext cx="3237574" cy="3546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20399" y="2388661"/>
            <a:ext cx="4407363" cy="1969533"/>
            <a:chOff x="2420399" y="2388661"/>
            <a:chExt cx="4407363" cy="19695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282" y="1457458"/>
              <a:ext cx="8814726" cy="393906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0399" y="2388661"/>
              <a:ext cx="4407363" cy="19695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91374" y="3038478"/>
            <a:ext cx="1804039" cy="10055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609" y="3538591"/>
            <a:ext cx="3233202" cy="3523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07123" y="4644932"/>
            <a:ext cx="4407363" cy="1969533"/>
            <a:chOff x="2407123" y="4644932"/>
            <a:chExt cx="4407363" cy="1969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005" y="3713729"/>
              <a:ext cx="8814726" cy="393906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123" y="4644932"/>
              <a:ext cx="4407363" cy="19695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91375" y="5063087"/>
            <a:ext cx="2903456" cy="14688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07030" y="2490987"/>
            <a:ext cx="9655704" cy="1868132"/>
            <a:chOff x="6407030" y="2490987"/>
            <a:chExt cx="9655704" cy="18681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407030" y="2490987"/>
              <a:ext cx="9655704" cy="1868132"/>
              <a:chOff x="6407030" y="2490987"/>
              <a:chExt cx="9655704" cy="18681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9984" y="1607728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07030" y="2490987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673458" y="3256575"/>
              <a:ext cx="333131" cy="336957"/>
              <a:chOff x="6673458" y="3256575"/>
              <a:chExt cx="333131" cy="3369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73458" y="3256575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407030" y="4747258"/>
            <a:ext cx="9655704" cy="1868132"/>
            <a:chOff x="6407030" y="4747258"/>
            <a:chExt cx="9655704" cy="18681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07030" y="4747258"/>
              <a:ext cx="9655704" cy="1868132"/>
              <a:chOff x="6407030" y="4747258"/>
              <a:chExt cx="9655704" cy="18681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9984" y="3863999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07030" y="4747258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673458" y="5512846"/>
              <a:ext cx="333131" cy="336957"/>
              <a:chOff x="6673458" y="5512846"/>
              <a:chExt cx="333131" cy="33695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73458" y="5512846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904950" y="706843"/>
              <a:ext cx="7454819" cy="128547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70317" y="2738088"/>
            <a:ext cx="7516389" cy="146884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0317" y="5223907"/>
            <a:ext cx="5184827" cy="10055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59364" y="1228355"/>
            <a:ext cx="3146038" cy="9503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04047" y="5825592"/>
            <a:ext cx="3221670" cy="35410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22567" y="6933016"/>
            <a:ext cx="4407363" cy="1969533"/>
            <a:chOff x="2422567" y="6933016"/>
            <a:chExt cx="4407363" cy="196953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49" y="6001814"/>
              <a:ext cx="8814726" cy="393906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2567" y="6933016"/>
              <a:ext cx="4407363" cy="196953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79250" y="7473250"/>
            <a:ext cx="2238589" cy="104427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36732" y="7035343"/>
            <a:ext cx="9655704" cy="1868132"/>
            <a:chOff x="6436732" y="7035343"/>
            <a:chExt cx="9655704" cy="186813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436732" y="7035343"/>
              <a:ext cx="9655704" cy="1868132"/>
              <a:chOff x="6436732" y="7035343"/>
              <a:chExt cx="9655704" cy="186813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59687" y="6152084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36732" y="7035343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703160" y="7800930"/>
              <a:ext cx="333131" cy="336957"/>
              <a:chOff x="6703160" y="7800930"/>
              <a:chExt cx="333131" cy="33695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703160" y="7800930"/>
                <a:ext cx="333131" cy="336957"/>
              </a:xfrm>
              <a:prstGeom prst="rect">
                <a:avLst/>
              </a:prstGeom>
            </p:spPr>
          </p:pic>
        </p:grpSp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0317" y="7582831"/>
            <a:ext cx="7839275" cy="10055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08" y="1887135"/>
            <a:ext cx="3237574" cy="3546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61383" y="3006421"/>
            <a:ext cx="4407363" cy="1969533"/>
            <a:chOff x="2361383" y="3006421"/>
            <a:chExt cx="4407363" cy="19695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266" y="2075219"/>
              <a:ext cx="8814726" cy="393906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1383" y="3006421"/>
              <a:ext cx="4407363" cy="19695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2557" y="3656239"/>
            <a:ext cx="1134401" cy="10055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9870" y="4156351"/>
            <a:ext cx="3233202" cy="3523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61383" y="5262692"/>
            <a:ext cx="4407363" cy="1969533"/>
            <a:chOff x="2361383" y="5262692"/>
            <a:chExt cx="4407363" cy="1969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266" y="4331490"/>
              <a:ext cx="8814726" cy="393906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1383" y="5262692"/>
              <a:ext cx="4407363" cy="19695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2559" y="5841664"/>
            <a:ext cx="1134399" cy="10055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75549" y="3108748"/>
            <a:ext cx="9655704" cy="1868132"/>
            <a:chOff x="6375549" y="3108748"/>
            <a:chExt cx="9655704" cy="18681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75549" y="3108748"/>
              <a:ext cx="9655704" cy="1868132"/>
              <a:chOff x="6375549" y="3108748"/>
              <a:chExt cx="9655704" cy="18681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98503" y="2225488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75549" y="3108748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641977" y="3874335"/>
              <a:ext cx="333131" cy="336957"/>
              <a:chOff x="6641977" y="3874335"/>
              <a:chExt cx="333131" cy="3369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41977" y="3874335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389762" y="5365019"/>
            <a:ext cx="9655704" cy="1868132"/>
            <a:chOff x="6389762" y="5365019"/>
            <a:chExt cx="9655704" cy="18681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389762" y="5365019"/>
              <a:ext cx="9655704" cy="1868132"/>
              <a:chOff x="6389762" y="5365019"/>
              <a:chExt cx="9655704" cy="18681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12716" y="4481760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89762" y="5365019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656190" y="6130606"/>
              <a:ext cx="333131" cy="336957"/>
              <a:chOff x="6656190" y="6130606"/>
              <a:chExt cx="333131" cy="33695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56190" y="6130606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904950" y="706843"/>
              <a:ext cx="7454819" cy="128547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21976" y="3317116"/>
            <a:ext cx="8692294" cy="150903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31500" y="5841668"/>
            <a:ext cx="6815380" cy="10055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68888" y="1263907"/>
            <a:ext cx="1348952" cy="93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5325" y="1269374"/>
            <a:ext cx="3237574" cy="3546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00200" y="2388661"/>
            <a:ext cx="4407363" cy="1969533"/>
            <a:chOff x="2300200" y="2388661"/>
            <a:chExt cx="4407363" cy="19695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83" y="1457458"/>
              <a:ext cx="8814726" cy="393906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0200" y="2388661"/>
              <a:ext cx="4407363" cy="19695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1850" y="2949212"/>
            <a:ext cx="1960534" cy="1094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609" y="3538591"/>
            <a:ext cx="3233202" cy="3523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07123" y="4644932"/>
            <a:ext cx="4407363" cy="1969533"/>
            <a:chOff x="2407123" y="4644932"/>
            <a:chExt cx="4407363" cy="1969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005" y="3713729"/>
              <a:ext cx="8814726" cy="393906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123" y="4644932"/>
              <a:ext cx="4407363" cy="19695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98298" y="5294746"/>
            <a:ext cx="1469094" cy="10055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14366" y="2490987"/>
            <a:ext cx="9655704" cy="1868132"/>
            <a:chOff x="6314366" y="2490987"/>
            <a:chExt cx="9655704" cy="18681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14366" y="2490987"/>
              <a:ext cx="9655704" cy="1868132"/>
              <a:chOff x="6314366" y="2490987"/>
              <a:chExt cx="9655704" cy="18681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7320" y="1607728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14366" y="2490987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580794" y="3256575"/>
              <a:ext cx="333131" cy="336957"/>
              <a:chOff x="6580794" y="3256575"/>
              <a:chExt cx="333131" cy="3369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580794" y="3256575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421288" y="4747258"/>
            <a:ext cx="9655704" cy="1868132"/>
            <a:chOff x="6421288" y="4747258"/>
            <a:chExt cx="9655704" cy="18681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21288" y="4747258"/>
              <a:ext cx="9655704" cy="1868132"/>
              <a:chOff x="6421288" y="4747258"/>
              <a:chExt cx="9655704" cy="18681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4243" y="3863999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21288" y="4747258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687716" y="5512846"/>
              <a:ext cx="333131" cy="336957"/>
              <a:chOff x="6687716" y="5512846"/>
              <a:chExt cx="333131" cy="33695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87716" y="5512846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904950" y="706843"/>
              <a:ext cx="7454819" cy="128547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9203" y="2768088"/>
            <a:ext cx="8482837" cy="150903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48731" y="5026669"/>
            <a:ext cx="8185551" cy="146884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59364" y="1228355"/>
            <a:ext cx="2006905" cy="9503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04047" y="5825592"/>
            <a:ext cx="3221670" cy="35410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22567" y="6933016"/>
            <a:ext cx="4407363" cy="1969533"/>
            <a:chOff x="2422567" y="6933016"/>
            <a:chExt cx="4407363" cy="196953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49" y="6001814"/>
              <a:ext cx="8814726" cy="393906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2567" y="6933016"/>
              <a:ext cx="4407363" cy="196953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98298" y="7511984"/>
            <a:ext cx="1134399" cy="100553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36732" y="7035343"/>
            <a:ext cx="9655704" cy="1868132"/>
            <a:chOff x="6436732" y="7035343"/>
            <a:chExt cx="9655704" cy="186813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436732" y="7035343"/>
              <a:ext cx="9655704" cy="1868132"/>
              <a:chOff x="6436732" y="7035343"/>
              <a:chExt cx="9655704" cy="186813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59687" y="6152084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36732" y="7035343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703160" y="7800930"/>
              <a:ext cx="333131" cy="336957"/>
              <a:chOff x="6703160" y="7800930"/>
              <a:chExt cx="333131" cy="33695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703160" y="7800930"/>
                <a:ext cx="333131" cy="336957"/>
              </a:xfrm>
              <a:prstGeom prst="rect">
                <a:avLst/>
              </a:prstGeom>
            </p:spPr>
          </p:pic>
        </p:grpSp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39203" y="7312441"/>
            <a:ext cx="7965704" cy="15090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5325" y="1269374"/>
            <a:ext cx="3237574" cy="3546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00200" y="2388661"/>
            <a:ext cx="4407363" cy="1969533"/>
            <a:chOff x="2300200" y="2388661"/>
            <a:chExt cx="4407363" cy="19695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83" y="1457458"/>
              <a:ext cx="8814726" cy="393906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0200" y="2388661"/>
              <a:ext cx="4407363" cy="19695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83752" y="2943004"/>
            <a:ext cx="1461858" cy="10936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609" y="3538591"/>
            <a:ext cx="3233202" cy="35230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07123" y="4644932"/>
            <a:ext cx="4407363" cy="1969533"/>
            <a:chOff x="2407123" y="4644932"/>
            <a:chExt cx="4407363" cy="1969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005" y="3713729"/>
              <a:ext cx="8814726" cy="393906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123" y="4644932"/>
              <a:ext cx="4407363" cy="19695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2755" y="5168785"/>
            <a:ext cx="2478370" cy="11239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14366" y="2490987"/>
            <a:ext cx="9655704" cy="1868132"/>
            <a:chOff x="6314366" y="2490987"/>
            <a:chExt cx="9655704" cy="186813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314366" y="2490987"/>
              <a:ext cx="9655704" cy="1868132"/>
              <a:chOff x="6314366" y="2490987"/>
              <a:chExt cx="9655704" cy="18681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7320" y="1607728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314366" y="2490987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580794" y="3256575"/>
              <a:ext cx="333131" cy="336957"/>
              <a:chOff x="6580794" y="3256575"/>
              <a:chExt cx="333131" cy="3369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580794" y="3256575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421288" y="4747258"/>
            <a:ext cx="9655704" cy="1868132"/>
            <a:chOff x="6421288" y="4747258"/>
            <a:chExt cx="9655704" cy="18681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21288" y="4747258"/>
              <a:ext cx="9655704" cy="1868132"/>
              <a:chOff x="6421288" y="4747258"/>
              <a:chExt cx="9655704" cy="18681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4243" y="3863999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21288" y="4747258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687716" y="5512846"/>
              <a:ext cx="333131" cy="336957"/>
              <a:chOff x="6687716" y="5512846"/>
              <a:chExt cx="333131" cy="33695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687716" y="5512846"/>
                <a:ext cx="333131" cy="33695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904950" y="706843"/>
              <a:ext cx="7454819" cy="128547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15584" y="2984298"/>
            <a:ext cx="4791561" cy="104427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63403" y="5063087"/>
            <a:ext cx="8381742" cy="146884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48755" y="1228355"/>
            <a:ext cx="2079000" cy="95802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04047" y="5825592"/>
            <a:ext cx="3221670" cy="354109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22567" y="6933016"/>
            <a:ext cx="4407363" cy="1969533"/>
            <a:chOff x="2422567" y="6933016"/>
            <a:chExt cx="4407363" cy="196953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49" y="6001814"/>
              <a:ext cx="8814726" cy="393906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2567" y="6933016"/>
              <a:ext cx="4407363" cy="196953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80117" y="7400198"/>
            <a:ext cx="2761151" cy="110980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36732" y="7035343"/>
            <a:ext cx="9655704" cy="1868132"/>
            <a:chOff x="6436732" y="7035343"/>
            <a:chExt cx="9655704" cy="186813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436732" y="7035343"/>
              <a:ext cx="9655704" cy="1868132"/>
              <a:chOff x="6436732" y="7035343"/>
              <a:chExt cx="9655704" cy="1868132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59687" y="6152084"/>
                <a:ext cx="19311409" cy="3736264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36732" y="7035343"/>
                <a:ext cx="9655704" cy="186813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703160" y="7800930"/>
              <a:ext cx="333131" cy="336957"/>
              <a:chOff x="6703160" y="7800930"/>
              <a:chExt cx="333131" cy="33695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6703160" y="7800930"/>
                <a:ext cx="333131" cy="336957"/>
              </a:xfrm>
              <a:prstGeom prst="rect">
                <a:avLst/>
              </a:prstGeom>
            </p:spPr>
          </p:pic>
        </p:grpSp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0317" y="7582831"/>
            <a:ext cx="5427589" cy="1005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02927" y="2450546"/>
            <a:ext cx="5479861" cy="5479861"/>
            <a:chOff x="6402927" y="2450546"/>
            <a:chExt cx="5479861" cy="54798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2927" y="2450546"/>
              <a:ext cx="5479861" cy="54798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119" y="4437652"/>
            <a:ext cx="7343288" cy="16438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48446" y="5753164"/>
            <a:ext cx="3029848" cy="2581584"/>
            <a:chOff x="10048446" y="5753164"/>
            <a:chExt cx="3029848" cy="25815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8446" y="5753164"/>
              <a:ext cx="3029848" cy="25815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48446" y="1972944"/>
            <a:ext cx="3029848" cy="2581584"/>
            <a:chOff x="10048446" y="1972944"/>
            <a:chExt cx="3029848" cy="2581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8446" y="1972944"/>
              <a:ext cx="3029848" cy="25815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07420" y="5750234"/>
            <a:ext cx="3029848" cy="2581584"/>
            <a:chOff x="5207420" y="5750234"/>
            <a:chExt cx="3029848" cy="25815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7420" y="5750234"/>
              <a:ext cx="3029848" cy="25815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13281" y="1950966"/>
            <a:ext cx="3029848" cy="2581584"/>
            <a:chOff x="5213281" y="1950966"/>
            <a:chExt cx="3029848" cy="25815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3281" y="1950966"/>
              <a:ext cx="3029848" cy="25815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8476" y="2695962"/>
            <a:ext cx="3434756" cy="736884"/>
            <a:chOff x="13258476" y="2695962"/>
            <a:chExt cx="3434756" cy="7368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85794" y="3049070"/>
              <a:ext cx="1930226" cy="57930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9335" y="2533764"/>
              <a:ext cx="1628354" cy="8081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58476" y="6520143"/>
            <a:ext cx="3434756" cy="736884"/>
            <a:chOff x="13258476" y="6520143"/>
            <a:chExt cx="3434756" cy="7368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78746" y="6873251"/>
              <a:ext cx="1264226" cy="57930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9335" y="6357945"/>
              <a:ext cx="1628354" cy="8081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0171" y="2695962"/>
            <a:ext cx="3434756" cy="736893"/>
            <a:chOff x="1610171" y="2695962"/>
            <a:chExt cx="3434756" cy="73689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950683" y="3049079"/>
              <a:ext cx="8707597" cy="57930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19969" y="2596440"/>
              <a:ext cx="7489125" cy="6999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10171" y="6520143"/>
            <a:ext cx="3434756" cy="736884"/>
            <a:chOff x="1610171" y="6520143"/>
            <a:chExt cx="3434756" cy="73688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950683" y="6873251"/>
              <a:ext cx="8707597" cy="57930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678484" y="6357945"/>
              <a:ext cx="8196897" cy="80812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61741" y="2802050"/>
            <a:ext cx="3452782" cy="10406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55271" y="2804869"/>
            <a:ext cx="3422810" cy="103937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52593" y="6579593"/>
            <a:ext cx="3443058" cy="104449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062897" y="6582526"/>
            <a:ext cx="3448172" cy="104514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64323" y="854688"/>
            <a:ext cx="3177244" cy="10935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396693" y="706843"/>
              <a:ext cx="7970086" cy="12854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7113" y="2276979"/>
            <a:ext cx="17665607" cy="28463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7619" y="130952"/>
            <a:ext cx="7255442" cy="7255442"/>
            <a:chOff x="2047619" y="130952"/>
            <a:chExt cx="7255442" cy="7255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7619" y="130952"/>
              <a:ext cx="7255442" cy="7255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96491"/>
            <a:chOff x="857143" y="857143"/>
            <a:chExt cx="16571429" cy="8596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054" y="-3347585"/>
              <a:ext cx="33142857" cy="1719298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9649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5406" y="5954301"/>
            <a:ext cx="14112835" cy="36940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67666" y="222941"/>
            <a:ext cx="7264474" cy="7264474"/>
            <a:chOff x="9267666" y="222941"/>
            <a:chExt cx="7264474" cy="72644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9267666" y="222941"/>
              <a:ext cx="7264474" cy="7264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4032" y="4051506"/>
            <a:ext cx="2028787" cy="3076681"/>
            <a:chOff x="14134032" y="4051506"/>
            <a:chExt cx="2028787" cy="30766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4032" y="4051506"/>
              <a:ext cx="2028787" cy="30766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09667" y="3862094"/>
            <a:ext cx="1724964" cy="662822"/>
            <a:chOff x="5309667" y="3862094"/>
            <a:chExt cx="1724964" cy="6628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9667" y="3862094"/>
              <a:ext cx="1724964" cy="6628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25402" y="3023500"/>
            <a:ext cx="3021959" cy="2279340"/>
            <a:chOff x="2325402" y="3023500"/>
            <a:chExt cx="3021959" cy="227934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325402" y="3023500"/>
              <a:ext cx="3021959" cy="2279340"/>
              <a:chOff x="2325402" y="3023500"/>
              <a:chExt cx="3021959" cy="22793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25402" y="3023500"/>
                <a:ext cx="3021959" cy="227934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0766" y="3007376"/>
              <a:ext cx="2464726" cy="63543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6138" y="3649967"/>
              <a:ext cx="3638027" cy="7333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22221" y="3862094"/>
            <a:ext cx="1724964" cy="662822"/>
            <a:chOff x="10122221" y="3862094"/>
            <a:chExt cx="1724964" cy="6628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2221" y="3862094"/>
              <a:ext cx="1724964" cy="6628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19109" y="3023500"/>
            <a:ext cx="3021959" cy="2279340"/>
            <a:chOff x="7119109" y="3023500"/>
            <a:chExt cx="3021959" cy="227934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19109" y="3023500"/>
              <a:ext cx="3021959" cy="2279340"/>
              <a:chOff x="7119109" y="3023500"/>
              <a:chExt cx="3021959" cy="227934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19109" y="3023500"/>
                <a:ext cx="3021959" cy="227934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2509" y="3007376"/>
              <a:ext cx="2476906" cy="63543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8292" y="3646492"/>
              <a:ext cx="3213373" cy="7247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25691" y="3023500"/>
            <a:ext cx="3021959" cy="2279340"/>
            <a:chOff x="12025691" y="3023500"/>
            <a:chExt cx="3021959" cy="227934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025691" y="3023500"/>
              <a:ext cx="3021959" cy="2279340"/>
              <a:chOff x="12025691" y="3023500"/>
              <a:chExt cx="3021959" cy="227934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25691" y="3023500"/>
                <a:ext cx="3021959" cy="2279340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3204" y="3019938"/>
              <a:ext cx="2493535" cy="63543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54064" y="3646492"/>
              <a:ext cx="3270192" cy="7247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98648" y="6479749"/>
            <a:ext cx="1724964" cy="662822"/>
            <a:chOff x="10398648" y="6479749"/>
            <a:chExt cx="1724964" cy="66282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8648" y="6479749"/>
              <a:ext cx="1724964" cy="6628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00262" y="5671490"/>
            <a:ext cx="3021959" cy="2279340"/>
            <a:chOff x="7100262" y="5671490"/>
            <a:chExt cx="3021959" cy="227934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7100262" y="5671490"/>
              <a:ext cx="3021959" cy="2279340"/>
              <a:chOff x="7100262" y="5671490"/>
              <a:chExt cx="3021959" cy="227934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00262" y="5671490"/>
                <a:ext cx="3021959" cy="2279340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89109" y="5601709"/>
              <a:ext cx="2937583" cy="684573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8597" y="6262911"/>
              <a:ext cx="4193411" cy="75326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025691" y="5641155"/>
            <a:ext cx="3021959" cy="2279340"/>
            <a:chOff x="12025691" y="5641155"/>
            <a:chExt cx="3021959" cy="227934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025691" y="5641155"/>
              <a:ext cx="3021959" cy="2279340"/>
              <a:chOff x="12025691" y="5641155"/>
              <a:chExt cx="3021959" cy="227934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025691" y="5641155"/>
                <a:ext cx="3021959" cy="2279340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61290" y="5637595"/>
              <a:ext cx="2488430" cy="63543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60064" y="6272464"/>
              <a:ext cx="3758773" cy="7247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976190" y="8744884"/>
            <a:ext cx="14333333" cy="1097867"/>
            <a:chOff x="1976190" y="8744884"/>
            <a:chExt cx="14333333" cy="1097867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976190" y="8744884"/>
              <a:ext cx="14333333" cy="1097867"/>
              <a:chOff x="1976190" y="8744884"/>
              <a:chExt cx="14333333" cy="109786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976190" y="8744884"/>
                <a:ext cx="14333333" cy="1097867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6031" y="9060221"/>
              <a:ext cx="14845295" cy="79255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369893" y="706843"/>
              <a:ext cx="7923553" cy="128547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661754" y="3952488"/>
            <a:ext cx="3489106" cy="698097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08964" y="4256507"/>
            <a:ext cx="3952068" cy="69809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26354" y="4525907"/>
            <a:ext cx="3846906" cy="698097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464107" y="6618945"/>
            <a:ext cx="3679973" cy="698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4788" y="2540810"/>
            <a:ext cx="5296139" cy="5296139"/>
            <a:chOff x="6494788" y="2540810"/>
            <a:chExt cx="5296139" cy="52961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4788" y="2540810"/>
              <a:ext cx="5296139" cy="52961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6609" y="4594094"/>
            <a:ext cx="6374651" cy="14629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75714" y="2416905"/>
            <a:ext cx="3319600" cy="698526"/>
            <a:chOff x="12775714" y="2416905"/>
            <a:chExt cx="3319600" cy="6985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9702" y="2711244"/>
              <a:ext cx="1311032" cy="57298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90159" y="2324512"/>
              <a:ext cx="2702658" cy="6518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51618" y="1911823"/>
            <a:ext cx="2398808" cy="2043906"/>
            <a:chOff x="10251618" y="1911823"/>
            <a:chExt cx="2398808" cy="20439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51618" y="1911823"/>
              <a:ext cx="2398808" cy="2043906"/>
              <a:chOff x="10251618" y="1911823"/>
              <a:chExt cx="2398808" cy="204390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51618" y="1911823"/>
                <a:ext cx="2398808" cy="204390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349048" y="2587629"/>
              <a:ext cx="1826000" cy="673085"/>
              <a:chOff x="10349048" y="2587629"/>
              <a:chExt cx="1826000" cy="67308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598243" y="2415643"/>
                <a:ext cx="2900468" cy="85264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902619" y="2896391"/>
                <a:ext cx="2437665" cy="516113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952576" y="4120904"/>
            <a:ext cx="2398808" cy="2043906"/>
            <a:chOff x="10952576" y="4120904"/>
            <a:chExt cx="2398808" cy="204390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952576" y="4120904"/>
              <a:ext cx="2398808" cy="2043906"/>
              <a:chOff x="10952576" y="4120904"/>
              <a:chExt cx="2398808" cy="204390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952576" y="4120904"/>
                <a:ext cx="2398808" cy="204390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050000" y="4796714"/>
              <a:ext cx="1826000" cy="673085"/>
              <a:chOff x="11050000" y="4796714"/>
              <a:chExt cx="1826000" cy="67308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663890" y="4639938"/>
                <a:ext cx="2504239" cy="815839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426143" y="5109657"/>
                <a:ext cx="2618999" cy="541951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0251618" y="6329986"/>
            <a:ext cx="2398808" cy="2043906"/>
            <a:chOff x="10251618" y="6329986"/>
            <a:chExt cx="2398808" cy="204390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251618" y="6329986"/>
              <a:ext cx="2398808" cy="2043906"/>
              <a:chOff x="10251618" y="6329986"/>
              <a:chExt cx="2398808" cy="204390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51618" y="6329986"/>
                <a:ext cx="2398808" cy="204390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349048" y="7005790"/>
              <a:ext cx="1826000" cy="673085"/>
              <a:chOff x="10349048" y="7005790"/>
              <a:chExt cx="1826000" cy="67308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775757" y="6826909"/>
                <a:ext cx="2697334" cy="838658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715705" y="7316324"/>
                <a:ext cx="2610465" cy="51257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935661" y="1911823"/>
            <a:ext cx="3482108" cy="6453573"/>
            <a:chOff x="4935661" y="1911823"/>
            <a:chExt cx="3482108" cy="645357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4935661" y="4120904"/>
              <a:ext cx="2398808" cy="2043906"/>
              <a:chOff x="4935661" y="4120904"/>
              <a:chExt cx="2398808" cy="204390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4935661" y="4120904"/>
                <a:ext cx="2398808" cy="2043906"/>
                <a:chOff x="4935661" y="4120904"/>
                <a:chExt cx="2398808" cy="2043906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4935661" y="4120904"/>
                  <a:ext cx="2398808" cy="2043906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5421114" y="4796705"/>
                <a:ext cx="1826000" cy="673085"/>
                <a:chOff x="5421114" y="4796705"/>
                <a:chExt cx="1826000" cy="673085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4592071" y="4614985"/>
                  <a:ext cx="2969925" cy="840887"/>
                </a:xfrm>
                <a:prstGeom prst="rect">
                  <a:avLst/>
                </a:prstGeom>
              </p:spPr>
            </p:pic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4904181" y="5105467"/>
                  <a:ext cx="2506027" cy="5161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6018961" y="1911823"/>
              <a:ext cx="2398808" cy="2043906"/>
              <a:chOff x="6018961" y="1911823"/>
              <a:chExt cx="2398808" cy="2043906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6018961" y="1911823"/>
                <a:ext cx="2398808" cy="2043906"/>
                <a:chOff x="6018961" y="1911823"/>
                <a:chExt cx="2398808" cy="2043906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6018961" y="1911823"/>
                  <a:ext cx="2398808" cy="2043906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6504419" y="2587629"/>
                <a:ext cx="1826000" cy="673085"/>
                <a:chOff x="6504419" y="2587629"/>
                <a:chExt cx="1826000" cy="67308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5687195" y="2408747"/>
                  <a:ext cx="2937706" cy="838658"/>
                </a:xfrm>
                <a:prstGeom prst="rect">
                  <a:avLst/>
                </a:prstGeom>
              </p:spPr>
            </p:pic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6339153" y="2939553"/>
                  <a:ext cx="2132580" cy="47829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6016129" y="6321489"/>
              <a:ext cx="2398808" cy="2043906"/>
              <a:chOff x="6016129" y="6321489"/>
              <a:chExt cx="2398808" cy="2043906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6016129" y="6321489"/>
                <a:ext cx="2398808" cy="2043906"/>
                <a:chOff x="6016129" y="6321489"/>
                <a:chExt cx="2398808" cy="2043906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6016129" y="6321489"/>
                  <a:ext cx="2398808" cy="2043906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6501581" y="6997295"/>
                <a:ext cx="1826000" cy="673085"/>
                <a:chOff x="6501581" y="6997295"/>
                <a:chExt cx="1826000" cy="673085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6126976" y="6884538"/>
                  <a:ext cx="2503668" cy="783506"/>
                </a:xfrm>
                <a:prstGeom prst="rect">
                  <a:avLst/>
                </a:prstGeom>
              </p:spPr>
            </p:pic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6275410" y="7349219"/>
                  <a:ext cx="2198589" cy="47829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4" name="그룹 1024"/>
          <p:cNvGrpSpPr/>
          <p:nvPr/>
        </p:nvGrpSpPr>
        <p:grpSpPr>
          <a:xfrm>
            <a:off x="13546000" y="4625981"/>
            <a:ext cx="3319600" cy="698526"/>
            <a:chOff x="13546000" y="4625981"/>
            <a:chExt cx="3319600" cy="69852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469987" y="4924911"/>
              <a:ext cx="926356" cy="601279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53483" y="4477512"/>
              <a:ext cx="1579344" cy="70079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781333" y="6835067"/>
            <a:ext cx="3319600" cy="698526"/>
            <a:chOff x="12781333" y="6835067"/>
            <a:chExt cx="3319600" cy="69852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11425" y="7131359"/>
              <a:ext cx="867498" cy="569070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702131" y="6684197"/>
              <a:ext cx="1171925" cy="75265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537438" y="2438143"/>
            <a:ext cx="3319600" cy="698526"/>
            <a:chOff x="2537438" y="2438143"/>
            <a:chExt cx="3319600" cy="69852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5664" y="2779730"/>
              <a:ext cx="6988108" cy="531641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2759" y="2345750"/>
              <a:ext cx="7593763" cy="65183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59800" y="4647229"/>
            <a:ext cx="3319600" cy="698526"/>
            <a:chOff x="1459800" y="4647229"/>
            <a:chExt cx="3319600" cy="69852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-1077013" y="4941568"/>
              <a:ext cx="8536460" cy="572984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-895012" y="4554835"/>
              <a:ext cx="8191754" cy="65183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543095" y="6856305"/>
            <a:ext cx="3319600" cy="698526"/>
            <a:chOff x="2543095" y="6856305"/>
            <a:chExt cx="3319600" cy="69852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7692" y="7197902"/>
              <a:ext cx="7290984" cy="531613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2988" y="6763912"/>
              <a:ext cx="6494763" cy="65183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-1369893" y="706843"/>
              <a:ext cx="7902838" cy="12854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125" y="531417"/>
            <a:ext cx="1481357" cy="10722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7453" y="8744884"/>
            <a:ext cx="14333333" cy="1097867"/>
            <a:chOff x="1977453" y="8744884"/>
            <a:chExt cx="14333333" cy="10978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5117554" y="8267610"/>
              <a:ext cx="28666667" cy="219573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977453" y="8744884"/>
              <a:ext cx="14333333" cy="10978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69598" y="9009231"/>
            <a:ext cx="17272991" cy="8233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26028" y="2254122"/>
            <a:ext cx="3851522" cy="1066854"/>
            <a:chOff x="8826028" y="2254122"/>
            <a:chExt cx="3851522" cy="10668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00000">
              <a:off x="8826028" y="2254122"/>
              <a:ext cx="3851522" cy="10668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20215" y="3407653"/>
            <a:ext cx="4182107" cy="4835891"/>
            <a:chOff x="12120215" y="3407653"/>
            <a:chExt cx="4182107" cy="483589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120215" y="3407653"/>
              <a:ext cx="4182107" cy="4835891"/>
              <a:chOff x="12120215" y="3407653"/>
              <a:chExt cx="4182107" cy="483589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097405" y="1057950"/>
                <a:ext cx="8364214" cy="9671783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120215" y="3407653"/>
                <a:ext cx="4182107" cy="483589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496261" y="4384381"/>
              <a:ext cx="3369802" cy="3369802"/>
              <a:chOff x="12496261" y="4384381"/>
              <a:chExt cx="3369802" cy="336980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496261" y="4384381"/>
                <a:ext cx="3369802" cy="3369802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6583" y="3356478"/>
              <a:ext cx="1257526" cy="89696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91652" y="3515785"/>
              <a:ext cx="1904497" cy="9452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48834" y="3407653"/>
            <a:ext cx="4182107" cy="4835891"/>
            <a:chOff x="7048834" y="3407653"/>
            <a:chExt cx="4182107" cy="483589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048834" y="3407653"/>
              <a:ext cx="4182107" cy="4835891"/>
              <a:chOff x="7048834" y="3407653"/>
              <a:chExt cx="4182107" cy="483589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6024" y="1057950"/>
                <a:ext cx="8364214" cy="9671783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48834" y="3407653"/>
                <a:ext cx="4182107" cy="48358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424880" y="4384381"/>
              <a:ext cx="3369802" cy="3369802"/>
              <a:chOff x="7424880" y="4384381"/>
              <a:chExt cx="3369802" cy="336980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24880" y="4384381"/>
                <a:ext cx="3369802" cy="3369802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0183" y="3356478"/>
              <a:ext cx="1263478" cy="89395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0233" y="3593166"/>
              <a:ext cx="2082030" cy="8702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21574" y="5642976"/>
            <a:ext cx="365245" cy="365245"/>
            <a:chOff x="6421574" y="5642976"/>
            <a:chExt cx="365245" cy="3652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1574" y="5642976"/>
              <a:ext cx="365245" cy="365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92955" y="5642976"/>
            <a:ext cx="365245" cy="365245"/>
            <a:chOff x="11492955" y="5642976"/>
            <a:chExt cx="365245" cy="36524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92955" y="5642976"/>
              <a:ext cx="365245" cy="365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992897" y="3407653"/>
            <a:ext cx="4182107" cy="4835891"/>
            <a:chOff x="1992897" y="3407653"/>
            <a:chExt cx="4182107" cy="483589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92897" y="3407653"/>
              <a:ext cx="4182107" cy="4835891"/>
              <a:chOff x="1992897" y="3407653"/>
              <a:chExt cx="4182107" cy="483589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29913" y="1057950"/>
                <a:ext cx="8364214" cy="9671783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92897" y="3407653"/>
                <a:ext cx="4182107" cy="483589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368943" y="4384381"/>
              <a:ext cx="3369802" cy="3369802"/>
              <a:chOff x="2368943" y="4384381"/>
              <a:chExt cx="3369802" cy="3369802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368943" y="4384381"/>
                <a:ext cx="3369802" cy="336980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43859" y="3352192"/>
              <a:ext cx="1259135" cy="901982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64290" y="3593166"/>
              <a:ext cx="2140183" cy="8702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51588" y="706843"/>
              <a:ext cx="7295971" cy="128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6190" y="857143"/>
            <a:ext cx="16571429" cy="8571429"/>
            <a:chOff x="876190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16279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190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18007" y="594977"/>
              <a:ext cx="8434476" cy="1386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6373" y="2003201"/>
            <a:ext cx="9512967" cy="7255486"/>
            <a:chOff x="4386373" y="2003201"/>
            <a:chExt cx="9512967" cy="72554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373" y="2003201"/>
              <a:ext cx="9512967" cy="72554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143" y="857143"/>
            <a:ext cx="16571429" cy="8571429"/>
            <a:chOff x="857143" y="857143"/>
            <a:chExt cx="16571429" cy="85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35327" y="-3335327"/>
              <a:ext cx="33142857" cy="171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43" y="857143"/>
              <a:ext cx="16571429" cy="8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710" y="2257747"/>
            <a:ext cx="7120236" cy="2573858"/>
            <a:chOff x="1417710" y="2257747"/>
            <a:chExt cx="7120236" cy="25738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713" y="1601655"/>
              <a:ext cx="2628996" cy="300856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538645" y="2603963"/>
              <a:ext cx="6999301" cy="2227643"/>
              <a:chOff x="1538645" y="2603963"/>
              <a:chExt cx="6999301" cy="2227643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538645" y="2603963"/>
                <a:ext cx="6999301" cy="2227643"/>
                <a:chOff x="1538645" y="2603963"/>
                <a:chExt cx="6999301" cy="2227643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1900422" y="1550726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38645" y="2603963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640657" y="3122143"/>
                <a:ext cx="5541817" cy="1350298"/>
                <a:chOff x="2640657" y="3122143"/>
                <a:chExt cx="5541817" cy="135029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532034" y="2990015"/>
                  <a:ext cx="2915911" cy="881587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282" y="3667672"/>
                  <a:ext cx="4388049" cy="10182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9668997" y="2257747"/>
            <a:ext cx="7120236" cy="2573858"/>
            <a:chOff x="9668997" y="2257747"/>
            <a:chExt cx="7120236" cy="25738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7572" y="1611645"/>
              <a:ext cx="2624350" cy="298857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789932" y="2603963"/>
              <a:ext cx="6999301" cy="2227643"/>
              <a:chOff x="9789932" y="2603963"/>
              <a:chExt cx="6999301" cy="2227643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9789932" y="2603963"/>
                <a:ext cx="6999301" cy="2227643"/>
                <a:chOff x="9789932" y="2603963"/>
                <a:chExt cx="6999301" cy="2227643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350866" y="1550726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789932" y="2603963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0891933" y="3122146"/>
                <a:ext cx="5541817" cy="981920"/>
                <a:chOff x="10891933" y="3122146"/>
                <a:chExt cx="5541817" cy="981920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783139" y="2935342"/>
                  <a:ext cx="1282215" cy="944520"/>
                </a:xfrm>
                <a:prstGeom prst="rect">
                  <a:avLst/>
                </a:prstGeom>
              </p:spPr>
            </p:pic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809594" y="3667894"/>
                  <a:ext cx="2537916" cy="6496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1417710" y="5424690"/>
            <a:ext cx="7120236" cy="2573858"/>
            <a:chOff x="1417710" y="5424690"/>
            <a:chExt cx="7120236" cy="25738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008" y="4778588"/>
              <a:ext cx="2611207" cy="299856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538645" y="5770906"/>
              <a:ext cx="6999301" cy="2227643"/>
              <a:chOff x="1538645" y="5770906"/>
              <a:chExt cx="6999301" cy="2227643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538645" y="5770906"/>
                <a:ext cx="6999301" cy="2227643"/>
                <a:chOff x="1538645" y="5770906"/>
                <a:chExt cx="6999301" cy="2227643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-1900422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538645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2640658" y="6289088"/>
                <a:ext cx="5541817" cy="1352365"/>
                <a:chOff x="2640658" y="6289088"/>
                <a:chExt cx="5541817" cy="1352365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522854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558282" y="6836685"/>
                  <a:ext cx="5332925" cy="10182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9668997" y="5424690"/>
            <a:ext cx="7120236" cy="2573858"/>
            <a:chOff x="9668997" y="5424690"/>
            <a:chExt cx="7120236" cy="257385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36105" y="4768598"/>
              <a:ext cx="2590817" cy="3008569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9789932" y="5770906"/>
              <a:ext cx="6999301" cy="2227643"/>
              <a:chOff x="9789932" y="5770906"/>
              <a:chExt cx="6999301" cy="2227643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9789932" y="5770906"/>
                <a:ext cx="6999301" cy="2227643"/>
                <a:chOff x="9789932" y="5770906"/>
                <a:chExt cx="6999301" cy="2227643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350866" y="4717669"/>
                  <a:ext cx="13998603" cy="4455285"/>
                </a:xfrm>
                <a:prstGeom prst="rect">
                  <a:avLst/>
                </a:prstGeom>
              </p:spPr>
            </p:pic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789932" y="5770906"/>
                  <a:ext cx="6999301" cy="2227643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0891970" y="6289088"/>
                <a:ext cx="5541817" cy="1352365"/>
                <a:chOff x="10891970" y="6289088"/>
                <a:chExt cx="5541817" cy="1352365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0774166" y="6156960"/>
                  <a:ext cx="1931368" cy="889301"/>
                </a:xfrm>
                <a:prstGeom prst="rect">
                  <a:avLst/>
                </a:prstGeom>
              </p:spPr>
            </p:pic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0809594" y="6836685"/>
                  <a:ext cx="5225896" cy="10182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583662" y="587043"/>
            <a:ext cx="5590476" cy="1287067"/>
            <a:chOff x="583662" y="587043"/>
            <a:chExt cx="5590476" cy="128706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83662" y="587043"/>
              <a:ext cx="5590476" cy="1287067"/>
              <a:chOff x="583662" y="587043"/>
              <a:chExt cx="5590476" cy="1287067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-2148570" y="6516"/>
                <a:ext cx="11180952" cy="2574134"/>
              </a:xfrm>
              <a:prstGeom prst="rect">
                <a:avLst/>
              </a:prstGeom>
            </p:spPr>
          </p:pic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83662" y="587043"/>
                <a:ext cx="5590476" cy="1287067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1373217" y="706843"/>
              <a:ext cx="7951362" cy="128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1155</Words>
  <Application>Microsoft Office PowerPoint</Application>
  <PresentationFormat>사용자 지정</PresentationFormat>
  <Paragraphs>151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User</cp:lastModifiedBy>
  <cp:revision>27</cp:revision>
  <dcterms:created xsi:type="dcterms:W3CDTF">2023-10-04T15:32:38Z</dcterms:created>
  <dcterms:modified xsi:type="dcterms:W3CDTF">2023-10-05T13:49:27Z</dcterms:modified>
</cp:coreProperties>
</file>