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8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8" autoAdjust="0"/>
    <p:restoredTop sz="94660"/>
  </p:normalViewPr>
  <p:slideViewPr>
    <p:cSldViewPr snapToGrid="0">
      <p:cViewPr>
        <p:scale>
          <a:sx n="125" d="100"/>
          <a:sy n="125" d="100"/>
        </p:scale>
        <p:origin x="414" y="-62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784D-19CB-4DD2-AC59-8A818A14D1AE}" type="datetimeFigureOut">
              <a:rPr lang="en-ID" smtClean="0"/>
              <a:t>25/05/2025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B87D-F1F8-48E1-AE68-DFDCBF7F47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6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67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FD60-CD4C-09EB-2AA7-55DE8613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D11F-AE9F-F7D1-E912-4CBC04EC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4693-0DE3-94C2-72AA-795D2A75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711C-31F5-762B-18CD-C90A8F3A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49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5434-0CE1-A068-C4DF-523C3866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57BF0-5A84-B363-EE54-F6038390F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682B-0F22-C0C8-CEB2-99D6CB2C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AD22-D16E-2B74-9C26-18D3E5C0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3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2D4-D9CC-FE1D-0AAD-B592776E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D527-1B66-14EA-AF2E-225440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D982-8765-8B6A-0A7E-E5CEE886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C7FC-7C6B-703B-81C3-D0BC85B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140-2CDE-DEA2-CB0C-0BC1B1AC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DE-5E4B-1CBB-7E83-807B6F1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3D5-453B-DFA6-A95B-71368FAE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D45-2A1E-684E-9445-0766E47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F8CB-8E57-297D-C4B6-447E9BE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43-6E6F-4299-784C-5A58A9D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417B7-C4C7-8122-960E-C7225CCF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566-6713-1E02-4D4F-3D6B003A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1785-FCDA-0906-5BD4-039BBD2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ED4B-AB44-516B-1390-9F5930AD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6A44-556F-1B59-1F93-12BC3DB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D85-694D-8C3E-4F9C-45DB227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39B-864C-0969-1B05-1F5F25DA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9723-727E-7078-847F-09AF565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148B-8DB6-BB6D-EBCA-03C50E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7653-3A22-45A1-8928-150113E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789-ADBC-6F59-61BF-F2E7B57C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49F6-1FDB-7659-A3F4-6FA14426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20-408B-B2EC-9F61-27D9F7A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A5BB-2182-E846-C856-A58B2F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84F-D92C-3041-D91C-6D15F7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78F-9720-DBB3-D8CB-295BAB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1CE7-569C-BC6C-146B-7377603A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1BC91-532A-B785-BE26-A0452D4A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94B-BB95-F0BB-55E6-B972766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D20-8830-1A85-2E0C-778302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B76B-A884-074F-24B7-25888C0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A0-79EB-A865-0500-90A7874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3700-80C1-7225-B2C4-28EFB7CA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4C9-61EE-8D5F-C15B-B1A1FD1C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4DCC-4B8A-63E7-6BE1-0D060074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011B-1ECC-887D-CDC7-5C8463D0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C29CD-3A65-55B4-A1E9-5F06F6B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41C4-86B7-06F0-581C-556B91A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AE2C-DD2F-1EA4-4644-F5F784E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4F1-7792-88B8-0BBD-13FF113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4B24-640D-1446-6CCD-01A9BD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E7041-2DC6-A05B-C600-D12A9B2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58A-F84D-E483-9EE1-5CFB077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3A0E-B503-1EBD-9C5D-B425133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97D0-FF9E-0A63-E8A6-A9AA91E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AD1-106D-4960-70D0-59D9265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CB3-ADCA-CD17-F74E-5683119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5AE-D888-BDB3-BD8C-C3BED36D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2E-A2AC-83CA-5802-6644150B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C5CE-3D4C-C12F-E28E-CDC1E06D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AB67-21FC-2111-64C9-E44DF04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D5C-641C-9EA0-A662-4B5F847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EC5-F5EC-7B25-685C-A363F0A4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10CF-DB4C-BD7A-B366-9FD1EC06C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EB5A-2D70-36EB-BF50-DD46831E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C5A-25D6-E5B2-F185-A33C5AD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AF8D-D8D8-B8FB-222A-6128493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55C5-CC6C-F872-3233-5654C50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0725D-D59E-E3C6-5FCA-F2DF74E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515-7601-7FD2-7E71-4CE9815C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9285-19A5-EFEE-A509-1DD9BA2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81F5-D4EF-8FFC-C742-56C42DE5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2CE-5012-9E12-9391-1D04498A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D5-120F-6548-620B-548A515A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46"/>
            <a:ext cx="9144000" cy="337710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Stress Orientation Rotation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2018 Mw 7.5 Palu Earthquake</a:t>
            </a:r>
          </a:p>
        </p:txBody>
      </p:sp>
    </p:spTree>
    <p:extLst>
      <p:ext uri="{BB962C8B-B14F-4D97-AF65-F5344CB8AC3E}">
        <p14:creationId xmlns:p14="http://schemas.microsoft.com/office/powerpoint/2010/main" val="1989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A3C3-9173-E20B-1746-33C237C9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DC43-87C2-CC66-1374-D3D55472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734" y="1518486"/>
            <a:ext cx="4458016" cy="42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9DE0-DD5E-AACC-A537-12DBDA8687AC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Focal Mechanisms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5DAD2-F4E5-E814-ADE7-BCA0458A4C5F}"/>
              </a:ext>
            </a:extLst>
          </p:cNvPr>
          <p:cNvSpPr txBox="1"/>
          <p:nvPr/>
        </p:nvSpPr>
        <p:spPr>
          <a:xfrm>
            <a:off x="7055427" y="1518477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A06FA-49FA-ED18-F33C-54381EFA8C3B}"/>
              </a:ext>
            </a:extLst>
          </p:cNvPr>
          <p:cNvSpPr txBox="1"/>
          <p:nvPr/>
        </p:nvSpPr>
        <p:spPr>
          <a:xfrm>
            <a:off x="7055427" y="3857032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89B9D-3666-48A1-EC8F-2C4B41C4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9" y="1928098"/>
            <a:ext cx="2039384" cy="152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0BF3D-43C6-40CC-2DD1-2EF39221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8" y="4266653"/>
            <a:ext cx="2039385" cy="1529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CD1B2-4CD8-561F-3D10-39931F6A696A}"/>
              </a:ext>
            </a:extLst>
          </p:cNvPr>
          <p:cNvSpPr txBox="1"/>
          <p:nvPr/>
        </p:nvSpPr>
        <p:spPr>
          <a:xfrm>
            <a:off x="7960302" y="4813601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17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Sep 2018 – Nov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578D-9A0E-107A-1FE8-EE9B71CC664B}"/>
              </a:ext>
            </a:extLst>
          </p:cNvPr>
          <p:cNvSpPr txBox="1"/>
          <p:nvPr/>
        </p:nvSpPr>
        <p:spPr>
          <a:xfrm>
            <a:off x="7960302" y="2400479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105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 1977 – Sep 2018</a:t>
            </a:r>
          </a:p>
        </p:txBody>
      </p:sp>
    </p:spTree>
    <p:extLst>
      <p:ext uri="{BB962C8B-B14F-4D97-AF65-F5344CB8AC3E}">
        <p14:creationId xmlns:p14="http://schemas.microsoft.com/office/powerpoint/2010/main" val="1168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02B8-056D-1742-DD18-86B4F16B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4DE895-63BE-3C1A-52BF-39E8371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28" y="1330570"/>
            <a:ext cx="2075156" cy="1567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BF3DF-2664-7B77-88BA-232A7EB29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28" y="3667147"/>
            <a:ext cx="2075156" cy="1567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F43D1-53CC-5DFE-5DFE-D775880E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16" y="800559"/>
            <a:ext cx="4732989" cy="4485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59D6D-37BB-E244-1C8B-983148F6A26F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Stress Inversion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A258E-9F96-FFCD-35CA-DFAC013BA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60" y="1227558"/>
            <a:ext cx="2393445" cy="17950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883F-5B0C-1E27-2774-5741B1F3F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59" y="3547616"/>
            <a:ext cx="2393445" cy="17950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224859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113.6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5.9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9.4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190.6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72.4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77.4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9.5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24.2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5.4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7.8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114.0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+mn-lt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5.6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97.1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20.6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42.5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39.7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98.8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45.5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39.1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3.4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11.0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89.3</a:t>
                          </a:r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ID" sz="16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14.5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33.1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-91.8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-20.8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224859"/>
                  </p:ext>
                </p:extLst>
              </p:nvPr>
            </p:nvGraphicFramePr>
            <p:xfrm>
              <a:off x="1488000" y="5555441"/>
              <a:ext cx="9216000" cy="1012916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9048" r="-6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9048" r="-5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19048" r="-4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t="-19048" r="-3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 t="-19048" r="-2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000" t="-19048" r="-1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100000" t="-119048" r="-6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200000" t="-119048" r="-5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300000" t="-119048" r="-4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400000" t="-119048" r="-3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500000" t="-119048" r="-2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600000" t="-119048" r="-100529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8"/>
                          <a:stretch>
                            <a:fillRect l="-700000" t="-119048" r="-529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100000" t="-224390" r="-6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200000" t="-224390" r="-5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300000" t="-224390" r="-4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400000" t="-224390" r="-3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500000" t="-224390" r="-2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600000" t="-224390" r="-100529" b="-1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blipFill>
                          <a:blip r:embed="rId8"/>
                          <a:stretch>
                            <a:fillRect l="-700000" t="-224390" r="-529" b="-1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16667" r="-700529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-16.5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33.1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-91.8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-20.8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-24.7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3E793-5732-01E5-7927-0FD53D934E0F}"/>
              </a:ext>
            </a:extLst>
          </p:cNvPr>
          <p:cNvSpPr txBox="1"/>
          <p:nvPr/>
        </p:nvSpPr>
        <p:spPr>
          <a:xfrm>
            <a:off x="6723179" y="880160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2E177-EED8-16D9-ED7B-40ED547426C0}"/>
              </a:ext>
            </a:extLst>
          </p:cNvPr>
          <p:cNvSpPr txBox="1"/>
          <p:nvPr/>
        </p:nvSpPr>
        <p:spPr>
          <a:xfrm>
            <a:off x="6723179" y="3182193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</p:spTree>
    <p:extLst>
      <p:ext uri="{BB962C8B-B14F-4D97-AF65-F5344CB8AC3E}">
        <p14:creationId xmlns:p14="http://schemas.microsoft.com/office/powerpoint/2010/main" val="27505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6C07-3E04-8C13-CA27-433CB0BB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/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Stress Drop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𝚫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Calculation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/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Δθ</m:t>
                      </m:r>
                      <m: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sz="14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D" sz="14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Δτ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τ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  <m: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f>
                                        <m:f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Δτ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τ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/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ID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F750E-3803-8F55-B8D0-C099DF0BF133}"/>
              </a:ext>
            </a:extLst>
          </p:cNvPr>
          <p:cNvSpPr txBox="1"/>
          <p:nvPr/>
        </p:nvSpPr>
        <p:spPr>
          <a:xfrm>
            <a:off x="4175324" y="2931133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calculate the stress drop ratio, we use equation (4) in Hardebeck 2001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5133-D7CC-6D8F-84DE-D565AEC0B58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73965" y="4514044"/>
            <a:ext cx="1400835" cy="1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BF63-C85E-E7D0-6A7F-F1E023D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/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𝐚𝐧𝐝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𝜟𝜽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/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Nodal plane 2018 Mw 7.5 Palu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348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-15	87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77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-146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blipFill>
                <a:blip r:embed="rId4"/>
                <a:stretch>
                  <a:fillRect t="-4938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/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=168 </m:t>
                    </m:r>
                    <m:r>
                      <a:rPr lang="en-US" sz="1600" b="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−11</m:t>
                    </m:r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3.51=54.</m:t>
                    </m:r>
                    <m:r>
                      <a:rPr lang="en-US" sz="1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48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168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97.16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70.84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=70.84−54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.48=16.36</m:t>
                    </m:r>
                  </m:oMath>
                </a14:m>
                <a:r>
                  <a:rPr lang="en-US" sz="1600" b="0" dirty="0">
                    <a:solidFill>
                      <a:schemeClr val="bg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/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𝑭𝒂𝒖𝒍𝒕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𝑩𝒆𝒇𝒐𝒓𝒆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𝑨𝒇𝒕𝒆𝒓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D980672-DF47-73BA-B3F4-7A6A35AD80BA}"/>
              </a:ext>
            </a:extLst>
          </p:cNvPr>
          <p:cNvGrpSpPr/>
          <p:nvPr/>
        </p:nvGrpSpPr>
        <p:grpSpPr>
          <a:xfrm>
            <a:off x="8853443" y="3202958"/>
            <a:ext cx="1664843" cy="3501909"/>
            <a:chOff x="9496083" y="2689156"/>
            <a:chExt cx="1664843" cy="35019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159DE-A587-ABC7-961B-C308289DD0C7}"/>
                </a:ext>
              </a:extLst>
            </p:cNvPr>
            <p:cNvGrpSpPr/>
            <p:nvPr/>
          </p:nvGrpSpPr>
          <p:grpSpPr>
            <a:xfrm>
              <a:off x="9496083" y="2971811"/>
              <a:ext cx="1664843" cy="2921635"/>
              <a:chOff x="1141857" y="2831465"/>
              <a:chExt cx="1664843" cy="2921635"/>
            </a:xfrm>
          </p:grpSpPr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E9EF361C-413C-B0D8-387A-4F07389C0E98}"/>
                  </a:ext>
                </a:extLst>
              </p:cNvPr>
              <p:cNvSpPr/>
              <p:nvPr/>
            </p:nvSpPr>
            <p:spPr>
              <a:xfrm>
                <a:off x="1195530" y="3526756"/>
                <a:ext cx="1512000" cy="1512000"/>
              </a:xfrm>
              <a:prstGeom prst="pie">
                <a:avLst>
                  <a:gd name="adj1" fmla="val 320020"/>
                  <a:gd name="adj2" fmla="val 2938086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artial Circle 69">
                <a:extLst>
                  <a:ext uri="{FF2B5EF4-FFF2-40B4-BE49-F238E27FC236}">
                    <a16:creationId xmlns:a16="http://schemas.microsoft.com/office/drawing/2014/main" id="{BBC20CFA-095F-8D4E-287C-ADCDAA7F939E}"/>
                  </a:ext>
                </a:extLst>
              </p:cNvPr>
              <p:cNvSpPr/>
              <p:nvPr/>
            </p:nvSpPr>
            <p:spPr>
              <a:xfrm>
                <a:off x="1340070" y="3673523"/>
                <a:ext cx="1224000" cy="1224000"/>
              </a:xfrm>
              <a:prstGeom prst="pie">
                <a:avLst>
                  <a:gd name="adj1" fmla="val 2920995"/>
                  <a:gd name="adj2" fmla="val 5139996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artial Circle 70">
                <a:extLst>
                  <a:ext uri="{FF2B5EF4-FFF2-40B4-BE49-F238E27FC236}">
                    <a16:creationId xmlns:a16="http://schemas.microsoft.com/office/drawing/2014/main" id="{1FBB13B9-F8F9-0A45-90FE-A5570BA66145}"/>
                  </a:ext>
                </a:extLst>
              </p:cNvPr>
              <p:cNvSpPr/>
              <p:nvPr/>
            </p:nvSpPr>
            <p:spPr>
              <a:xfrm>
                <a:off x="1266263" y="3599832"/>
                <a:ext cx="1368000" cy="1368000"/>
              </a:xfrm>
              <a:prstGeom prst="pie">
                <a:avLst>
                  <a:gd name="adj1" fmla="val 320020"/>
                  <a:gd name="adj2" fmla="val 5139996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2B81F332-0013-C8E9-3A83-F746E086A04D}"/>
                  </a:ext>
                </a:extLst>
              </p:cNvPr>
              <p:cNvSpPr/>
              <p:nvPr/>
            </p:nvSpPr>
            <p:spPr>
              <a:xfrm>
                <a:off x="1410720" y="3743398"/>
                <a:ext cx="1080000" cy="1080000"/>
              </a:xfrm>
              <a:prstGeom prst="pie">
                <a:avLst>
                  <a:gd name="adj1" fmla="val 16183175"/>
                  <a:gd name="adj2" fmla="val 513999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artial Circle 30">
                <a:extLst>
                  <a:ext uri="{FF2B5EF4-FFF2-40B4-BE49-F238E27FC236}">
                    <a16:creationId xmlns:a16="http://schemas.microsoft.com/office/drawing/2014/main" id="{1882D68B-0C12-A927-1FC9-8FCBC6B5B0C1}"/>
                  </a:ext>
                </a:extLst>
              </p:cNvPr>
              <p:cNvSpPr/>
              <p:nvPr/>
            </p:nvSpPr>
            <p:spPr>
              <a:xfrm>
                <a:off x="1446720" y="3779398"/>
                <a:ext cx="1008000" cy="1008000"/>
              </a:xfrm>
              <a:prstGeom prst="pie">
                <a:avLst>
                  <a:gd name="adj1" fmla="val 16183175"/>
                  <a:gd name="adj2" fmla="val 298529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artial Circle 31">
                <a:extLst>
                  <a:ext uri="{FF2B5EF4-FFF2-40B4-BE49-F238E27FC236}">
                    <a16:creationId xmlns:a16="http://schemas.microsoft.com/office/drawing/2014/main" id="{C73A1238-C1DF-5843-E2A1-81A30B99D741}"/>
                  </a:ext>
                </a:extLst>
              </p:cNvPr>
              <p:cNvSpPr/>
              <p:nvPr/>
            </p:nvSpPr>
            <p:spPr>
              <a:xfrm>
                <a:off x="1482720" y="3815398"/>
                <a:ext cx="936000" cy="936000"/>
              </a:xfrm>
              <a:prstGeom prst="pie">
                <a:avLst>
                  <a:gd name="adj1" fmla="val 16183175"/>
                  <a:gd name="adj2" fmla="val 282584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92149C-E18A-46E6-7726-850E552AF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0" y="4283398"/>
                <a:ext cx="855980" cy="72702"/>
              </a:xfrm>
              <a:prstGeom prst="line">
                <a:avLst/>
              </a:prstGeom>
              <a:ln w="12700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ABF0F8-944E-F16C-BDC8-F5BDC72B6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9" y="4283398"/>
                <a:ext cx="639128" cy="73945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DFD5F3-210B-8D4C-F830-E4D6BF917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0357" y="2974028"/>
                <a:ext cx="214662" cy="26745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6E07EC-ED35-457F-8CEC-661E9647E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720" y="2831465"/>
                <a:ext cx="0" cy="29216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35EDE7-DA32-6D80-B582-871D5251F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7" y="4283398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52483BA-E860-E515-C492-C10C1BE9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69" y="3545681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C457C48-59DE-AFDE-A638-C3D42A673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 flipH="1" flipV="1">
                <a:off x="2113562" y="3959303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EE47CF8-C345-C7DD-BA39-595EB92A62DE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>
                <a:off x="1141857" y="3865269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59EF7-BBD6-A9D7-5DE9-056A707D9386}"/>
                </a:ext>
              </a:extLst>
            </p:cNvPr>
            <p:cNvSpPr txBox="1"/>
            <p:nvPr/>
          </p:nvSpPr>
          <p:spPr>
            <a:xfrm>
              <a:off x="10133383" y="2689156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dirty="0"/>
                <a:t>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B9C79E-2B8E-5B97-4731-B8375C6B3978}"/>
                </a:ext>
              </a:extLst>
            </p:cNvPr>
            <p:cNvSpPr txBox="1"/>
            <p:nvPr/>
          </p:nvSpPr>
          <p:spPr>
            <a:xfrm>
              <a:off x="10156243" y="5821733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138DAC-4CDE-0AED-3200-A854380B0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5" y="829521"/>
            <a:ext cx="7159542" cy="3072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/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Hardebeck &amp; Hauksson 2001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and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calculated on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plane. Since the mechanism of the 2018 Mw7.5 Palu earthquake is strike-slip,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plane is horizontal, so the angle used is </a:t>
                </a:r>
                <a:r>
                  <a:rPr lang="en-US" sz="16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SHmax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respect to the strike of fault.</a:t>
                </a:r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blipFill>
                <a:blip r:embed="rId8"/>
                <a:stretch>
                  <a:fillRect l="-802" t="-1556" r="-668" b="-3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1878-325E-0EEC-652E-EB0BBD16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4D287-A5D4-39AF-FEF9-C9093209277F}"/>
              </a:ext>
            </a:extLst>
          </p:cNvPr>
          <p:cNvSpPr txBox="1"/>
          <p:nvPr/>
        </p:nvSpPr>
        <p:spPr>
          <a:xfrm>
            <a:off x="2856766" y="442413"/>
            <a:ext cx="6478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Cambria" panose="02040503050406030204" pitchFamily="18" charset="0"/>
              </a:rPr>
              <a:t>Model Stress Drop 2018 Mw 7.5 Palu by </a:t>
            </a:r>
            <a:r>
              <a:rPr lang="en-US" sz="2400" b="1" dirty="0" err="1">
                <a:ea typeface="Cambria" panose="02040503050406030204" pitchFamily="18" charset="0"/>
              </a:rPr>
              <a:t>SHmax</a:t>
            </a:r>
            <a:endParaRPr lang="en-US" sz="2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/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=54.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0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±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5.6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(4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8.4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59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6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=20.2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±1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−3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5.2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.76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(0.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3−0.95)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01" y="5643592"/>
                <a:ext cx="3169796" cy="941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B11EC68-F5D0-2C7F-D28F-B0FE7EFCB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52" y="1250712"/>
            <a:ext cx="51372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306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Stress Orientation Rotation of the 2018 Mw 7.5 Palu Earthquake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PROGRESS</dc:title>
  <dc:creator>Haidir Jibran</dc:creator>
  <cp:lastModifiedBy>Haidir jibran</cp:lastModifiedBy>
  <cp:revision>63</cp:revision>
  <cp:lastPrinted>2025-04-21T08:47:17Z</cp:lastPrinted>
  <dcterms:created xsi:type="dcterms:W3CDTF">2024-02-29T23:19:29Z</dcterms:created>
  <dcterms:modified xsi:type="dcterms:W3CDTF">2025-05-25T08:31:07Z</dcterms:modified>
</cp:coreProperties>
</file>