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3" r:id="rId5"/>
    <p:sldId id="307" r:id="rId6"/>
    <p:sldId id="313" r:id="rId7"/>
    <p:sldId id="295" r:id="rId8"/>
    <p:sldId id="290" r:id="rId9"/>
    <p:sldId id="296" r:id="rId10"/>
    <p:sldId id="308" r:id="rId11"/>
    <p:sldId id="297" r:id="rId12"/>
    <p:sldId id="298" r:id="rId13"/>
    <p:sldId id="311" r:id="rId14"/>
    <p:sldId id="312" r:id="rId15"/>
    <p:sldId id="291" r:id="rId16"/>
    <p:sldId id="318" r:id="rId17"/>
    <p:sldId id="309" r:id="rId18"/>
    <p:sldId id="300" r:id="rId19"/>
    <p:sldId id="301" r:id="rId20"/>
    <p:sldId id="315" r:id="rId21"/>
    <p:sldId id="316" r:id="rId22"/>
    <p:sldId id="292" r:id="rId23"/>
    <p:sldId id="302" r:id="rId24"/>
    <p:sldId id="310" r:id="rId25"/>
    <p:sldId id="306" r:id="rId26"/>
    <p:sldId id="319" r:id="rId27"/>
    <p:sldId id="314" r:id="rId28"/>
    <p:sldId id="31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F2F2F2"/>
    <a:srgbClr val="393939"/>
    <a:srgbClr val="1E3252"/>
    <a:srgbClr val="6497B1"/>
    <a:srgbClr val="AEAFA9"/>
    <a:srgbClr val="418A9D"/>
    <a:srgbClr val="BCDEE3"/>
    <a:srgbClr val="0070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고딕 ExtraBold" panose="020D0904000000000000" pitchFamily="50" charset="-127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350972" y="267687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4800" spc="-3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주제 선정</a:t>
            </a:r>
            <a:endParaRPr lang="ko-KR" altLang="en-US" sz="48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89592" y="90285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Kdigital_AI</a:t>
            </a:r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</a:t>
            </a:r>
            <a:r>
              <a:rPr lang="ko-KR" altLang="en-US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</a:t>
            </a:r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5" y="1264666"/>
            <a:ext cx="317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상세 기능  및  세부  메뉴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46614" y="2161310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68928" y="2161309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기능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6614" y="4417069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8928" y="4417068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메뉴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3198" y="2491131"/>
            <a:ext cx="5952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등록하여 회원 서비스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이미지에 </a:t>
            </a:r>
            <a:r>
              <a:rPr lang="ko-KR" altLang="en-US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포함된 텍스트를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텍스트를 </a:t>
            </a:r>
            <a:r>
              <a:rPr lang="ko-KR" altLang="en-US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음성으로 변환하여 결과 출력</a:t>
            </a:r>
            <a:r>
              <a:rPr lang="en-US" altLang="ko-KR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ko-KR" altLang="en-US" sz="20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9912" y="4732292"/>
            <a:ext cx="5952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등록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음식점 목록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메뉴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4581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77253"/>
              </p:ext>
            </p:extLst>
          </p:nvPr>
        </p:nvGraphicFramePr>
        <p:xfrm>
          <a:off x="1036201" y="2160159"/>
          <a:ext cx="3010055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0055">
                  <a:extLst>
                    <a:ext uri="{9D8B030D-6E8A-4147-A177-3AD203B41FA5}">
                      <a16:colId xmlns:a16="http://schemas.microsoft.com/office/drawing/2014/main" val="260914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8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1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salt_taste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9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favity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7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coupon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62946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62394"/>
              </p:ext>
            </p:extLst>
          </p:nvPr>
        </p:nvGraphicFramePr>
        <p:xfrm>
          <a:off x="4590972" y="2160159"/>
          <a:ext cx="3010055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0055">
                  <a:extLst>
                    <a:ext uri="{9D8B030D-6E8A-4147-A177-3AD203B41FA5}">
                      <a16:colId xmlns:a16="http://schemas.microsoft.com/office/drawing/2014/main" val="260914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음식점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8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1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menu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9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salt_taste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favity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7697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09484"/>
              </p:ext>
            </p:extLst>
          </p:nvPr>
        </p:nvGraphicFramePr>
        <p:xfrm>
          <a:off x="8145743" y="2160159"/>
          <a:ext cx="301005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10055">
                  <a:extLst>
                    <a:ext uri="{9D8B030D-6E8A-4147-A177-3AD203B41FA5}">
                      <a16:colId xmlns:a16="http://schemas.microsoft.com/office/drawing/2014/main" val="260914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후기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8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star_rate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1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salt_taste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9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9872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83" y="1957869"/>
            <a:ext cx="87616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79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82" y="1885331"/>
            <a:ext cx="87616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80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82" y="1894109"/>
            <a:ext cx="87616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92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83697" y="2478589"/>
            <a:ext cx="5030566" cy="1533261"/>
            <a:chOff x="833902" y="2478589"/>
            <a:chExt cx="5030566" cy="1533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891749" y="3105834"/>
              <a:ext cx="4668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온라인 클래스 자동 출결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833902" y="2478589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3, 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823130"/>
              <a:ext cx="4960228" cy="255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40" y="4009292"/>
              <a:ext cx="4960228" cy="25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583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도메인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09455" y="2192479"/>
            <a:ext cx="2618509" cy="2701637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33309" y="2192480"/>
            <a:ext cx="2618509" cy="2701637"/>
          </a:xfrm>
          <a:prstGeom prst="ellipse">
            <a:avLst/>
          </a:prstGeom>
          <a:solidFill>
            <a:srgbClr val="04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교사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6491" y="5205846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사진을 통해 출결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3472" y="5205847"/>
            <a:ext cx="2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 </a:t>
            </a:r>
            <a:r>
              <a:rPr lang="ko-KR" altLang="en-US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 관리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7234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308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상세 기능  및  세부  메뉴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46614" y="2161310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68928" y="2161309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기능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6614" y="4417069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8928" y="4417068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메뉴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9912" y="2346833"/>
            <a:ext cx="59523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 얼굴 인식 </a:t>
            </a:r>
            <a:endParaRPr lang="en-US" altLang="ko-KR" sz="20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 출결 시스템 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AutoNum type="arabicPeriod" startAt="2"/>
            </a:pPr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 관리 시스템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</a:t>
            </a:r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기능</a:t>
            </a:r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457200" indent="-457200">
              <a:buAutoNum type="arabicPeriod" startAt="3"/>
            </a:pPr>
            <a:endParaRPr lang="ko-KR" altLang="en-US" sz="20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9911" y="4546237"/>
            <a:ext cx="5952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(Home)</a:t>
            </a:r>
          </a:p>
          <a:p>
            <a:pPr marL="342900" indent="-342900">
              <a:buAutoNum type="arabicPeriod"/>
            </a:pPr>
            <a:endParaRPr lang="en-US" altLang="ko-KR" sz="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업로드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출결 내역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</a:p>
        </p:txBody>
      </p:sp>
    </p:spTree>
    <p:extLst>
      <p:ext uri="{BB962C8B-B14F-4D97-AF65-F5344CB8AC3E}">
        <p14:creationId xmlns:p14="http://schemas.microsoft.com/office/powerpoint/2010/main" val="11496563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03009"/>
              </p:ext>
            </p:extLst>
          </p:nvPr>
        </p:nvGraphicFramePr>
        <p:xfrm>
          <a:off x="2357107" y="2198077"/>
          <a:ext cx="3277062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7062">
                  <a:extLst>
                    <a:ext uri="{9D8B030D-6E8A-4147-A177-3AD203B41FA5}">
                      <a16:colId xmlns:a16="http://schemas.microsoft.com/office/drawing/2014/main" val="2598767477"/>
                    </a:ext>
                  </a:extLst>
                </a:gridCol>
              </a:tblGrid>
              <a:tr h="3278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4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0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8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7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5027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30977"/>
              </p:ext>
            </p:extLst>
          </p:nvPr>
        </p:nvGraphicFramePr>
        <p:xfrm>
          <a:off x="5987331" y="2358315"/>
          <a:ext cx="327706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7062">
                  <a:extLst>
                    <a:ext uri="{9D8B030D-6E8A-4147-A177-3AD203B41FA5}">
                      <a16:colId xmlns:a16="http://schemas.microsoft.com/office/drawing/2014/main" val="259876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id(</a:t>
                      </a:r>
                      <a:r>
                        <a:rPr lang="en-US" altLang="ko-KR" dirty="0" err="1" smtClean="0"/>
                        <a:t>student_id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4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0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attendance_date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attendance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2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total_attend_date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8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99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717957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09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47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51459" y="1571427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36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566262" y="2870786"/>
            <a:ext cx="4587653" cy="707886"/>
            <a:chOff x="294640" y="3596640"/>
            <a:chExt cx="4587653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3938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이미지의 텍스트 음성 변환</a:t>
              </a:r>
              <a:endParaRPr lang="ko-KR" altLang="en-US" sz="2800" spc="-150" dirty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566262" y="3861624"/>
            <a:ext cx="2910912" cy="707886"/>
            <a:chOff x="294640" y="3596640"/>
            <a:chExt cx="2910912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262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음식 주문 </a:t>
              </a:r>
              <a:r>
                <a:rPr lang="ko-KR" altLang="en-US" sz="2800" spc="-150" dirty="0" err="1" smtClean="0">
                  <a:solidFill>
                    <a:srgbClr val="39393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endParaRPr lang="ko-KR" altLang="en-US" sz="2800" spc="-150" dirty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566262" y="4852462"/>
            <a:ext cx="4268656" cy="707886"/>
            <a:chOff x="294640" y="3596640"/>
            <a:chExt cx="4268656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6199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온라인 클래스 자동 출결</a:t>
              </a:r>
              <a:endParaRPr lang="ko-KR" altLang="en-US" sz="2800" spc="-150" dirty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566262" y="5843300"/>
            <a:ext cx="3630661" cy="707886"/>
            <a:chOff x="294640" y="3596640"/>
            <a:chExt cx="3630661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95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98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필기 노트 문서 변환</a:t>
              </a:r>
              <a:endParaRPr lang="ko-KR" altLang="en-US" sz="2800" spc="-150" dirty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729467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94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717957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474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83697" y="2478589"/>
            <a:ext cx="5030566" cy="1533261"/>
            <a:chOff x="833902" y="2478589"/>
            <a:chExt cx="5030566" cy="1533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1465399" y="3105834"/>
              <a:ext cx="3837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1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필기 노트 문서 변환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833902" y="2478589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4, 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823130"/>
              <a:ext cx="4960228" cy="255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40" y="4009292"/>
              <a:ext cx="4960228" cy="25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3633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62243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필기 노트 문서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4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도메인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65693" y="2201271"/>
            <a:ext cx="2618509" cy="2701637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2729" y="5214638"/>
            <a:ext cx="243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필기 사진 업로드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문서 파일로 변환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6305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92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31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상세 기능  및  세부  메뉴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28566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46614" y="2161310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68928" y="2161309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기능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6614" y="4417069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8928" y="4417068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메뉴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9911" y="2438061"/>
            <a:ext cx="59523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파일 업로드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인식 후 파일로 변환 다운로드 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AutoNum type="arabicPeriod" startAt="2"/>
            </a:pPr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목록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9911" y="4693820"/>
            <a:ext cx="59523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(Home)</a:t>
            </a:r>
          </a:p>
          <a:p>
            <a:pPr marL="342900" indent="-342900">
              <a:buAutoNum type="arabicPeriod"/>
            </a:pPr>
            <a:endParaRPr lang="en-US" altLang="ko-KR" sz="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인식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5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목록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93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클래스 자동 출결</a:t>
            </a:r>
          </a:p>
        </p:txBody>
      </p:sp>
    </p:spTree>
    <p:extLst>
      <p:ext uri="{BB962C8B-B14F-4D97-AF65-F5344CB8AC3E}">
        <p14:creationId xmlns:p14="http://schemas.microsoft.com/office/powerpoint/2010/main" val="37540440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62243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필기 노트 문서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4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2809"/>
              </p:ext>
            </p:extLst>
          </p:nvPr>
        </p:nvGraphicFramePr>
        <p:xfrm>
          <a:off x="4321243" y="2383809"/>
          <a:ext cx="3066694" cy="2686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6694">
                  <a:extLst>
                    <a:ext uri="{9D8B030D-6E8A-4147-A177-3AD203B41FA5}">
                      <a16:colId xmlns:a16="http://schemas.microsoft.com/office/drawing/2014/main" val="2292398375"/>
                    </a:ext>
                  </a:extLst>
                </a:gridCol>
              </a:tblGrid>
              <a:tr h="671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1060"/>
                  </a:ext>
                </a:extLst>
              </a:tr>
              <a:tr h="671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52635"/>
                  </a:ext>
                </a:extLst>
              </a:tr>
              <a:tr h="671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63758"/>
                  </a:ext>
                </a:extLst>
              </a:tr>
              <a:tr h="671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731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62243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필기 노트 문서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4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2069231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13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62243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필기 노트 문서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4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91" y="2026227"/>
            <a:ext cx="79199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13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044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83697" y="2478589"/>
            <a:ext cx="5101672" cy="1533261"/>
            <a:chOff x="833902" y="2478589"/>
            <a:chExt cx="5101672" cy="1533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852131" y="3105834"/>
              <a:ext cx="5083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이미지의 텍스트 음성 변환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833902" y="2478589"/>
              <a:ext cx="773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Part 1, 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823130"/>
              <a:ext cx="4960228" cy="255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40" y="4009292"/>
              <a:ext cx="4960228" cy="25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텍스트 음성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도메인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86745" y="2504208"/>
            <a:ext cx="2618509" cy="2701637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219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텍스트 음성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5" y="1264666"/>
            <a:ext cx="319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상세 기능  및  세부  메뉴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46614" y="2161310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68928" y="2161309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기능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6614" y="4417069"/>
            <a:ext cx="9493777" cy="1859972"/>
          </a:xfrm>
          <a:prstGeom prst="roundRect">
            <a:avLst>
              <a:gd name="adj" fmla="val 125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8928" y="4417068"/>
            <a:ext cx="1800000" cy="1800000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메뉴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3198" y="2491131"/>
            <a:ext cx="5952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업로드 버튼으로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업로드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이미지에 </a:t>
            </a:r>
            <a:r>
              <a:rPr lang="ko-KR" altLang="en-US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포함된 텍스트를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</a:t>
            </a:r>
            <a:endParaRPr lang="en-US" altLang="ko-KR" sz="2000" spc="2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sz="2000" spc="2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텍스트를 </a:t>
            </a:r>
            <a:r>
              <a:rPr lang="ko-KR" altLang="en-US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음성으로 변환하여 결과 출력</a:t>
            </a:r>
            <a:r>
              <a:rPr lang="en-US" altLang="ko-KR" sz="2000" spc="2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ko-KR" altLang="en-US" sz="2000" spc="2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9912" y="4924653"/>
            <a:ext cx="59523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 변환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8081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텍스트 음성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8" y="2060585"/>
            <a:ext cx="6135324" cy="38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560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이미지의 텍스트 음성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14982" y="125629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구성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5" y="1900019"/>
            <a:ext cx="6179295" cy="40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45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83697" y="2478589"/>
            <a:ext cx="5030566" cy="1533261"/>
            <a:chOff x="833902" y="2478589"/>
            <a:chExt cx="5030566" cy="1533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1830082" y="3105834"/>
              <a:ext cx="3108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150" dirty="0">
                  <a:solidFill>
                    <a:schemeClr val="bg1"/>
                  </a:solidFill>
                </a:rPr>
                <a:t>음식 주문 </a:t>
              </a:r>
              <a:r>
                <a:rPr lang="ko-KR" altLang="en-US" sz="3600" spc="-150" dirty="0" err="1">
                  <a:solidFill>
                    <a:schemeClr val="bg1"/>
                  </a:solidFill>
                </a:rPr>
                <a:t>챗봇</a:t>
              </a:r>
              <a:endParaRPr lang="ko-KR" altLang="en-US" sz="3600" spc="-15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833902" y="2478589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2,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823130"/>
              <a:ext cx="4960228" cy="255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40" y="4009292"/>
              <a:ext cx="4960228" cy="25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3804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32080" y="354457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sz="3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3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 2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도메인</a:t>
            </a:r>
            <a:endParaRPr lang="ko-KR" altLang="en-US" sz="2400" spc="-300" dirty="0">
              <a:solidFill>
                <a:srgbClr val="39393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09455" y="2192479"/>
            <a:ext cx="2618509" cy="2701637"/>
          </a:xfrm>
          <a:prstGeom prst="ellipse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33309" y="2192480"/>
            <a:ext cx="2618509" cy="2701637"/>
          </a:xfrm>
          <a:prstGeom prst="ellipse">
            <a:avLst/>
          </a:prstGeom>
          <a:solidFill>
            <a:srgbClr val="04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사업자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9618" y="5205846"/>
            <a:ext cx="243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주문 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리뷰글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작성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5725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432</Words>
  <Application>Microsoft Office PowerPoint</Application>
  <PresentationFormat>와이드스크린</PresentationFormat>
  <Paragraphs>187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 ExtraBold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30</cp:revision>
  <dcterms:created xsi:type="dcterms:W3CDTF">2020-09-07T02:34:06Z</dcterms:created>
  <dcterms:modified xsi:type="dcterms:W3CDTF">2021-05-14T08:57:48Z</dcterms:modified>
</cp:coreProperties>
</file>