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6D400-E6AB-4206-BD3B-78466AFE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97D1EB-879E-44A6-BBAF-83F7513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8DD7F6-E4C6-400D-80B1-65714694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98CA9C-46A2-49A6-ADCC-511D3210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71579-6551-4DBF-BCE0-A1C9CA8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2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BAE02-EEE6-471A-8703-46027A6B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55B06-2684-471A-BD65-F7F3340A2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F83FC-3E22-4CA4-AB8A-F752ED7C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70537-EC3E-4901-87D7-C004C0A1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16263D-D9B3-4462-9EA5-3D9C5170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90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3BAEE1-F5DF-4C60-B8E1-5B5C76D68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C324A1-0F2E-46B7-B67B-76A97135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E49320-3640-42E7-89CB-5BE60929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4B645-995A-40EA-8956-0467DE84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D58A18-F8A5-43AF-9C13-6FF0C321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74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061C5-0B4A-4566-896E-BC2F803A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61D2-50B5-474D-AD3E-881B4663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0A2BCA-B2DB-4C85-9A0E-5F090F78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54E05-EB5D-4333-A4CF-B8284446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F1DA7F-0FED-4242-9045-BB47B80E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9DA9B-20A9-4C87-B858-7981C3D2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000A26-55F3-48BF-A310-5A3A54EB0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91AAD-D207-4610-A463-9E387122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FCA66-4771-4CDE-B65F-F2D6BA5A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E0EF-F1B4-4386-AFCF-D46AB6CD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61418-5449-4AEA-9F38-6B21F214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7F47E-CBA1-4086-B151-CF1D0A82A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E5E37F-4666-4D32-84CE-B31D4AB5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F5D116-C546-4E96-88CB-8B822024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171666-4846-45B8-8FC3-4BCC78B4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847879-9927-4447-A322-6002E4F5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57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54B4D-FE29-41AA-BF8B-E5889EC6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624B97-7142-4DA4-806B-3E8A7376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D3BFC1-1E44-453D-8A52-2EF13B4CD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DE9EFD-BDBC-42D6-B975-DF0ECD943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3C76E8-8605-4595-93A6-D774A76AF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A848F1-99D0-4CF1-88FB-22794FF2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C9DDB7-7822-4B16-9C83-5E853C89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07CA8A-E577-4C8C-8C69-EC5F8B22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0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8A68-8C13-4558-A0C8-B9DB1598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7DA00A-19E7-474E-98D2-CFD80A12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370B4C-764C-4B36-8DCD-90F55FE7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C8ADC7-5D63-4638-839A-6A985D1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8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6B7407-7894-4A25-8145-82EE5ADA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425AF5-1289-471F-B1FB-6A3D5A6F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2F830-BA79-4F9C-BFFB-C3EEF751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7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80E34-5B4E-4EE1-8CF4-F6C0A21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5FFA-3AF3-42DD-A5C0-68389FD4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9BF25-5F72-4EA3-873D-929B059B1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6DA6AB-2D95-4C85-95A3-B9F5B0FF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F9A4FD-25E2-44E2-8D7A-595601D7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AD8C1-CBEB-4007-8456-791C99CC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2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2FC3F-3936-4FCA-B312-68F8BD39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D0A9DB-671E-44DB-9A6C-64FBD3E57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6524C3-BA20-40B5-8402-01E1E6AEF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865C41-B9F8-488E-824F-F5C474E6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DA1117-9BFF-46BD-91EC-66C68AD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597BC-A51B-42FC-8647-9DC04448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99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5BB5F4-01DA-436F-94D3-9B6CDBC3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CA7FCE-FDE6-4AA2-9A41-94CD711AC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36DB95-46D0-492D-97ED-0C80CC5BC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6B7E-0F17-4CD7-A672-20C7CCD63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12E21E-04E9-4BE5-A943-66160B837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C37D0-B5CB-4980-93A4-665B98963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B380-14C1-4442-B3D9-1498BDB247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04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9D46D26-23B3-4F34-B263-E094A370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6" y="933482"/>
            <a:ext cx="9669780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D173EAC-A9C9-4CEC-87E5-1D5BE438B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370"/>
            <a:ext cx="12192000" cy="52812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98CB0FF-A28C-4BA6-9512-4BC72543A645}"/>
              </a:ext>
            </a:extLst>
          </p:cNvPr>
          <p:cNvSpPr/>
          <p:nvPr/>
        </p:nvSpPr>
        <p:spPr>
          <a:xfrm>
            <a:off x="1884876" y="2170294"/>
            <a:ext cx="1262184" cy="60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DA13B9-D37E-472A-B2D9-3C035406A66A}"/>
              </a:ext>
            </a:extLst>
          </p:cNvPr>
          <p:cNvSpPr/>
          <p:nvPr/>
        </p:nvSpPr>
        <p:spPr>
          <a:xfrm>
            <a:off x="10335456" y="5264014"/>
            <a:ext cx="914401" cy="60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B92B987-8A1B-40DF-BB2D-F7C3EE8AE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71500"/>
            <a:ext cx="8305800" cy="5715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503D8A-362E-479F-A32E-0120109B2725}"/>
              </a:ext>
            </a:extLst>
          </p:cNvPr>
          <p:cNvSpPr/>
          <p:nvPr/>
        </p:nvSpPr>
        <p:spPr>
          <a:xfrm>
            <a:off x="3013788" y="5812971"/>
            <a:ext cx="4348065" cy="25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4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39FAAF8-888E-4871-8CF5-EB52B615F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468630"/>
            <a:ext cx="7353300" cy="59207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1DFD77-DFB8-49BE-B3FA-0D695F094ACE}"/>
              </a:ext>
            </a:extLst>
          </p:cNvPr>
          <p:cNvSpPr/>
          <p:nvPr/>
        </p:nvSpPr>
        <p:spPr>
          <a:xfrm>
            <a:off x="4429956" y="3755254"/>
            <a:ext cx="914401" cy="60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845F17-8D00-43B5-80B0-52CDF9695B93}"/>
              </a:ext>
            </a:extLst>
          </p:cNvPr>
          <p:cNvSpPr/>
          <p:nvPr/>
        </p:nvSpPr>
        <p:spPr>
          <a:xfrm>
            <a:off x="2513859" y="5052874"/>
            <a:ext cx="914401" cy="60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80FEA-4769-418C-9F4D-44937DAF8F2F}"/>
              </a:ext>
            </a:extLst>
          </p:cNvPr>
          <p:cNvSpPr/>
          <p:nvPr/>
        </p:nvSpPr>
        <p:spPr>
          <a:xfrm>
            <a:off x="4759910" y="5052874"/>
            <a:ext cx="2280082" cy="60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49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1B7C82-D776-43FD-A329-55E328FC0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344930"/>
            <a:ext cx="11917680" cy="41681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87239F-FFFB-471A-8A1D-26E9E7DADFF4}"/>
              </a:ext>
            </a:extLst>
          </p:cNvPr>
          <p:cNvSpPr/>
          <p:nvPr/>
        </p:nvSpPr>
        <p:spPr>
          <a:xfrm>
            <a:off x="10298096" y="3029504"/>
            <a:ext cx="1402673" cy="60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E5B5D1C-3AF4-4426-9787-6E438B80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391"/>
            <a:ext cx="12192000" cy="56172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1B3EAD-DA33-4DD7-900E-63230239CF01}"/>
              </a:ext>
            </a:extLst>
          </p:cNvPr>
          <p:cNvSpPr/>
          <p:nvPr/>
        </p:nvSpPr>
        <p:spPr>
          <a:xfrm>
            <a:off x="2894120" y="2982897"/>
            <a:ext cx="2450237" cy="1376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8749FBB-0226-4CF4-9D15-413D1C9A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819150"/>
            <a:ext cx="995172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4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92A08AF-32B0-444C-A0A9-E49287AC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1527810"/>
            <a:ext cx="9974580" cy="38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5EAAED4-3330-43BB-9441-39DD6F36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49780"/>
            <a:ext cx="11544300" cy="27584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C41D0F-9BB5-4B33-8AA7-1DDAF5D84AFA}"/>
              </a:ext>
            </a:extLst>
          </p:cNvPr>
          <p:cNvSpPr/>
          <p:nvPr/>
        </p:nvSpPr>
        <p:spPr>
          <a:xfrm>
            <a:off x="3695701" y="3832860"/>
            <a:ext cx="115824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3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2ECA47-A60A-408E-9AA4-EA8AEB27E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70" y="750570"/>
            <a:ext cx="6652260" cy="53568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9CB752-1E0C-4B00-BFB7-896B55C7D291}"/>
              </a:ext>
            </a:extLst>
          </p:cNvPr>
          <p:cNvSpPr/>
          <p:nvPr/>
        </p:nvSpPr>
        <p:spPr>
          <a:xfrm>
            <a:off x="3322320" y="2324100"/>
            <a:ext cx="4053840" cy="693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8012D2-5597-49C2-8770-468793022946}"/>
              </a:ext>
            </a:extLst>
          </p:cNvPr>
          <p:cNvSpPr txBox="1"/>
          <p:nvPr/>
        </p:nvSpPr>
        <p:spPr>
          <a:xfrm>
            <a:off x="124288" y="2486144"/>
            <a:ext cx="273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第二張投影片的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ARN</a:t>
            </a:r>
          </a:p>
        </p:txBody>
      </p:sp>
    </p:spTree>
    <p:extLst>
      <p:ext uri="{BB962C8B-B14F-4D97-AF65-F5344CB8AC3E}">
        <p14:creationId xmlns:p14="http://schemas.microsoft.com/office/powerpoint/2010/main" val="387004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寬螢幕</PresentationFormat>
  <Paragraphs>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敬智 黃</dc:creator>
  <cp:lastModifiedBy>敬智 黃</cp:lastModifiedBy>
  <cp:revision>2</cp:revision>
  <dcterms:created xsi:type="dcterms:W3CDTF">2021-05-14T14:57:51Z</dcterms:created>
  <dcterms:modified xsi:type="dcterms:W3CDTF">2021-05-14T15:04:28Z</dcterms:modified>
</cp:coreProperties>
</file>