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48" r:id="rId2"/>
    <p:sldMasterId id="2147483660" r:id="rId3"/>
  </p:sldMasterIdLst>
  <p:notesMasterIdLst>
    <p:notesMasterId r:id="rId19"/>
  </p:notesMasterIdLst>
  <p:handoutMasterIdLst>
    <p:handoutMasterId r:id="rId20"/>
  </p:handoutMasterIdLst>
  <p:sldIdLst>
    <p:sldId id="1095" r:id="rId4"/>
    <p:sldId id="1096" r:id="rId5"/>
    <p:sldId id="292" r:id="rId6"/>
    <p:sldId id="312" r:id="rId7"/>
    <p:sldId id="319" r:id="rId8"/>
    <p:sldId id="1106" r:id="rId9"/>
    <p:sldId id="324" r:id="rId10"/>
    <p:sldId id="318" r:id="rId11"/>
    <p:sldId id="310" r:id="rId12"/>
    <p:sldId id="325" r:id="rId13"/>
    <p:sldId id="1105" r:id="rId14"/>
    <p:sldId id="307" r:id="rId15"/>
    <p:sldId id="322" r:id="rId16"/>
    <p:sldId id="311" r:id="rId17"/>
    <p:sldId id="110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HB" initials="L" lastIdx="2" clrIdx="0">
    <p:extLst>
      <p:ext uri="{19B8F6BF-5375-455C-9EA6-DF929625EA0E}">
        <p15:presenceInfo xmlns:p15="http://schemas.microsoft.com/office/powerpoint/2012/main" userId="LH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81C"/>
    <a:srgbClr val="FA8282"/>
    <a:srgbClr val="E7474B"/>
    <a:srgbClr val="FFFFFF"/>
    <a:srgbClr val="FF5353"/>
    <a:srgbClr val="F1F4F8"/>
    <a:srgbClr val="C4C5CA"/>
    <a:srgbClr val="E32329"/>
    <a:srgbClr val="64148A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271" autoAdjust="0"/>
  </p:normalViewPr>
  <p:slideViewPr>
    <p:cSldViewPr snapToGrid="0">
      <p:cViewPr varScale="1">
        <p:scale>
          <a:sx n="68" d="100"/>
          <a:sy n="68" d="100"/>
        </p:scale>
        <p:origin x="6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F59C3BF-CDBA-4CB9-ACED-F59FF34700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FC3D2C-0056-4F89-BE65-1B22FF787B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43D6E-56B9-4EAA-8A2C-7A4C1B423C28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766025-FA82-46FC-9EB0-EAED48E4FB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EAE55-989F-4045-A899-700595B681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09CC4-838B-4A58-8683-81EC66711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02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48133-4C8F-4DA2-942F-BB5A28B2191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A8996-DFA8-47BB-BF3A-79D2D421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82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9C466-5DD7-4471-B93C-DA887477F7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04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대회는 다종 예측 모형들을 활용하여 앙상블 기법을 개발하는 것을 목표로 하고있다</a:t>
            </a:r>
            <a:r>
              <a:rPr lang="en-US" altLang="ko-KR" dirty="0"/>
              <a:t>. </a:t>
            </a:r>
            <a:r>
              <a:rPr lang="ko-KR" altLang="en-US" dirty="0"/>
              <a:t>그리고 그 성능은 인센티브의 합으로 계산한다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A8996-DFA8-47BB-BF3A-79D2D421BF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441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A8996-DFA8-47BB-BF3A-79D2D421BF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6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86AC5-3E34-4924-8012-9D590ABB0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23EA7C-3400-40BC-A5EF-40BB705CA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3B720-46A4-498E-B35E-55C57820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B79FF2-8A23-4623-A823-6FF76CEBED8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7FAF7-64A3-4F41-B35D-6645A70A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B99C2C-668F-48E9-A7F3-51FB8038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63EE16-45C5-4E36-A305-28A5E58B8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BF445-8B98-46B7-9F89-960088C5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2EFDD-AC29-4497-B44D-4A27272E6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E97B4-A762-441E-A0C2-9B27AA340F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B79FF2-8A23-4623-A823-6FF76CEBED8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B9D14-8FD4-41CB-9417-FD3552B8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1844D-E461-4F9E-AABB-075B551A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63EE16-45C5-4E36-A305-28A5E58B8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25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05CF79-811A-4424-9C7B-76E05AAA8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95E4CC-E76D-4197-9ABE-BCC195BD4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7BC5A-82F1-4390-BFA0-15E5D4B5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B79FF2-8A23-4623-A823-6FF76CEBED8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05336C-129C-491F-ABA4-DD3978E0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7E5F6-5542-4F93-BCA3-0FEBC76D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63EE16-45C5-4E36-A305-28A5E58B8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75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36922C-6C20-4E93-8A57-744E35B0FE98}"/>
              </a:ext>
            </a:extLst>
          </p:cNvPr>
          <p:cNvSpPr/>
          <p:nvPr userDrawn="1"/>
        </p:nvSpPr>
        <p:spPr>
          <a:xfrm>
            <a:off x="0" y="0"/>
            <a:ext cx="12192000" cy="101548"/>
          </a:xfrm>
          <a:prstGeom prst="rect">
            <a:avLst/>
          </a:prstGeom>
          <a:gradFill flip="none" rotWithShape="1">
            <a:gsLst>
              <a:gs pos="70000">
                <a:srgbClr val="DA2127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C018FA-39C5-4CE4-891E-BDB6D9D75480}"/>
              </a:ext>
            </a:extLst>
          </p:cNvPr>
          <p:cNvCxnSpPr>
            <a:cxnSpLocks/>
          </p:cNvCxnSpPr>
          <p:nvPr userDrawn="1"/>
        </p:nvCxnSpPr>
        <p:spPr>
          <a:xfrm>
            <a:off x="171948" y="6418136"/>
            <a:ext cx="1184810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B3C539C-DA76-401D-A1D9-66F3F7E073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1" y="6540515"/>
            <a:ext cx="1170069" cy="15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7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5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4606724"/>
          </a:xfrm>
          <a:prstGeom prst="rect">
            <a:avLst/>
          </a:prstGeom>
          <a:solidFill>
            <a:srgbClr val="920815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4539436" y="1893116"/>
            <a:ext cx="3113127" cy="3113127"/>
            <a:chOff x="4539436" y="1893116"/>
            <a:chExt cx="3113127" cy="3113127"/>
          </a:xfrm>
        </p:grpSpPr>
        <p:sp>
          <p:nvSpPr>
            <p:cNvPr id="19" name="타원 18"/>
            <p:cNvSpPr/>
            <p:nvPr/>
          </p:nvSpPr>
          <p:spPr>
            <a:xfrm>
              <a:off x="4539436" y="1893116"/>
              <a:ext cx="3113127" cy="3113127"/>
            </a:xfrm>
            <a:prstGeom prst="ellipse">
              <a:avLst/>
            </a:prstGeom>
            <a:solidFill>
              <a:srgbClr val="DA22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4648304" y="2001985"/>
              <a:ext cx="2895391" cy="28953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 userDrawn="1"/>
        </p:nvSpPr>
        <p:spPr>
          <a:xfrm>
            <a:off x="0" y="3441474"/>
            <a:ext cx="12192000" cy="2282633"/>
          </a:xfrm>
          <a:prstGeom prst="rect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5725106" y="2367745"/>
            <a:ext cx="741787" cy="753261"/>
            <a:chOff x="5709707" y="2225951"/>
            <a:chExt cx="772586" cy="784537"/>
          </a:xfrm>
          <a:solidFill>
            <a:srgbClr val="DA2229"/>
          </a:solidFill>
        </p:grpSpPr>
        <p:sp>
          <p:nvSpPr>
            <p:cNvPr id="23" name="모서리가 둥근 직사각형 22"/>
            <p:cNvSpPr/>
            <p:nvPr/>
          </p:nvSpPr>
          <p:spPr>
            <a:xfrm>
              <a:off x="5913261" y="2967288"/>
              <a:ext cx="37314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5959904" y="2458836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959904" y="2531084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990999" y="2604236"/>
              <a:ext cx="21766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5928809" y="2895123"/>
              <a:ext cx="34204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5944356" y="2821972"/>
              <a:ext cx="31095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959904" y="2748821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5975451" y="2677387"/>
              <a:ext cx="24876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6144426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36" name="포인트가 5개인 별 35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포인트가 5개인 별 36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포인트가 5개인 별 37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flipH="1">
              <a:off x="5709707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33" name="포인트가 5개인 별 32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포인트가 5개인 별 33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포인트가 5개인 별 34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7" name="그룹 56"/>
          <p:cNvGrpSpPr/>
          <p:nvPr userDrawn="1"/>
        </p:nvGrpSpPr>
        <p:grpSpPr>
          <a:xfrm>
            <a:off x="10378801" y="6383893"/>
            <a:ext cx="1600720" cy="203600"/>
            <a:chOff x="10378801" y="5790869"/>
            <a:chExt cx="1600720" cy="203600"/>
          </a:xfrm>
        </p:grpSpPr>
        <p:sp>
          <p:nvSpPr>
            <p:cNvPr id="58" name="Freeform 87"/>
            <p:cNvSpPr>
              <a:spLocks/>
            </p:cNvSpPr>
            <p:nvPr/>
          </p:nvSpPr>
          <p:spPr bwMode="auto">
            <a:xfrm>
              <a:off x="11443273" y="5799896"/>
              <a:ext cx="74553" cy="141751"/>
            </a:xfrm>
            <a:custGeom>
              <a:avLst/>
              <a:gdLst>
                <a:gd name="T0" fmla="*/ 111 w 465"/>
                <a:gd name="T1" fmla="*/ 883 h 883"/>
                <a:gd name="T2" fmla="*/ 465 w 465"/>
                <a:gd name="T3" fmla="*/ 883 h 883"/>
                <a:gd name="T4" fmla="*/ 465 w 465"/>
                <a:gd name="T5" fmla="*/ 747 h 883"/>
                <a:gd name="T6" fmla="*/ 162 w 465"/>
                <a:gd name="T7" fmla="*/ 747 h 883"/>
                <a:gd name="T8" fmla="*/ 162 w 465"/>
                <a:gd name="T9" fmla="*/ 136 h 883"/>
                <a:gd name="T10" fmla="*/ 450 w 465"/>
                <a:gd name="T11" fmla="*/ 136 h 883"/>
                <a:gd name="T12" fmla="*/ 450 w 465"/>
                <a:gd name="T13" fmla="*/ 0 h 883"/>
                <a:gd name="T14" fmla="*/ 4 w 465"/>
                <a:gd name="T15" fmla="*/ 0 h 883"/>
                <a:gd name="T16" fmla="*/ 4 w 465"/>
                <a:gd name="T17" fmla="*/ 782 h 883"/>
                <a:gd name="T18" fmla="*/ 111 w 465"/>
                <a:gd name="T19" fmla="*/ 883 h 883"/>
                <a:gd name="T20" fmla="*/ 111 w 465"/>
                <a:gd name="T21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883">
                  <a:moveTo>
                    <a:pt x="111" y="883"/>
                  </a:moveTo>
                  <a:lnTo>
                    <a:pt x="465" y="883"/>
                  </a:lnTo>
                  <a:lnTo>
                    <a:pt x="465" y="747"/>
                  </a:lnTo>
                  <a:lnTo>
                    <a:pt x="162" y="747"/>
                  </a:lnTo>
                  <a:lnTo>
                    <a:pt x="162" y="136"/>
                  </a:lnTo>
                  <a:lnTo>
                    <a:pt x="450" y="136"/>
                  </a:lnTo>
                  <a:lnTo>
                    <a:pt x="450" y="0"/>
                  </a:lnTo>
                  <a:lnTo>
                    <a:pt x="4" y="0"/>
                  </a:lnTo>
                  <a:lnTo>
                    <a:pt x="4" y="782"/>
                  </a:lnTo>
                  <a:cubicBezTo>
                    <a:pt x="4" y="782"/>
                    <a:pt x="0" y="883"/>
                    <a:pt x="111" y="883"/>
                  </a:cubicBezTo>
                  <a:lnTo>
                    <a:pt x="111" y="88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88"/>
            <p:cNvSpPr>
              <a:spLocks/>
            </p:cNvSpPr>
            <p:nvPr/>
          </p:nvSpPr>
          <p:spPr bwMode="auto">
            <a:xfrm>
              <a:off x="11806344" y="5858401"/>
              <a:ext cx="173177" cy="85920"/>
            </a:xfrm>
            <a:custGeom>
              <a:avLst/>
              <a:gdLst>
                <a:gd name="T0" fmla="*/ 334 w 518"/>
                <a:gd name="T1" fmla="*/ 193 h 257"/>
                <a:gd name="T2" fmla="*/ 334 w 518"/>
                <a:gd name="T3" fmla="*/ 0 h 257"/>
                <a:gd name="T4" fmla="*/ 260 w 518"/>
                <a:gd name="T5" fmla="*/ 0 h 257"/>
                <a:gd name="T6" fmla="*/ 260 w 518"/>
                <a:gd name="T7" fmla="*/ 193 h 257"/>
                <a:gd name="T8" fmla="*/ 176 w 518"/>
                <a:gd name="T9" fmla="*/ 193 h 257"/>
                <a:gd name="T10" fmla="*/ 176 w 518"/>
                <a:gd name="T11" fmla="*/ 0 h 257"/>
                <a:gd name="T12" fmla="*/ 100 w 518"/>
                <a:gd name="T13" fmla="*/ 0 h 257"/>
                <a:gd name="T14" fmla="*/ 100 w 518"/>
                <a:gd name="T15" fmla="*/ 193 h 257"/>
                <a:gd name="T16" fmla="*/ 0 w 518"/>
                <a:gd name="T17" fmla="*/ 193 h 257"/>
                <a:gd name="T18" fmla="*/ 0 w 518"/>
                <a:gd name="T19" fmla="*/ 257 h 257"/>
                <a:gd name="T20" fmla="*/ 518 w 518"/>
                <a:gd name="T21" fmla="*/ 257 h 257"/>
                <a:gd name="T22" fmla="*/ 518 w 518"/>
                <a:gd name="T23" fmla="*/ 193 h 257"/>
                <a:gd name="T24" fmla="*/ 334 w 518"/>
                <a:gd name="T25" fmla="*/ 193 h 257"/>
                <a:gd name="T26" fmla="*/ 334 w 518"/>
                <a:gd name="T27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8" h="257">
                  <a:moveTo>
                    <a:pt x="334" y="193"/>
                  </a:moveTo>
                  <a:lnTo>
                    <a:pt x="334" y="0"/>
                  </a:lnTo>
                  <a:lnTo>
                    <a:pt x="260" y="0"/>
                  </a:lnTo>
                  <a:lnTo>
                    <a:pt x="260" y="193"/>
                  </a:lnTo>
                  <a:lnTo>
                    <a:pt x="176" y="193"/>
                  </a:lnTo>
                  <a:lnTo>
                    <a:pt x="176" y="0"/>
                  </a:lnTo>
                  <a:lnTo>
                    <a:pt x="100" y="0"/>
                  </a:lnTo>
                  <a:lnTo>
                    <a:pt x="100" y="193"/>
                  </a:lnTo>
                  <a:lnTo>
                    <a:pt x="0" y="193"/>
                  </a:lnTo>
                  <a:lnTo>
                    <a:pt x="0" y="257"/>
                  </a:lnTo>
                  <a:lnTo>
                    <a:pt x="518" y="257"/>
                  </a:lnTo>
                  <a:lnTo>
                    <a:pt x="518" y="193"/>
                  </a:lnTo>
                  <a:lnTo>
                    <a:pt x="334" y="193"/>
                  </a:lnTo>
                  <a:lnTo>
                    <a:pt x="334" y="19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89"/>
            <p:cNvSpPr>
              <a:spLocks/>
            </p:cNvSpPr>
            <p:nvPr/>
          </p:nvSpPr>
          <p:spPr bwMode="auto">
            <a:xfrm>
              <a:off x="11257057" y="5881135"/>
              <a:ext cx="165154" cy="108988"/>
            </a:xfrm>
            <a:custGeom>
              <a:avLst/>
              <a:gdLst>
                <a:gd name="T0" fmla="*/ 964 w 1028"/>
                <a:gd name="T1" fmla="*/ 311 h 678"/>
                <a:gd name="T2" fmla="*/ 964 w 1028"/>
                <a:gd name="T3" fmla="*/ 678 h 678"/>
                <a:gd name="T4" fmla="*/ 806 w 1028"/>
                <a:gd name="T5" fmla="*/ 678 h 678"/>
                <a:gd name="T6" fmla="*/ 806 w 1028"/>
                <a:gd name="T7" fmla="*/ 367 h 678"/>
                <a:gd name="T8" fmla="*/ 53 w 1028"/>
                <a:gd name="T9" fmla="*/ 367 h 678"/>
                <a:gd name="T10" fmla="*/ 53 w 1028"/>
                <a:gd name="T11" fmla="*/ 235 h 678"/>
                <a:gd name="T12" fmla="*/ 427 w 1028"/>
                <a:gd name="T13" fmla="*/ 235 h 678"/>
                <a:gd name="T14" fmla="*/ 427 w 1028"/>
                <a:gd name="T15" fmla="*/ 124 h 678"/>
                <a:gd name="T16" fmla="*/ 0 w 1028"/>
                <a:gd name="T17" fmla="*/ 124 h 678"/>
                <a:gd name="T18" fmla="*/ 0 w 1028"/>
                <a:gd name="T19" fmla="*/ 0 h 678"/>
                <a:gd name="T20" fmla="*/ 1028 w 1028"/>
                <a:gd name="T21" fmla="*/ 0 h 678"/>
                <a:gd name="T22" fmla="*/ 1028 w 1028"/>
                <a:gd name="T23" fmla="*/ 124 h 678"/>
                <a:gd name="T24" fmla="*/ 585 w 1028"/>
                <a:gd name="T25" fmla="*/ 124 h 678"/>
                <a:gd name="T26" fmla="*/ 585 w 1028"/>
                <a:gd name="T27" fmla="*/ 235 h 678"/>
                <a:gd name="T28" fmla="*/ 895 w 1028"/>
                <a:gd name="T29" fmla="*/ 235 h 678"/>
                <a:gd name="T30" fmla="*/ 964 w 1028"/>
                <a:gd name="T31" fmla="*/ 311 h 678"/>
                <a:gd name="T32" fmla="*/ 964 w 1028"/>
                <a:gd name="T33" fmla="*/ 311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8" h="678">
                  <a:moveTo>
                    <a:pt x="964" y="311"/>
                  </a:moveTo>
                  <a:lnTo>
                    <a:pt x="964" y="678"/>
                  </a:lnTo>
                  <a:lnTo>
                    <a:pt x="806" y="678"/>
                  </a:lnTo>
                  <a:lnTo>
                    <a:pt x="806" y="367"/>
                  </a:lnTo>
                  <a:lnTo>
                    <a:pt x="53" y="367"/>
                  </a:lnTo>
                  <a:lnTo>
                    <a:pt x="53" y="235"/>
                  </a:lnTo>
                  <a:lnTo>
                    <a:pt x="427" y="235"/>
                  </a:lnTo>
                  <a:lnTo>
                    <a:pt x="42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028" y="0"/>
                  </a:lnTo>
                  <a:lnTo>
                    <a:pt x="1028" y="124"/>
                  </a:lnTo>
                  <a:lnTo>
                    <a:pt x="585" y="124"/>
                  </a:lnTo>
                  <a:lnTo>
                    <a:pt x="585" y="235"/>
                  </a:lnTo>
                  <a:lnTo>
                    <a:pt x="895" y="235"/>
                  </a:lnTo>
                  <a:cubicBezTo>
                    <a:pt x="895" y="235"/>
                    <a:pt x="964" y="235"/>
                    <a:pt x="964" y="311"/>
                  </a:cubicBezTo>
                  <a:lnTo>
                    <a:pt x="964" y="311"/>
                  </a:lnTo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90"/>
            <p:cNvSpPr>
              <a:spLocks noEditPoints="1"/>
            </p:cNvSpPr>
            <p:nvPr/>
          </p:nvSpPr>
          <p:spPr bwMode="auto">
            <a:xfrm>
              <a:off x="11265750" y="5798558"/>
              <a:ext cx="146098" cy="68201"/>
            </a:xfrm>
            <a:custGeom>
              <a:avLst/>
              <a:gdLst>
                <a:gd name="T0" fmla="*/ 64 w 911"/>
                <a:gd name="T1" fmla="*/ 425 h 425"/>
                <a:gd name="T2" fmla="*/ 911 w 911"/>
                <a:gd name="T3" fmla="*/ 425 h 425"/>
                <a:gd name="T4" fmla="*/ 911 w 911"/>
                <a:gd name="T5" fmla="*/ 0 h 425"/>
                <a:gd name="T6" fmla="*/ 753 w 911"/>
                <a:gd name="T7" fmla="*/ 0 h 425"/>
                <a:gd name="T8" fmla="*/ 753 w 911"/>
                <a:gd name="T9" fmla="*/ 89 h 425"/>
                <a:gd name="T10" fmla="*/ 162 w 911"/>
                <a:gd name="T11" fmla="*/ 89 h 425"/>
                <a:gd name="T12" fmla="*/ 162 w 911"/>
                <a:gd name="T13" fmla="*/ 0 h 425"/>
                <a:gd name="T14" fmla="*/ 3 w 911"/>
                <a:gd name="T15" fmla="*/ 0 h 425"/>
                <a:gd name="T16" fmla="*/ 3 w 911"/>
                <a:gd name="T17" fmla="*/ 361 h 425"/>
                <a:gd name="T18" fmla="*/ 64 w 911"/>
                <a:gd name="T19" fmla="*/ 425 h 425"/>
                <a:gd name="T20" fmla="*/ 753 w 911"/>
                <a:gd name="T21" fmla="*/ 212 h 425"/>
                <a:gd name="T22" fmla="*/ 753 w 911"/>
                <a:gd name="T23" fmla="*/ 295 h 425"/>
                <a:gd name="T24" fmla="*/ 162 w 911"/>
                <a:gd name="T25" fmla="*/ 295 h 425"/>
                <a:gd name="T26" fmla="*/ 162 w 911"/>
                <a:gd name="T27" fmla="*/ 212 h 425"/>
                <a:gd name="T28" fmla="*/ 753 w 911"/>
                <a:gd name="T29" fmla="*/ 212 h 425"/>
                <a:gd name="T30" fmla="*/ 753 w 911"/>
                <a:gd name="T31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1" h="425">
                  <a:moveTo>
                    <a:pt x="64" y="425"/>
                  </a:moveTo>
                  <a:lnTo>
                    <a:pt x="911" y="425"/>
                  </a:lnTo>
                  <a:lnTo>
                    <a:pt x="911" y="0"/>
                  </a:lnTo>
                  <a:lnTo>
                    <a:pt x="753" y="0"/>
                  </a:lnTo>
                  <a:lnTo>
                    <a:pt x="753" y="89"/>
                  </a:lnTo>
                  <a:lnTo>
                    <a:pt x="162" y="89"/>
                  </a:lnTo>
                  <a:lnTo>
                    <a:pt x="162" y="0"/>
                  </a:lnTo>
                  <a:lnTo>
                    <a:pt x="3" y="0"/>
                  </a:lnTo>
                  <a:lnTo>
                    <a:pt x="3" y="361"/>
                  </a:lnTo>
                  <a:cubicBezTo>
                    <a:pt x="3" y="361"/>
                    <a:pt x="0" y="425"/>
                    <a:pt x="64" y="425"/>
                  </a:cubicBezTo>
                  <a:close/>
                  <a:moveTo>
                    <a:pt x="753" y="212"/>
                  </a:moveTo>
                  <a:lnTo>
                    <a:pt x="753" y="295"/>
                  </a:lnTo>
                  <a:lnTo>
                    <a:pt x="162" y="295"/>
                  </a:lnTo>
                  <a:lnTo>
                    <a:pt x="162" y="212"/>
                  </a:lnTo>
                  <a:lnTo>
                    <a:pt x="753" y="212"/>
                  </a:lnTo>
                  <a:lnTo>
                    <a:pt x="753" y="212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91"/>
            <p:cNvSpPr>
              <a:spLocks/>
            </p:cNvSpPr>
            <p:nvPr/>
          </p:nvSpPr>
          <p:spPr bwMode="auto">
            <a:xfrm>
              <a:off x="11529193" y="5797890"/>
              <a:ext cx="74219" cy="149106"/>
            </a:xfrm>
            <a:custGeom>
              <a:avLst/>
              <a:gdLst>
                <a:gd name="T0" fmla="*/ 146 w 222"/>
                <a:gd name="T1" fmla="*/ 154 h 446"/>
                <a:gd name="T2" fmla="*/ 76 w 222"/>
                <a:gd name="T3" fmla="*/ 154 h 446"/>
                <a:gd name="T4" fmla="*/ 76 w 222"/>
                <a:gd name="T5" fmla="*/ 0 h 446"/>
                <a:gd name="T6" fmla="*/ 0 w 222"/>
                <a:gd name="T7" fmla="*/ 0 h 446"/>
                <a:gd name="T8" fmla="*/ 0 w 222"/>
                <a:gd name="T9" fmla="*/ 446 h 446"/>
                <a:gd name="T10" fmla="*/ 76 w 222"/>
                <a:gd name="T11" fmla="*/ 446 h 446"/>
                <a:gd name="T12" fmla="*/ 76 w 222"/>
                <a:gd name="T13" fmla="*/ 219 h 446"/>
                <a:gd name="T14" fmla="*/ 146 w 222"/>
                <a:gd name="T15" fmla="*/ 219 h 446"/>
                <a:gd name="T16" fmla="*/ 146 w 222"/>
                <a:gd name="T17" fmla="*/ 446 h 446"/>
                <a:gd name="T18" fmla="*/ 222 w 222"/>
                <a:gd name="T19" fmla="*/ 446 h 446"/>
                <a:gd name="T20" fmla="*/ 222 w 222"/>
                <a:gd name="T21" fmla="*/ 0 h 446"/>
                <a:gd name="T22" fmla="*/ 146 w 222"/>
                <a:gd name="T23" fmla="*/ 0 h 446"/>
                <a:gd name="T24" fmla="*/ 146 w 222"/>
                <a:gd name="T25" fmla="*/ 154 h 446"/>
                <a:gd name="T26" fmla="*/ 146 w 222"/>
                <a:gd name="T27" fmla="*/ 15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446">
                  <a:moveTo>
                    <a:pt x="146" y="154"/>
                  </a:moveTo>
                  <a:lnTo>
                    <a:pt x="76" y="154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446"/>
                  </a:lnTo>
                  <a:lnTo>
                    <a:pt x="76" y="446"/>
                  </a:lnTo>
                  <a:lnTo>
                    <a:pt x="76" y="219"/>
                  </a:lnTo>
                  <a:lnTo>
                    <a:pt x="146" y="219"/>
                  </a:lnTo>
                  <a:lnTo>
                    <a:pt x="146" y="446"/>
                  </a:lnTo>
                  <a:lnTo>
                    <a:pt x="222" y="446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6" y="154"/>
                  </a:lnTo>
                  <a:lnTo>
                    <a:pt x="146" y="154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92"/>
            <p:cNvSpPr>
              <a:spLocks/>
            </p:cNvSpPr>
            <p:nvPr/>
          </p:nvSpPr>
          <p:spPr bwMode="auto">
            <a:xfrm>
              <a:off x="11815370" y="5799896"/>
              <a:ext cx="150444" cy="92941"/>
            </a:xfrm>
            <a:custGeom>
              <a:avLst/>
              <a:gdLst>
                <a:gd name="T0" fmla="*/ 937 w 937"/>
                <a:gd name="T1" fmla="*/ 98 h 579"/>
                <a:gd name="T2" fmla="*/ 937 w 937"/>
                <a:gd name="T3" fmla="*/ 579 h 579"/>
                <a:gd name="T4" fmla="*/ 782 w 937"/>
                <a:gd name="T5" fmla="*/ 579 h 579"/>
                <a:gd name="T6" fmla="*/ 782 w 937"/>
                <a:gd name="T7" fmla="*/ 142 h 579"/>
                <a:gd name="T8" fmla="*/ 0 w 937"/>
                <a:gd name="T9" fmla="*/ 142 h 579"/>
                <a:gd name="T10" fmla="*/ 0 w 937"/>
                <a:gd name="T11" fmla="*/ 6 h 579"/>
                <a:gd name="T12" fmla="*/ 845 w 937"/>
                <a:gd name="T13" fmla="*/ 6 h 579"/>
                <a:gd name="T14" fmla="*/ 937 w 937"/>
                <a:gd name="T15" fmla="*/ 98 h 579"/>
                <a:gd name="T16" fmla="*/ 937 w 937"/>
                <a:gd name="T17" fmla="*/ 9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7" h="579">
                  <a:moveTo>
                    <a:pt x="937" y="98"/>
                  </a:moveTo>
                  <a:lnTo>
                    <a:pt x="937" y="579"/>
                  </a:lnTo>
                  <a:lnTo>
                    <a:pt x="782" y="579"/>
                  </a:lnTo>
                  <a:lnTo>
                    <a:pt x="782" y="142"/>
                  </a:lnTo>
                  <a:lnTo>
                    <a:pt x="0" y="142"/>
                  </a:lnTo>
                  <a:lnTo>
                    <a:pt x="0" y="6"/>
                  </a:lnTo>
                  <a:lnTo>
                    <a:pt x="845" y="6"/>
                  </a:lnTo>
                  <a:cubicBezTo>
                    <a:pt x="845" y="6"/>
                    <a:pt x="937" y="0"/>
                    <a:pt x="937" y="98"/>
                  </a:cubicBezTo>
                  <a:lnTo>
                    <a:pt x="937" y="98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93"/>
            <p:cNvSpPr>
              <a:spLocks noEditPoints="1"/>
            </p:cNvSpPr>
            <p:nvPr/>
          </p:nvSpPr>
          <p:spPr bwMode="auto">
            <a:xfrm>
              <a:off x="11628152" y="5790869"/>
              <a:ext cx="174180" cy="199588"/>
            </a:xfrm>
            <a:custGeom>
              <a:avLst/>
              <a:gdLst>
                <a:gd name="T0" fmla="*/ 873 w 1085"/>
                <a:gd name="T1" fmla="*/ 817 h 1244"/>
                <a:gd name="T2" fmla="*/ 54 w 1085"/>
                <a:gd name="T3" fmla="*/ 813 h 1244"/>
                <a:gd name="T4" fmla="*/ 54 w 1085"/>
                <a:gd name="T5" fmla="*/ 949 h 1244"/>
                <a:gd name="T6" fmla="*/ 788 w 1085"/>
                <a:gd name="T7" fmla="*/ 949 h 1244"/>
                <a:gd name="T8" fmla="*/ 788 w 1085"/>
                <a:gd name="T9" fmla="*/ 1244 h 1244"/>
                <a:gd name="T10" fmla="*/ 946 w 1085"/>
                <a:gd name="T11" fmla="*/ 1244 h 1244"/>
                <a:gd name="T12" fmla="*/ 946 w 1085"/>
                <a:gd name="T13" fmla="*/ 877 h 1244"/>
                <a:gd name="T14" fmla="*/ 873 w 1085"/>
                <a:gd name="T15" fmla="*/ 817 h 1244"/>
                <a:gd name="T16" fmla="*/ 943 w 1085"/>
                <a:gd name="T17" fmla="*/ 323 h 1244"/>
                <a:gd name="T18" fmla="*/ 943 w 1085"/>
                <a:gd name="T19" fmla="*/ 44 h 1244"/>
                <a:gd name="T20" fmla="*/ 784 w 1085"/>
                <a:gd name="T21" fmla="*/ 44 h 1244"/>
                <a:gd name="T22" fmla="*/ 784 w 1085"/>
                <a:gd name="T23" fmla="*/ 737 h 1244"/>
                <a:gd name="T24" fmla="*/ 943 w 1085"/>
                <a:gd name="T25" fmla="*/ 737 h 1244"/>
                <a:gd name="T26" fmla="*/ 943 w 1085"/>
                <a:gd name="T27" fmla="*/ 456 h 1244"/>
                <a:gd name="T28" fmla="*/ 1085 w 1085"/>
                <a:gd name="T29" fmla="*/ 456 h 1244"/>
                <a:gd name="T30" fmla="*/ 1085 w 1085"/>
                <a:gd name="T31" fmla="*/ 323 h 1244"/>
                <a:gd name="T32" fmla="*/ 943 w 1085"/>
                <a:gd name="T33" fmla="*/ 323 h 1244"/>
                <a:gd name="T34" fmla="*/ 225 w 1085"/>
                <a:gd name="T35" fmla="*/ 250 h 1244"/>
                <a:gd name="T36" fmla="*/ 16 w 1085"/>
                <a:gd name="T37" fmla="*/ 497 h 1244"/>
                <a:gd name="T38" fmla="*/ 307 w 1085"/>
                <a:gd name="T39" fmla="*/ 753 h 1244"/>
                <a:gd name="T40" fmla="*/ 601 w 1085"/>
                <a:gd name="T41" fmla="*/ 497 h 1244"/>
                <a:gd name="T42" fmla="*/ 373 w 1085"/>
                <a:gd name="T43" fmla="*/ 247 h 1244"/>
                <a:gd name="T44" fmla="*/ 373 w 1085"/>
                <a:gd name="T45" fmla="*/ 212 h 1244"/>
                <a:gd name="T46" fmla="*/ 620 w 1085"/>
                <a:gd name="T47" fmla="*/ 212 h 1244"/>
                <a:gd name="T48" fmla="*/ 620 w 1085"/>
                <a:gd name="T49" fmla="*/ 79 h 1244"/>
                <a:gd name="T50" fmla="*/ 380 w 1085"/>
                <a:gd name="T51" fmla="*/ 79 h 1244"/>
                <a:gd name="T52" fmla="*/ 380 w 1085"/>
                <a:gd name="T53" fmla="*/ 0 h 1244"/>
                <a:gd name="T54" fmla="*/ 225 w 1085"/>
                <a:gd name="T55" fmla="*/ 0 h 1244"/>
                <a:gd name="T56" fmla="*/ 225 w 1085"/>
                <a:gd name="T57" fmla="*/ 79 h 1244"/>
                <a:gd name="T58" fmla="*/ 0 w 1085"/>
                <a:gd name="T59" fmla="*/ 79 h 1244"/>
                <a:gd name="T60" fmla="*/ 0 w 1085"/>
                <a:gd name="T61" fmla="*/ 212 h 1244"/>
                <a:gd name="T62" fmla="*/ 231 w 1085"/>
                <a:gd name="T63" fmla="*/ 212 h 1244"/>
                <a:gd name="T64" fmla="*/ 231 w 1085"/>
                <a:gd name="T65" fmla="*/ 247 h 1244"/>
                <a:gd name="T66" fmla="*/ 225 w 1085"/>
                <a:gd name="T67" fmla="*/ 250 h 1244"/>
                <a:gd name="T68" fmla="*/ 307 w 1085"/>
                <a:gd name="T69" fmla="*/ 370 h 1244"/>
                <a:gd name="T70" fmla="*/ 449 w 1085"/>
                <a:gd name="T71" fmla="*/ 497 h 1244"/>
                <a:gd name="T72" fmla="*/ 307 w 1085"/>
                <a:gd name="T73" fmla="*/ 620 h 1244"/>
                <a:gd name="T74" fmla="*/ 168 w 1085"/>
                <a:gd name="T75" fmla="*/ 497 h 1244"/>
                <a:gd name="T76" fmla="*/ 307 w 1085"/>
                <a:gd name="T77" fmla="*/ 370 h 1244"/>
                <a:gd name="T78" fmla="*/ 307 w 1085"/>
                <a:gd name="T79" fmla="*/ 37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5" h="1244">
                  <a:moveTo>
                    <a:pt x="873" y="817"/>
                  </a:moveTo>
                  <a:lnTo>
                    <a:pt x="54" y="813"/>
                  </a:lnTo>
                  <a:lnTo>
                    <a:pt x="54" y="949"/>
                  </a:lnTo>
                  <a:lnTo>
                    <a:pt x="788" y="949"/>
                  </a:lnTo>
                  <a:lnTo>
                    <a:pt x="788" y="1244"/>
                  </a:lnTo>
                  <a:lnTo>
                    <a:pt x="946" y="1244"/>
                  </a:lnTo>
                  <a:lnTo>
                    <a:pt x="946" y="877"/>
                  </a:lnTo>
                  <a:cubicBezTo>
                    <a:pt x="946" y="807"/>
                    <a:pt x="873" y="817"/>
                    <a:pt x="873" y="817"/>
                  </a:cubicBezTo>
                  <a:close/>
                  <a:moveTo>
                    <a:pt x="943" y="323"/>
                  </a:moveTo>
                  <a:lnTo>
                    <a:pt x="943" y="44"/>
                  </a:lnTo>
                  <a:lnTo>
                    <a:pt x="784" y="44"/>
                  </a:lnTo>
                  <a:lnTo>
                    <a:pt x="784" y="737"/>
                  </a:lnTo>
                  <a:lnTo>
                    <a:pt x="943" y="737"/>
                  </a:lnTo>
                  <a:lnTo>
                    <a:pt x="943" y="456"/>
                  </a:lnTo>
                  <a:lnTo>
                    <a:pt x="1085" y="456"/>
                  </a:lnTo>
                  <a:lnTo>
                    <a:pt x="1085" y="323"/>
                  </a:lnTo>
                  <a:lnTo>
                    <a:pt x="943" y="323"/>
                  </a:lnTo>
                  <a:close/>
                  <a:moveTo>
                    <a:pt x="225" y="250"/>
                  </a:moveTo>
                  <a:cubicBezTo>
                    <a:pt x="104" y="282"/>
                    <a:pt x="16" y="383"/>
                    <a:pt x="16" y="497"/>
                  </a:cubicBezTo>
                  <a:cubicBezTo>
                    <a:pt x="16" y="639"/>
                    <a:pt x="149" y="753"/>
                    <a:pt x="307" y="753"/>
                  </a:cubicBezTo>
                  <a:cubicBezTo>
                    <a:pt x="465" y="753"/>
                    <a:pt x="601" y="639"/>
                    <a:pt x="601" y="497"/>
                  </a:cubicBezTo>
                  <a:cubicBezTo>
                    <a:pt x="601" y="380"/>
                    <a:pt x="503" y="275"/>
                    <a:pt x="373" y="247"/>
                  </a:cubicBezTo>
                  <a:lnTo>
                    <a:pt x="373" y="212"/>
                  </a:lnTo>
                  <a:lnTo>
                    <a:pt x="620" y="212"/>
                  </a:lnTo>
                  <a:lnTo>
                    <a:pt x="620" y="79"/>
                  </a:lnTo>
                  <a:lnTo>
                    <a:pt x="380" y="79"/>
                  </a:lnTo>
                  <a:lnTo>
                    <a:pt x="380" y="0"/>
                  </a:lnTo>
                  <a:lnTo>
                    <a:pt x="225" y="0"/>
                  </a:lnTo>
                  <a:lnTo>
                    <a:pt x="225" y="79"/>
                  </a:lnTo>
                  <a:lnTo>
                    <a:pt x="0" y="79"/>
                  </a:lnTo>
                  <a:lnTo>
                    <a:pt x="0" y="212"/>
                  </a:lnTo>
                  <a:lnTo>
                    <a:pt x="231" y="212"/>
                  </a:lnTo>
                  <a:lnTo>
                    <a:pt x="231" y="247"/>
                  </a:lnTo>
                  <a:lnTo>
                    <a:pt x="225" y="250"/>
                  </a:lnTo>
                  <a:close/>
                  <a:moveTo>
                    <a:pt x="307" y="370"/>
                  </a:moveTo>
                  <a:cubicBezTo>
                    <a:pt x="386" y="370"/>
                    <a:pt x="449" y="427"/>
                    <a:pt x="449" y="497"/>
                  </a:cubicBezTo>
                  <a:cubicBezTo>
                    <a:pt x="449" y="567"/>
                    <a:pt x="386" y="620"/>
                    <a:pt x="307" y="620"/>
                  </a:cubicBezTo>
                  <a:cubicBezTo>
                    <a:pt x="231" y="620"/>
                    <a:pt x="168" y="567"/>
                    <a:pt x="168" y="497"/>
                  </a:cubicBezTo>
                  <a:cubicBezTo>
                    <a:pt x="168" y="427"/>
                    <a:pt x="231" y="370"/>
                    <a:pt x="307" y="370"/>
                  </a:cubicBezTo>
                  <a:lnTo>
                    <a:pt x="307" y="37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94"/>
            <p:cNvSpPr>
              <a:spLocks noEditPoints="1"/>
            </p:cNvSpPr>
            <p:nvPr/>
          </p:nvSpPr>
          <p:spPr bwMode="auto">
            <a:xfrm>
              <a:off x="11108954" y="5897517"/>
              <a:ext cx="126707" cy="91938"/>
            </a:xfrm>
            <a:custGeom>
              <a:avLst/>
              <a:gdLst>
                <a:gd name="T0" fmla="*/ 791 w 791"/>
                <a:gd name="T1" fmla="*/ 288 h 573"/>
                <a:gd name="T2" fmla="*/ 791 w 791"/>
                <a:gd name="T3" fmla="*/ 288 h 573"/>
                <a:gd name="T4" fmla="*/ 395 w 791"/>
                <a:gd name="T5" fmla="*/ 0 h 573"/>
                <a:gd name="T6" fmla="*/ 0 w 791"/>
                <a:gd name="T7" fmla="*/ 288 h 573"/>
                <a:gd name="T8" fmla="*/ 395 w 791"/>
                <a:gd name="T9" fmla="*/ 573 h 573"/>
                <a:gd name="T10" fmla="*/ 791 w 791"/>
                <a:gd name="T11" fmla="*/ 288 h 573"/>
                <a:gd name="T12" fmla="*/ 395 w 791"/>
                <a:gd name="T13" fmla="*/ 449 h 573"/>
                <a:gd name="T14" fmla="*/ 158 w 791"/>
                <a:gd name="T15" fmla="*/ 288 h 573"/>
                <a:gd name="T16" fmla="*/ 395 w 791"/>
                <a:gd name="T17" fmla="*/ 123 h 573"/>
                <a:gd name="T18" fmla="*/ 636 w 791"/>
                <a:gd name="T19" fmla="*/ 288 h 573"/>
                <a:gd name="T20" fmla="*/ 395 w 791"/>
                <a:gd name="T21" fmla="*/ 449 h 573"/>
                <a:gd name="T22" fmla="*/ 395 w 791"/>
                <a:gd name="T23" fmla="*/ 44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1" h="573">
                  <a:moveTo>
                    <a:pt x="791" y="288"/>
                  </a:moveTo>
                  <a:lnTo>
                    <a:pt x="791" y="288"/>
                  </a:lnTo>
                  <a:cubicBezTo>
                    <a:pt x="791" y="129"/>
                    <a:pt x="613" y="0"/>
                    <a:pt x="395" y="0"/>
                  </a:cubicBezTo>
                  <a:cubicBezTo>
                    <a:pt x="177" y="0"/>
                    <a:pt x="0" y="129"/>
                    <a:pt x="0" y="288"/>
                  </a:cubicBezTo>
                  <a:cubicBezTo>
                    <a:pt x="0" y="446"/>
                    <a:pt x="177" y="573"/>
                    <a:pt x="395" y="573"/>
                  </a:cubicBezTo>
                  <a:cubicBezTo>
                    <a:pt x="613" y="573"/>
                    <a:pt x="791" y="446"/>
                    <a:pt x="791" y="288"/>
                  </a:cubicBezTo>
                  <a:close/>
                  <a:moveTo>
                    <a:pt x="395" y="449"/>
                  </a:moveTo>
                  <a:cubicBezTo>
                    <a:pt x="266" y="449"/>
                    <a:pt x="158" y="376"/>
                    <a:pt x="158" y="288"/>
                  </a:cubicBezTo>
                  <a:cubicBezTo>
                    <a:pt x="158" y="199"/>
                    <a:pt x="266" y="123"/>
                    <a:pt x="395" y="123"/>
                  </a:cubicBezTo>
                  <a:cubicBezTo>
                    <a:pt x="503" y="123"/>
                    <a:pt x="636" y="186"/>
                    <a:pt x="636" y="288"/>
                  </a:cubicBezTo>
                  <a:cubicBezTo>
                    <a:pt x="636" y="389"/>
                    <a:pt x="503" y="449"/>
                    <a:pt x="395" y="449"/>
                  </a:cubicBezTo>
                  <a:lnTo>
                    <a:pt x="395" y="449"/>
                  </a:lnTo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95"/>
            <p:cNvSpPr>
              <a:spLocks noEditPoints="1"/>
            </p:cNvSpPr>
            <p:nvPr/>
          </p:nvSpPr>
          <p:spPr bwMode="auto">
            <a:xfrm>
              <a:off x="11076191" y="5796887"/>
              <a:ext cx="158467" cy="103639"/>
            </a:xfrm>
            <a:custGeom>
              <a:avLst/>
              <a:gdLst>
                <a:gd name="T0" fmla="*/ 503 w 987"/>
                <a:gd name="T1" fmla="*/ 19 h 646"/>
                <a:gd name="T2" fmla="*/ 19 w 987"/>
                <a:gd name="T3" fmla="*/ 19 h 646"/>
                <a:gd name="T4" fmla="*/ 19 w 987"/>
                <a:gd name="T5" fmla="*/ 142 h 646"/>
                <a:gd name="T6" fmla="*/ 377 w 987"/>
                <a:gd name="T7" fmla="*/ 142 h 646"/>
                <a:gd name="T8" fmla="*/ 358 w 987"/>
                <a:gd name="T9" fmla="*/ 237 h 646"/>
                <a:gd name="T10" fmla="*/ 0 w 987"/>
                <a:gd name="T11" fmla="*/ 529 h 646"/>
                <a:gd name="T12" fmla="*/ 4 w 987"/>
                <a:gd name="T13" fmla="*/ 646 h 646"/>
                <a:gd name="T14" fmla="*/ 541 w 987"/>
                <a:gd name="T15" fmla="*/ 63 h 646"/>
                <a:gd name="T16" fmla="*/ 503 w 987"/>
                <a:gd name="T17" fmla="*/ 19 h 646"/>
                <a:gd name="T18" fmla="*/ 826 w 987"/>
                <a:gd name="T19" fmla="*/ 0 h 646"/>
                <a:gd name="T20" fmla="*/ 826 w 987"/>
                <a:gd name="T21" fmla="*/ 123 h 646"/>
                <a:gd name="T22" fmla="*/ 579 w 987"/>
                <a:gd name="T23" fmla="*/ 123 h 646"/>
                <a:gd name="T24" fmla="*/ 579 w 987"/>
                <a:gd name="T25" fmla="*/ 259 h 646"/>
                <a:gd name="T26" fmla="*/ 826 w 987"/>
                <a:gd name="T27" fmla="*/ 259 h 646"/>
                <a:gd name="T28" fmla="*/ 826 w 987"/>
                <a:gd name="T29" fmla="*/ 351 h 646"/>
                <a:gd name="T30" fmla="*/ 573 w 987"/>
                <a:gd name="T31" fmla="*/ 351 h 646"/>
                <a:gd name="T32" fmla="*/ 573 w 987"/>
                <a:gd name="T33" fmla="*/ 484 h 646"/>
                <a:gd name="T34" fmla="*/ 826 w 987"/>
                <a:gd name="T35" fmla="*/ 484 h 646"/>
                <a:gd name="T36" fmla="*/ 826 w 987"/>
                <a:gd name="T37" fmla="*/ 639 h 646"/>
                <a:gd name="T38" fmla="*/ 987 w 987"/>
                <a:gd name="T39" fmla="*/ 639 h 646"/>
                <a:gd name="T40" fmla="*/ 987 w 987"/>
                <a:gd name="T41" fmla="*/ 0 h 646"/>
                <a:gd name="T42" fmla="*/ 826 w 987"/>
                <a:gd name="T43" fmla="*/ 0 h 646"/>
                <a:gd name="T44" fmla="*/ 826 w 987"/>
                <a:gd name="T4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7" h="646">
                  <a:moveTo>
                    <a:pt x="503" y="19"/>
                  </a:moveTo>
                  <a:lnTo>
                    <a:pt x="19" y="19"/>
                  </a:lnTo>
                  <a:lnTo>
                    <a:pt x="19" y="142"/>
                  </a:lnTo>
                  <a:lnTo>
                    <a:pt x="377" y="142"/>
                  </a:lnTo>
                  <a:cubicBezTo>
                    <a:pt x="377" y="161"/>
                    <a:pt x="374" y="193"/>
                    <a:pt x="358" y="237"/>
                  </a:cubicBezTo>
                  <a:cubicBezTo>
                    <a:pt x="276" y="484"/>
                    <a:pt x="0" y="529"/>
                    <a:pt x="0" y="529"/>
                  </a:cubicBezTo>
                  <a:lnTo>
                    <a:pt x="4" y="646"/>
                  </a:lnTo>
                  <a:cubicBezTo>
                    <a:pt x="567" y="566"/>
                    <a:pt x="541" y="63"/>
                    <a:pt x="541" y="63"/>
                  </a:cubicBezTo>
                  <a:cubicBezTo>
                    <a:pt x="541" y="22"/>
                    <a:pt x="503" y="19"/>
                    <a:pt x="503" y="19"/>
                  </a:cubicBezTo>
                  <a:close/>
                  <a:moveTo>
                    <a:pt x="826" y="0"/>
                  </a:moveTo>
                  <a:lnTo>
                    <a:pt x="826" y="123"/>
                  </a:lnTo>
                  <a:lnTo>
                    <a:pt x="579" y="123"/>
                  </a:lnTo>
                  <a:lnTo>
                    <a:pt x="579" y="259"/>
                  </a:lnTo>
                  <a:lnTo>
                    <a:pt x="826" y="259"/>
                  </a:lnTo>
                  <a:lnTo>
                    <a:pt x="826" y="351"/>
                  </a:lnTo>
                  <a:lnTo>
                    <a:pt x="573" y="351"/>
                  </a:lnTo>
                  <a:lnTo>
                    <a:pt x="573" y="484"/>
                  </a:lnTo>
                  <a:lnTo>
                    <a:pt x="826" y="484"/>
                  </a:lnTo>
                  <a:lnTo>
                    <a:pt x="826" y="639"/>
                  </a:lnTo>
                  <a:lnTo>
                    <a:pt x="987" y="639"/>
                  </a:lnTo>
                  <a:lnTo>
                    <a:pt x="987" y="0"/>
                  </a:lnTo>
                  <a:lnTo>
                    <a:pt x="826" y="0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96"/>
            <p:cNvSpPr>
              <a:spLocks noEditPoints="1"/>
            </p:cNvSpPr>
            <p:nvPr/>
          </p:nvSpPr>
          <p:spPr bwMode="auto">
            <a:xfrm>
              <a:off x="10378801" y="5794547"/>
              <a:ext cx="629523" cy="199922"/>
            </a:xfrm>
            <a:custGeom>
              <a:avLst/>
              <a:gdLst>
                <a:gd name="T0" fmla="*/ 395 w 3923"/>
                <a:gd name="T1" fmla="*/ 22 h 1247"/>
                <a:gd name="T2" fmla="*/ 0 w 3923"/>
                <a:gd name="T3" fmla="*/ 22 h 1247"/>
                <a:gd name="T4" fmla="*/ 79 w 3923"/>
                <a:gd name="T5" fmla="*/ 158 h 1247"/>
                <a:gd name="T6" fmla="*/ 79 w 3923"/>
                <a:gd name="T7" fmla="*/ 1222 h 1247"/>
                <a:gd name="T8" fmla="*/ 395 w 3923"/>
                <a:gd name="T9" fmla="*/ 1222 h 1247"/>
                <a:gd name="T10" fmla="*/ 395 w 3923"/>
                <a:gd name="T11" fmla="*/ 22 h 1247"/>
                <a:gd name="T12" fmla="*/ 405 w 3923"/>
                <a:gd name="T13" fmla="*/ 516 h 1247"/>
                <a:gd name="T14" fmla="*/ 943 w 3923"/>
                <a:gd name="T15" fmla="*/ 1231 h 1247"/>
                <a:gd name="T16" fmla="*/ 1310 w 3923"/>
                <a:gd name="T17" fmla="*/ 1231 h 1247"/>
                <a:gd name="T18" fmla="*/ 743 w 3923"/>
                <a:gd name="T19" fmla="*/ 516 h 1247"/>
                <a:gd name="T20" fmla="*/ 1284 w 3923"/>
                <a:gd name="T21" fmla="*/ 19 h 1247"/>
                <a:gd name="T22" fmla="*/ 965 w 3923"/>
                <a:gd name="T23" fmla="*/ 19 h 1247"/>
                <a:gd name="T24" fmla="*/ 408 w 3923"/>
                <a:gd name="T25" fmla="*/ 513 h 1247"/>
                <a:gd name="T26" fmla="*/ 405 w 3923"/>
                <a:gd name="T27" fmla="*/ 516 h 1247"/>
                <a:gd name="T28" fmla="*/ 3923 w 3923"/>
                <a:gd name="T29" fmla="*/ 1225 h 1247"/>
                <a:gd name="T30" fmla="*/ 3923 w 3923"/>
                <a:gd name="T31" fmla="*/ 19 h 1247"/>
                <a:gd name="T32" fmla="*/ 3609 w 3923"/>
                <a:gd name="T33" fmla="*/ 19 h 1247"/>
                <a:gd name="T34" fmla="*/ 3609 w 3923"/>
                <a:gd name="T35" fmla="*/ 1029 h 1247"/>
                <a:gd name="T36" fmla="*/ 3242 w 3923"/>
                <a:gd name="T37" fmla="*/ 1029 h 1247"/>
                <a:gd name="T38" fmla="*/ 3141 w 3923"/>
                <a:gd name="T39" fmla="*/ 902 h 1247"/>
                <a:gd name="T40" fmla="*/ 3141 w 3923"/>
                <a:gd name="T41" fmla="*/ 22 h 1247"/>
                <a:gd name="T42" fmla="*/ 2752 w 3923"/>
                <a:gd name="T43" fmla="*/ 22 h 1247"/>
                <a:gd name="T44" fmla="*/ 2834 w 3923"/>
                <a:gd name="T45" fmla="*/ 155 h 1247"/>
                <a:gd name="T46" fmla="*/ 2834 w 3923"/>
                <a:gd name="T47" fmla="*/ 855 h 1247"/>
                <a:gd name="T48" fmla="*/ 3163 w 3923"/>
                <a:gd name="T49" fmla="*/ 1225 h 1247"/>
                <a:gd name="T50" fmla="*/ 3923 w 3923"/>
                <a:gd name="T51" fmla="*/ 1225 h 1247"/>
                <a:gd name="T52" fmla="*/ 2227 w 3923"/>
                <a:gd name="T53" fmla="*/ 1225 h 1247"/>
                <a:gd name="T54" fmla="*/ 2540 w 3923"/>
                <a:gd name="T55" fmla="*/ 1225 h 1247"/>
                <a:gd name="T56" fmla="*/ 2540 w 3923"/>
                <a:gd name="T57" fmla="*/ 389 h 1247"/>
                <a:gd name="T58" fmla="*/ 2208 w 3923"/>
                <a:gd name="T59" fmla="*/ 19 h 1247"/>
                <a:gd name="T60" fmla="*/ 1367 w 3923"/>
                <a:gd name="T61" fmla="*/ 19 h 1247"/>
                <a:gd name="T62" fmla="*/ 1442 w 3923"/>
                <a:gd name="T63" fmla="*/ 152 h 1247"/>
                <a:gd name="T64" fmla="*/ 1442 w 3923"/>
                <a:gd name="T65" fmla="*/ 1225 h 1247"/>
                <a:gd name="T66" fmla="*/ 1756 w 3923"/>
                <a:gd name="T67" fmla="*/ 1225 h 1247"/>
                <a:gd name="T68" fmla="*/ 1756 w 3923"/>
                <a:gd name="T69" fmla="*/ 215 h 1247"/>
                <a:gd name="T70" fmla="*/ 2123 w 3923"/>
                <a:gd name="T71" fmla="*/ 215 h 1247"/>
                <a:gd name="T72" fmla="*/ 2227 w 3923"/>
                <a:gd name="T73" fmla="*/ 342 h 1247"/>
                <a:gd name="T74" fmla="*/ 2227 w 3923"/>
                <a:gd name="T75" fmla="*/ 1225 h 1247"/>
                <a:gd name="T76" fmla="*/ 2227 w 3923"/>
                <a:gd name="T77" fmla="*/ 1225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3" h="1247">
                  <a:moveTo>
                    <a:pt x="395" y="22"/>
                  </a:moveTo>
                  <a:lnTo>
                    <a:pt x="0" y="22"/>
                  </a:lnTo>
                  <a:cubicBezTo>
                    <a:pt x="0" y="22"/>
                    <a:pt x="79" y="38"/>
                    <a:pt x="79" y="158"/>
                  </a:cubicBezTo>
                  <a:lnTo>
                    <a:pt x="79" y="1222"/>
                  </a:lnTo>
                  <a:lnTo>
                    <a:pt x="395" y="1222"/>
                  </a:lnTo>
                  <a:lnTo>
                    <a:pt x="395" y="22"/>
                  </a:lnTo>
                  <a:close/>
                  <a:moveTo>
                    <a:pt x="405" y="516"/>
                  </a:moveTo>
                  <a:lnTo>
                    <a:pt x="943" y="1231"/>
                  </a:lnTo>
                  <a:lnTo>
                    <a:pt x="1310" y="1231"/>
                  </a:lnTo>
                  <a:lnTo>
                    <a:pt x="743" y="516"/>
                  </a:lnTo>
                  <a:lnTo>
                    <a:pt x="1284" y="19"/>
                  </a:lnTo>
                  <a:lnTo>
                    <a:pt x="965" y="19"/>
                  </a:lnTo>
                  <a:lnTo>
                    <a:pt x="408" y="513"/>
                  </a:lnTo>
                  <a:lnTo>
                    <a:pt x="405" y="516"/>
                  </a:lnTo>
                  <a:close/>
                  <a:moveTo>
                    <a:pt x="3923" y="1225"/>
                  </a:moveTo>
                  <a:lnTo>
                    <a:pt x="3923" y="19"/>
                  </a:lnTo>
                  <a:lnTo>
                    <a:pt x="3609" y="19"/>
                  </a:lnTo>
                  <a:lnTo>
                    <a:pt x="3609" y="1029"/>
                  </a:lnTo>
                  <a:lnTo>
                    <a:pt x="3242" y="1029"/>
                  </a:lnTo>
                  <a:cubicBezTo>
                    <a:pt x="3208" y="1029"/>
                    <a:pt x="3141" y="1000"/>
                    <a:pt x="3141" y="902"/>
                  </a:cubicBezTo>
                  <a:lnTo>
                    <a:pt x="3141" y="22"/>
                  </a:lnTo>
                  <a:lnTo>
                    <a:pt x="2752" y="22"/>
                  </a:lnTo>
                  <a:cubicBezTo>
                    <a:pt x="2752" y="22"/>
                    <a:pt x="2834" y="38"/>
                    <a:pt x="2834" y="155"/>
                  </a:cubicBezTo>
                  <a:lnTo>
                    <a:pt x="2834" y="855"/>
                  </a:lnTo>
                  <a:cubicBezTo>
                    <a:pt x="2834" y="1247"/>
                    <a:pt x="3163" y="1225"/>
                    <a:pt x="3163" y="1225"/>
                  </a:cubicBezTo>
                  <a:lnTo>
                    <a:pt x="3923" y="1225"/>
                  </a:lnTo>
                  <a:close/>
                  <a:moveTo>
                    <a:pt x="2227" y="1225"/>
                  </a:moveTo>
                  <a:lnTo>
                    <a:pt x="2540" y="1225"/>
                  </a:lnTo>
                  <a:lnTo>
                    <a:pt x="2540" y="389"/>
                  </a:lnTo>
                  <a:cubicBezTo>
                    <a:pt x="2540" y="0"/>
                    <a:pt x="2243" y="19"/>
                    <a:pt x="2208" y="19"/>
                  </a:cubicBezTo>
                  <a:lnTo>
                    <a:pt x="1367" y="19"/>
                  </a:lnTo>
                  <a:cubicBezTo>
                    <a:pt x="1367" y="19"/>
                    <a:pt x="1442" y="48"/>
                    <a:pt x="1442" y="152"/>
                  </a:cubicBezTo>
                  <a:lnTo>
                    <a:pt x="1442" y="1225"/>
                  </a:lnTo>
                  <a:lnTo>
                    <a:pt x="1756" y="1225"/>
                  </a:lnTo>
                  <a:lnTo>
                    <a:pt x="1756" y="215"/>
                  </a:lnTo>
                  <a:lnTo>
                    <a:pt x="2123" y="215"/>
                  </a:lnTo>
                  <a:cubicBezTo>
                    <a:pt x="2157" y="215"/>
                    <a:pt x="2227" y="244"/>
                    <a:pt x="2227" y="342"/>
                  </a:cubicBezTo>
                  <a:lnTo>
                    <a:pt x="2227" y="1225"/>
                  </a:lnTo>
                  <a:lnTo>
                    <a:pt x="2227" y="1225"/>
                  </a:lnTo>
                </a:path>
              </a:pathLst>
            </a:custGeom>
            <a:solidFill>
              <a:srgbClr val="DA2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484626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E6487-3A42-4A6D-AC93-3C7EBBD7B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01D6B4-61AF-4AC0-99A0-61F21B6BD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0D2A7-5EB3-48A5-ADD9-DCC01ECE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29132C-AF5D-47D0-8014-1E978CBF36EE}" type="datetime1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B8BC2-3373-4F0A-AED7-32DF253C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6669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6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291D2-DF67-43F0-BEF2-16368492F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642F79-A503-42FD-BF8C-BFFC53152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AFFB-E7F4-4ABA-A419-40DA75DD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9A5E61-1FD4-43E8-8E18-9065CD9F6DFD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757D6-B83B-4722-A63C-AD9AA689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30002-E593-4B5B-971B-4F3362B4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7290D5-4836-494B-820B-91F93E242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0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2C104-FF02-4B26-91C4-A9450C43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679D35-1B4D-4C4B-AA1D-4F905C89A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C8068-0A77-4080-BF32-6B7B9104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9A5E61-1FD4-43E8-8E18-9065CD9F6DFD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52B8C-BFDA-42B3-9709-0C39C2C2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FD411-529C-4E6C-8BA2-B50AEF18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7290D5-4836-494B-820B-91F93E242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8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CD60A-79E6-4A97-AFA2-F02D3974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209030-8827-4B63-B587-5E9ACE2A2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6542C-B05E-45BC-A248-E2CF54F5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9A5E61-1FD4-43E8-8E18-9065CD9F6DFD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9FDF6-9266-46E5-A66F-5EE7E811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88DBC-A57E-46AC-B724-1B186DB0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7290D5-4836-494B-820B-91F93E242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69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356C5-2C05-48B2-836E-EE2B55F4A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EBFF7-E731-4C09-8272-923864F7E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ED9BB5-326A-4030-B955-290D49E82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3C7097-5776-4944-BF15-A58F71AE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9A5E61-1FD4-43E8-8E18-9065CD9F6DFD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1D54A6-DE42-492B-88F5-1B867FD8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1740CE-8C9A-491E-92C4-57318908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7290D5-4836-494B-820B-91F93E242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78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AF220-807C-458E-9A56-7BD19BE1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A4D0D-7AD3-4C9D-8709-7F170E4BE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300BE-3820-4259-B208-7C6B4782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B79FF2-8A23-4623-A823-6FF76CEBED8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A86AC-5CF3-4FCE-8C1A-B8A172B8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27C66-5692-428D-81BC-DA2AE952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63EE16-45C5-4E36-A305-28A5E58B8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19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AB315-8A54-4F92-B684-5025E533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1988F7-9C66-453C-8D25-B70BBFFB7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13AC31-8E83-4663-A4BB-C78878B9E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D494B9-C956-4EA9-BEAA-2F22216F5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62FE54-AC89-4D0A-A882-A5D7F59A6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90FADD-E45F-4007-BA3F-5CBAB593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9A5E61-1FD4-43E8-8E18-9065CD9F6DFD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4F0A2E-5C80-4E81-9363-F3566C24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172F99-D925-440F-9BBB-935FE3D8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7290D5-4836-494B-820B-91F93E242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09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97FAB-891F-482C-B9B9-CCAEEB18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7E94BE-9017-4E7D-AD96-5769F97C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9A5E61-1FD4-43E8-8E18-9065CD9F6DFD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D43190-5898-411A-AEE5-50943F1A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DAD17D-990D-4D17-A734-F696D944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7290D5-4836-494B-820B-91F93E242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97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BFF8A0-AA07-449A-9940-C6FCD255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9A5E61-1FD4-43E8-8E18-9065CD9F6DFD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1C3479-4984-4020-8538-E40B971F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71F07F-8FDA-4ACB-8404-02A39E14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7290D5-4836-494B-820B-91F93E242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4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8A079-FA45-4B55-9E59-12D599A0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C42BC-4980-4448-984B-D2CED3928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1CE50F-5633-4458-BAD2-DA663610F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3648A4-7856-4522-9986-40B297AA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9A5E61-1FD4-43E8-8E18-9065CD9F6DFD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26B750-DE5C-428D-A1EF-B52406F7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99122-C445-4743-BAC7-525B6CE9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7290D5-4836-494B-820B-91F93E242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5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23DAC-DD6D-4B63-A6A4-FE7306A6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5640F5-7FE5-452B-B0FC-2538B1B16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BC6487-773D-46E4-BAF4-C1D12737B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F9D2CE-152C-4FDF-8180-AF6BB0A8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9A5E61-1FD4-43E8-8E18-9065CD9F6DFD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CECCFA-76CD-4A78-ADB9-B96C13A3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266999-8553-4942-ADEA-679C4F10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7290D5-4836-494B-820B-91F93E242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1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B7548-CB38-433F-8BB5-46780CBC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8DB3F1-A815-4A1A-A9D0-62F2BF3D5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06EE4-6F28-4DAB-B498-A200FD3B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9A5E61-1FD4-43E8-8E18-9065CD9F6DFD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832DC9-3623-4F9E-86A3-FFA5C6CF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54612-1C44-4A00-8ACB-EAD0A228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7290D5-4836-494B-820B-91F93E242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2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A78DE2-1DF4-4BB6-B6EA-7D26CBCA2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A86AEE-66BE-470C-8C19-8E3596D1D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14895-9B29-4F49-BF0E-5C782668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9A5E61-1FD4-43E8-8E18-9065CD9F6DFD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77ABE-211A-4B9A-BDE2-B7540BCE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9291A-C61E-45F7-BDAD-1B85C714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7290D5-4836-494B-820B-91F93E242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88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C471B-6C04-45EA-85CD-DC2D2BFB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7D899B-85FF-49A6-8CE1-8303A8C48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D6204-64FB-4583-A70A-4A31F4EA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B79FF2-8A23-4623-A823-6FF76CEBED8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21CDC-1C39-4923-9271-2E35A0BA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F0FD0-460D-4AE8-82D3-9B401765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63EE16-45C5-4E36-A305-28A5E58B8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26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3D1CB-89C8-4064-8F15-6C201C9D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EB3D68-2549-48ED-9592-6EA29CFAB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56DA27-F0F7-44C6-AAAE-54E25C352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BD5FFC-9373-428B-B6F0-801CB3A4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B79FF2-8A23-4623-A823-6FF76CEBED8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2D4673-CD5D-4D76-BE4E-BEF981B7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145296-B136-474B-80D6-E74240E6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63EE16-45C5-4E36-A305-28A5E58B8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35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E246E-7BF1-486A-ADB6-8CA3B4A3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F5A080-10C2-467C-A66C-45457064C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A690D4-744B-47F6-80EF-2AA4BE28F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D4B493-E700-4467-9A00-2CAC9C1F6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8FB69E-21E6-43D1-907D-FD143C69D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A34996-1637-4B69-9AE3-617F920D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B79FF2-8A23-4623-A823-6FF76CEBED8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61FBF3-1C2E-4F03-A540-9D2F8BF9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18B9C-5FEA-43D2-8713-EAD92449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63EE16-45C5-4E36-A305-28A5E58B8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64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67161-1900-49A2-92C5-D95A486B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D4EDC7-E142-42F2-956D-73B86AFF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B79FF2-8A23-4623-A823-6FF76CEBED8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941C02-D2B7-49FB-8642-77969EE1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2EF073-CA8F-4CD2-BB7E-511B1D6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63EE16-45C5-4E36-A305-28A5E58B8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9B07D8-C735-4609-9385-110D5D3D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B79FF2-8A23-4623-A823-6FF76CEBED8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196232-EC06-43BD-98DD-DB6F353F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A947C9-1E23-4CD1-BBA7-3CD4341C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63EE16-45C5-4E36-A305-28A5E58B8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78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9FCB5-5726-43A0-A832-2D41C043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9E224-9112-49D3-93D2-75B524B7B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051703-229D-4482-A046-382CE2031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7F1773-0BE1-4DBB-A025-6535F8EB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B79FF2-8A23-4623-A823-6FF76CEBED8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EDD4B-D3B0-4C60-A3B1-F3048AD3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CC36A-DB04-4577-96D7-B451B9AB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63EE16-45C5-4E36-A305-28A5E58B8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50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B8A3D-729D-47F7-997E-D1F5210E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4FA889-A634-4E0B-A0DE-761709B37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77A152-C172-40F0-B04A-D4528F1FA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5BCBA5-0B1B-46A7-8A09-1724EBDF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B79FF2-8A23-4623-A823-6FF76CEBED8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F11AFD-B9D4-440B-ABEB-858474AF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CA8BA-935E-49E0-995C-630244DE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63EE16-45C5-4E36-A305-28A5E58B8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9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19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45ABDC0-6D3F-4BE9-A013-212B8948804A}"/>
              </a:ext>
            </a:extLst>
          </p:cNvPr>
          <p:cNvSpPr/>
          <p:nvPr userDrawn="1"/>
        </p:nvSpPr>
        <p:spPr>
          <a:xfrm>
            <a:off x="0" y="0"/>
            <a:ext cx="12192000" cy="529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A37C45E-6226-4FE3-907B-C5246E26C643}"/>
              </a:ext>
            </a:extLst>
          </p:cNvPr>
          <p:cNvCxnSpPr/>
          <p:nvPr userDrawn="1"/>
        </p:nvCxnSpPr>
        <p:spPr>
          <a:xfrm>
            <a:off x="0" y="568960"/>
            <a:ext cx="121920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BEB9FE8-D323-42A0-BCB3-D6992D856F55}"/>
              </a:ext>
            </a:extLst>
          </p:cNvPr>
          <p:cNvGrpSpPr/>
          <p:nvPr userDrawn="1"/>
        </p:nvGrpSpPr>
        <p:grpSpPr>
          <a:xfrm>
            <a:off x="107968" y="68910"/>
            <a:ext cx="3015150" cy="346932"/>
            <a:chOff x="-3015150" y="7265214"/>
            <a:chExt cx="8347076" cy="9604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D5503B1-FA2E-4DFB-A9AE-BACAFF2F1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8251" y="7846239"/>
              <a:ext cx="193675" cy="311150"/>
            </a:xfrm>
            <a:custGeom>
              <a:avLst/>
              <a:gdLst>
                <a:gd name="T0" fmla="*/ 68 w 122"/>
                <a:gd name="T1" fmla="*/ 114 h 196"/>
                <a:gd name="T2" fmla="*/ 68 w 122"/>
                <a:gd name="T3" fmla="*/ 196 h 196"/>
                <a:gd name="T4" fmla="*/ 55 w 122"/>
                <a:gd name="T5" fmla="*/ 196 h 196"/>
                <a:gd name="T6" fmla="*/ 55 w 122"/>
                <a:gd name="T7" fmla="*/ 114 h 196"/>
                <a:gd name="T8" fmla="*/ 0 w 122"/>
                <a:gd name="T9" fmla="*/ 0 h 196"/>
                <a:gd name="T10" fmla="*/ 15 w 122"/>
                <a:gd name="T11" fmla="*/ 0 h 196"/>
                <a:gd name="T12" fmla="*/ 62 w 122"/>
                <a:gd name="T13" fmla="*/ 99 h 196"/>
                <a:gd name="T14" fmla="*/ 107 w 122"/>
                <a:gd name="T15" fmla="*/ 0 h 196"/>
                <a:gd name="T16" fmla="*/ 122 w 122"/>
                <a:gd name="T17" fmla="*/ 0 h 196"/>
                <a:gd name="T18" fmla="*/ 68 w 122"/>
                <a:gd name="T19" fmla="*/ 114 h 196"/>
                <a:gd name="T20" fmla="*/ 68 w 122"/>
                <a:gd name="T21" fmla="*/ 11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" h="196">
                  <a:moveTo>
                    <a:pt x="68" y="114"/>
                  </a:moveTo>
                  <a:lnTo>
                    <a:pt x="68" y="196"/>
                  </a:lnTo>
                  <a:lnTo>
                    <a:pt x="55" y="196"/>
                  </a:lnTo>
                  <a:lnTo>
                    <a:pt x="55" y="114"/>
                  </a:lnTo>
                  <a:lnTo>
                    <a:pt x="0" y="0"/>
                  </a:lnTo>
                  <a:lnTo>
                    <a:pt x="15" y="0"/>
                  </a:lnTo>
                  <a:lnTo>
                    <a:pt x="62" y="99"/>
                  </a:lnTo>
                  <a:lnTo>
                    <a:pt x="107" y="0"/>
                  </a:lnTo>
                  <a:lnTo>
                    <a:pt x="122" y="0"/>
                  </a:lnTo>
                  <a:lnTo>
                    <a:pt x="68" y="114"/>
                  </a:lnTo>
                  <a:lnTo>
                    <a:pt x="68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28E1F4B0-C06D-483F-92AD-21041C0B2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276" y="7844652"/>
              <a:ext cx="23813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B32887E-6633-4C12-AF48-BB10E7761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176" y="7846239"/>
              <a:ext cx="195263" cy="311150"/>
            </a:xfrm>
            <a:custGeom>
              <a:avLst/>
              <a:gdLst>
                <a:gd name="T0" fmla="*/ 68 w 123"/>
                <a:gd name="T1" fmla="*/ 13 h 196"/>
                <a:gd name="T2" fmla="*/ 68 w 123"/>
                <a:gd name="T3" fmla="*/ 196 h 196"/>
                <a:gd name="T4" fmla="*/ 54 w 123"/>
                <a:gd name="T5" fmla="*/ 196 h 196"/>
                <a:gd name="T6" fmla="*/ 54 w 123"/>
                <a:gd name="T7" fmla="*/ 13 h 196"/>
                <a:gd name="T8" fmla="*/ 0 w 123"/>
                <a:gd name="T9" fmla="*/ 13 h 196"/>
                <a:gd name="T10" fmla="*/ 0 w 123"/>
                <a:gd name="T11" fmla="*/ 0 h 196"/>
                <a:gd name="T12" fmla="*/ 123 w 123"/>
                <a:gd name="T13" fmla="*/ 0 h 196"/>
                <a:gd name="T14" fmla="*/ 123 w 123"/>
                <a:gd name="T15" fmla="*/ 13 h 196"/>
                <a:gd name="T16" fmla="*/ 68 w 123"/>
                <a:gd name="T17" fmla="*/ 13 h 196"/>
                <a:gd name="T18" fmla="*/ 68 w 123"/>
                <a:gd name="T19" fmla="*/ 1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96">
                  <a:moveTo>
                    <a:pt x="68" y="13"/>
                  </a:moveTo>
                  <a:lnTo>
                    <a:pt x="68" y="196"/>
                  </a:lnTo>
                  <a:lnTo>
                    <a:pt x="54" y="196"/>
                  </a:lnTo>
                  <a:lnTo>
                    <a:pt x="54" y="1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123" y="13"/>
                  </a:lnTo>
                  <a:lnTo>
                    <a:pt x="68" y="13"/>
                  </a:lnTo>
                  <a:lnTo>
                    <a:pt x="68" y="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6399072-DA51-4FEA-8F36-C02CF6298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701" y="7374752"/>
              <a:ext cx="247650" cy="328613"/>
            </a:xfrm>
            <a:custGeom>
              <a:avLst/>
              <a:gdLst>
                <a:gd name="T0" fmla="*/ 113 w 156"/>
                <a:gd name="T1" fmla="*/ 207 h 207"/>
                <a:gd name="T2" fmla="*/ 63 w 156"/>
                <a:gd name="T3" fmla="*/ 113 h 207"/>
                <a:gd name="T4" fmla="*/ 38 w 156"/>
                <a:gd name="T5" fmla="*/ 145 h 207"/>
                <a:gd name="T6" fmla="*/ 38 w 156"/>
                <a:gd name="T7" fmla="*/ 207 h 207"/>
                <a:gd name="T8" fmla="*/ 0 w 156"/>
                <a:gd name="T9" fmla="*/ 207 h 207"/>
                <a:gd name="T10" fmla="*/ 0 w 156"/>
                <a:gd name="T11" fmla="*/ 0 h 207"/>
                <a:gd name="T12" fmla="*/ 38 w 156"/>
                <a:gd name="T13" fmla="*/ 0 h 207"/>
                <a:gd name="T14" fmla="*/ 38 w 156"/>
                <a:gd name="T15" fmla="*/ 90 h 207"/>
                <a:gd name="T16" fmla="*/ 106 w 156"/>
                <a:gd name="T17" fmla="*/ 0 h 207"/>
                <a:gd name="T18" fmla="*/ 152 w 156"/>
                <a:gd name="T19" fmla="*/ 0 h 207"/>
                <a:gd name="T20" fmla="*/ 88 w 156"/>
                <a:gd name="T21" fmla="*/ 82 h 207"/>
                <a:gd name="T22" fmla="*/ 156 w 156"/>
                <a:gd name="T23" fmla="*/ 207 h 207"/>
                <a:gd name="T24" fmla="*/ 113 w 156"/>
                <a:gd name="T25" fmla="*/ 207 h 207"/>
                <a:gd name="T26" fmla="*/ 113 w 156"/>
                <a:gd name="T2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6" h="207">
                  <a:moveTo>
                    <a:pt x="113" y="207"/>
                  </a:moveTo>
                  <a:lnTo>
                    <a:pt x="63" y="113"/>
                  </a:lnTo>
                  <a:lnTo>
                    <a:pt x="38" y="145"/>
                  </a:lnTo>
                  <a:lnTo>
                    <a:pt x="38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90"/>
                  </a:lnTo>
                  <a:lnTo>
                    <a:pt x="106" y="0"/>
                  </a:lnTo>
                  <a:lnTo>
                    <a:pt x="152" y="0"/>
                  </a:lnTo>
                  <a:lnTo>
                    <a:pt x="88" y="82"/>
                  </a:lnTo>
                  <a:lnTo>
                    <a:pt x="156" y="207"/>
                  </a:lnTo>
                  <a:lnTo>
                    <a:pt x="113" y="207"/>
                  </a:lnTo>
                  <a:lnTo>
                    <a:pt x="113" y="2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60EFE66-151A-4F83-A0B8-8A9A6CE64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051" y="7374752"/>
              <a:ext cx="244475" cy="328613"/>
            </a:xfrm>
            <a:custGeom>
              <a:avLst/>
              <a:gdLst>
                <a:gd name="T0" fmla="*/ 96 w 154"/>
                <a:gd name="T1" fmla="*/ 122 h 207"/>
                <a:gd name="T2" fmla="*/ 96 w 154"/>
                <a:gd name="T3" fmla="*/ 207 h 207"/>
                <a:gd name="T4" fmla="*/ 58 w 154"/>
                <a:gd name="T5" fmla="*/ 207 h 207"/>
                <a:gd name="T6" fmla="*/ 58 w 154"/>
                <a:gd name="T7" fmla="*/ 122 h 207"/>
                <a:gd name="T8" fmla="*/ 0 w 154"/>
                <a:gd name="T9" fmla="*/ 0 h 207"/>
                <a:gd name="T10" fmla="*/ 42 w 154"/>
                <a:gd name="T11" fmla="*/ 0 h 207"/>
                <a:gd name="T12" fmla="*/ 77 w 154"/>
                <a:gd name="T13" fmla="*/ 83 h 207"/>
                <a:gd name="T14" fmla="*/ 113 w 154"/>
                <a:gd name="T15" fmla="*/ 0 h 207"/>
                <a:gd name="T16" fmla="*/ 154 w 154"/>
                <a:gd name="T17" fmla="*/ 0 h 207"/>
                <a:gd name="T18" fmla="*/ 96 w 154"/>
                <a:gd name="T19" fmla="*/ 122 h 207"/>
                <a:gd name="T20" fmla="*/ 96 w 154"/>
                <a:gd name="T21" fmla="*/ 12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207">
                  <a:moveTo>
                    <a:pt x="96" y="122"/>
                  </a:moveTo>
                  <a:lnTo>
                    <a:pt x="96" y="207"/>
                  </a:lnTo>
                  <a:lnTo>
                    <a:pt x="58" y="207"/>
                  </a:lnTo>
                  <a:lnTo>
                    <a:pt x="58" y="122"/>
                  </a:lnTo>
                  <a:lnTo>
                    <a:pt x="0" y="0"/>
                  </a:lnTo>
                  <a:lnTo>
                    <a:pt x="42" y="0"/>
                  </a:lnTo>
                  <a:lnTo>
                    <a:pt x="77" y="83"/>
                  </a:lnTo>
                  <a:lnTo>
                    <a:pt x="113" y="0"/>
                  </a:lnTo>
                  <a:lnTo>
                    <a:pt x="154" y="0"/>
                  </a:lnTo>
                  <a:lnTo>
                    <a:pt x="96" y="122"/>
                  </a:lnTo>
                  <a:lnTo>
                    <a:pt x="96" y="1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8E31D7B-DBE2-448A-8DBE-91B12EDB5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7801" y="7374752"/>
              <a:ext cx="225425" cy="330200"/>
            </a:xfrm>
            <a:custGeom>
              <a:avLst/>
              <a:gdLst>
                <a:gd name="T0" fmla="*/ 161 w 321"/>
                <a:gd name="T1" fmla="*/ 470 h 470"/>
                <a:gd name="T2" fmla="*/ 0 w 321"/>
                <a:gd name="T3" fmla="*/ 307 h 470"/>
                <a:gd name="T4" fmla="*/ 0 w 321"/>
                <a:gd name="T5" fmla="*/ 0 h 470"/>
                <a:gd name="T6" fmla="*/ 84 w 321"/>
                <a:gd name="T7" fmla="*/ 0 h 470"/>
                <a:gd name="T8" fmla="*/ 84 w 321"/>
                <a:gd name="T9" fmla="*/ 304 h 470"/>
                <a:gd name="T10" fmla="*/ 161 w 321"/>
                <a:gd name="T11" fmla="*/ 390 h 470"/>
                <a:gd name="T12" fmla="*/ 235 w 321"/>
                <a:gd name="T13" fmla="*/ 304 h 470"/>
                <a:gd name="T14" fmla="*/ 235 w 321"/>
                <a:gd name="T15" fmla="*/ 0 h 470"/>
                <a:gd name="T16" fmla="*/ 321 w 321"/>
                <a:gd name="T17" fmla="*/ 0 h 470"/>
                <a:gd name="T18" fmla="*/ 321 w 321"/>
                <a:gd name="T19" fmla="*/ 307 h 470"/>
                <a:gd name="T20" fmla="*/ 161 w 321"/>
                <a:gd name="T21" fmla="*/ 470 h 470"/>
                <a:gd name="T22" fmla="*/ 161 w 321"/>
                <a:gd name="T23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1" h="470">
                  <a:moveTo>
                    <a:pt x="161" y="470"/>
                  </a:moveTo>
                  <a:cubicBezTo>
                    <a:pt x="72" y="470"/>
                    <a:pt x="0" y="407"/>
                    <a:pt x="0" y="307"/>
                  </a:cubicBezTo>
                  <a:lnTo>
                    <a:pt x="0" y="0"/>
                  </a:lnTo>
                  <a:lnTo>
                    <a:pt x="84" y="0"/>
                  </a:lnTo>
                  <a:lnTo>
                    <a:pt x="84" y="304"/>
                  </a:lnTo>
                  <a:cubicBezTo>
                    <a:pt x="84" y="358"/>
                    <a:pt x="115" y="390"/>
                    <a:pt x="161" y="390"/>
                  </a:cubicBezTo>
                  <a:cubicBezTo>
                    <a:pt x="207" y="390"/>
                    <a:pt x="235" y="358"/>
                    <a:pt x="235" y="304"/>
                  </a:cubicBezTo>
                  <a:lnTo>
                    <a:pt x="235" y="0"/>
                  </a:lnTo>
                  <a:lnTo>
                    <a:pt x="321" y="0"/>
                  </a:lnTo>
                  <a:lnTo>
                    <a:pt x="321" y="307"/>
                  </a:lnTo>
                  <a:cubicBezTo>
                    <a:pt x="321" y="407"/>
                    <a:pt x="250" y="470"/>
                    <a:pt x="161" y="470"/>
                  </a:cubicBezTo>
                  <a:lnTo>
                    <a:pt x="161" y="47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E2FBC56-DF33-4496-9C0F-454A61675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426" y="7374752"/>
              <a:ext cx="234950" cy="328613"/>
            </a:xfrm>
            <a:custGeom>
              <a:avLst/>
              <a:gdLst>
                <a:gd name="T0" fmla="*/ 114 w 148"/>
                <a:gd name="T1" fmla="*/ 207 h 207"/>
                <a:gd name="T2" fmla="*/ 38 w 148"/>
                <a:gd name="T3" fmla="*/ 80 h 207"/>
                <a:gd name="T4" fmla="*/ 38 w 148"/>
                <a:gd name="T5" fmla="*/ 207 h 207"/>
                <a:gd name="T6" fmla="*/ 0 w 148"/>
                <a:gd name="T7" fmla="*/ 207 h 207"/>
                <a:gd name="T8" fmla="*/ 0 w 148"/>
                <a:gd name="T9" fmla="*/ 0 h 207"/>
                <a:gd name="T10" fmla="*/ 34 w 148"/>
                <a:gd name="T11" fmla="*/ 0 h 207"/>
                <a:gd name="T12" fmla="*/ 110 w 148"/>
                <a:gd name="T13" fmla="*/ 127 h 207"/>
                <a:gd name="T14" fmla="*/ 110 w 148"/>
                <a:gd name="T15" fmla="*/ 0 h 207"/>
                <a:gd name="T16" fmla="*/ 148 w 148"/>
                <a:gd name="T17" fmla="*/ 0 h 207"/>
                <a:gd name="T18" fmla="*/ 148 w 148"/>
                <a:gd name="T19" fmla="*/ 207 h 207"/>
                <a:gd name="T20" fmla="*/ 114 w 148"/>
                <a:gd name="T21" fmla="*/ 207 h 207"/>
                <a:gd name="T22" fmla="*/ 114 w 148"/>
                <a:gd name="T23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07">
                  <a:moveTo>
                    <a:pt x="114" y="207"/>
                  </a:moveTo>
                  <a:lnTo>
                    <a:pt x="38" y="80"/>
                  </a:lnTo>
                  <a:lnTo>
                    <a:pt x="38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34" y="0"/>
                  </a:lnTo>
                  <a:lnTo>
                    <a:pt x="110" y="127"/>
                  </a:lnTo>
                  <a:lnTo>
                    <a:pt x="110" y="0"/>
                  </a:lnTo>
                  <a:lnTo>
                    <a:pt x="148" y="0"/>
                  </a:lnTo>
                  <a:lnTo>
                    <a:pt x="148" y="207"/>
                  </a:lnTo>
                  <a:lnTo>
                    <a:pt x="114" y="207"/>
                  </a:lnTo>
                  <a:lnTo>
                    <a:pt x="114" y="2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631F8DF-4A55-4CA4-9E7C-47D4C1777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2639" y="7369989"/>
              <a:ext cx="230188" cy="334963"/>
            </a:xfrm>
            <a:custGeom>
              <a:avLst/>
              <a:gdLst>
                <a:gd name="T0" fmla="*/ 284 w 327"/>
                <a:gd name="T1" fmla="*/ 425 h 476"/>
                <a:gd name="T2" fmla="*/ 161 w 327"/>
                <a:gd name="T3" fmla="*/ 476 h 476"/>
                <a:gd name="T4" fmla="*/ 43 w 327"/>
                <a:gd name="T5" fmla="*/ 425 h 476"/>
                <a:gd name="T6" fmla="*/ 0 w 327"/>
                <a:gd name="T7" fmla="*/ 238 h 476"/>
                <a:gd name="T8" fmla="*/ 43 w 327"/>
                <a:gd name="T9" fmla="*/ 52 h 476"/>
                <a:gd name="T10" fmla="*/ 161 w 327"/>
                <a:gd name="T11" fmla="*/ 0 h 476"/>
                <a:gd name="T12" fmla="*/ 327 w 327"/>
                <a:gd name="T13" fmla="*/ 152 h 476"/>
                <a:gd name="T14" fmla="*/ 241 w 327"/>
                <a:gd name="T15" fmla="*/ 152 h 476"/>
                <a:gd name="T16" fmla="*/ 161 w 327"/>
                <a:gd name="T17" fmla="*/ 83 h 476"/>
                <a:gd name="T18" fmla="*/ 106 w 327"/>
                <a:gd name="T19" fmla="*/ 106 h 476"/>
                <a:gd name="T20" fmla="*/ 86 w 327"/>
                <a:gd name="T21" fmla="*/ 238 h 476"/>
                <a:gd name="T22" fmla="*/ 106 w 327"/>
                <a:gd name="T23" fmla="*/ 370 h 476"/>
                <a:gd name="T24" fmla="*/ 161 w 327"/>
                <a:gd name="T25" fmla="*/ 396 h 476"/>
                <a:gd name="T26" fmla="*/ 224 w 327"/>
                <a:gd name="T27" fmla="*/ 370 h 476"/>
                <a:gd name="T28" fmla="*/ 241 w 327"/>
                <a:gd name="T29" fmla="*/ 307 h 476"/>
                <a:gd name="T30" fmla="*/ 241 w 327"/>
                <a:gd name="T31" fmla="*/ 290 h 476"/>
                <a:gd name="T32" fmla="*/ 161 w 327"/>
                <a:gd name="T33" fmla="*/ 290 h 476"/>
                <a:gd name="T34" fmla="*/ 161 w 327"/>
                <a:gd name="T35" fmla="*/ 212 h 476"/>
                <a:gd name="T36" fmla="*/ 327 w 327"/>
                <a:gd name="T37" fmla="*/ 212 h 476"/>
                <a:gd name="T38" fmla="*/ 327 w 327"/>
                <a:gd name="T39" fmla="*/ 281 h 476"/>
                <a:gd name="T40" fmla="*/ 284 w 327"/>
                <a:gd name="T41" fmla="*/ 425 h 476"/>
                <a:gd name="T42" fmla="*/ 284 w 327"/>
                <a:gd name="T43" fmla="*/ 425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7" h="476">
                  <a:moveTo>
                    <a:pt x="284" y="425"/>
                  </a:moveTo>
                  <a:cubicBezTo>
                    <a:pt x="250" y="462"/>
                    <a:pt x="210" y="476"/>
                    <a:pt x="161" y="476"/>
                  </a:cubicBezTo>
                  <a:cubicBezTo>
                    <a:pt x="115" y="476"/>
                    <a:pt x="75" y="459"/>
                    <a:pt x="43" y="425"/>
                  </a:cubicBezTo>
                  <a:cubicBezTo>
                    <a:pt x="0" y="379"/>
                    <a:pt x="0" y="321"/>
                    <a:pt x="0" y="238"/>
                  </a:cubicBezTo>
                  <a:cubicBezTo>
                    <a:pt x="0" y="158"/>
                    <a:pt x="0" y="100"/>
                    <a:pt x="43" y="52"/>
                  </a:cubicBezTo>
                  <a:cubicBezTo>
                    <a:pt x="75" y="20"/>
                    <a:pt x="112" y="0"/>
                    <a:pt x="161" y="0"/>
                  </a:cubicBezTo>
                  <a:cubicBezTo>
                    <a:pt x="264" y="0"/>
                    <a:pt x="316" y="72"/>
                    <a:pt x="327" y="152"/>
                  </a:cubicBezTo>
                  <a:lnTo>
                    <a:pt x="241" y="152"/>
                  </a:lnTo>
                  <a:cubicBezTo>
                    <a:pt x="230" y="106"/>
                    <a:pt x="207" y="83"/>
                    <a:pt x="161" y="83"/>
                  </a:cubicBezTo>
                  <a:cubicBezTo>
                    <a:pt x="138" y="83"/>
                    <a:pt x="121" y="92"/>
                    <a:pt x="106" y="106"/>
                  </a:cubicBezTo>
                  <a:cubicBezTo>
                    <a:pt x="92" y="126"/>
                    <a:pt x="86" y="149"/>
                    <a:pt x="86" y="238"/>
                  </a:cubicBezTo>
                  <a:cubicBezTo>
                    <a:pt x="86" y="330"/>
                    <a:pt x="92" y="353"/>
                    <a:pt x="106" y="370"/>
                  </a:cubicBezTo>
                  <a:cubicBezTo>
                    <a:pt x="121" y="387"/>
                    <a:pt x="138" y="396"/>
                    <a:pt x="161" y="396"/>
                  </a:cubicBezTo>
                  <a:cubicBezTo>
                    <a:pt x="187" y="396"/>
                    <a:pt x="210" y="384"/>
                    <a:pt x="224" y="370"/>
                  </a:cubicBezTo>
                  <a:cubicBezTo>
                    <a:pt x="235" y="353"/>
                    <a:pt x="241" y="330"/>
                    <a:pt x="241" y="307"/>
                  </a:cubicBezTo>
                  <a:lnTo>
                    <a:pt x="241" y="290"/>
                  </a:lnTo>
                  <a:lnTo>
                    <a:pt x="161" y="290"/>
                  </a:lnTo>
                  <a:lnTo>
                    <a:pt x="161" y="212"/>
                  </a:lnTo>
                  <a:lnTo>
                    <a:pt x="327" y="212"/>
                  </a:lnTo>
                  <a:lnTo>
                    <a:pt x="327" y="281"/>
                  </a:lnTo>
                  <a:cubicBezTo>
                    <a:pt x="327" y="350"/>
                    <a:pt x="316" y="390"/>
                    <a:pt x="284" y="425"/>
                  </a:cubicBezTo>
                  <a:lnTo>
                    <a:pt x="284" y="425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56E670F1-9E43-4E2E-A994-75AFCAD5DD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1089" y="7374752"/>
              <a:ext cx="220663" cy="328613"/>
            </a:xfrm>
            <a:custGeom>
              <a:avLst/>
              <a:gdLst>
                <a:gd name="T0" fmla="*/ 169 w 315"/>
                <a:gd name="T1" fmla="*/ 290 h 467"/>
                <a:gd name="T2" fmla="*/ 86 w 315"/>
                <a:gd name="T3" fmla="*/ 290 h 467"/>
                <a:gd name="T4" fmla="*/ 86 w 315"/>
                <a:gd name="T5" fmla="*/ 467 h 467"/>
                <a:gd name="T6" fmla="*/ 0 w 315"/>
                <a:gd name="T7" fmla="*/ 467 h 467"/>
                <a:gd name="T8" fmla="*/ 0 w 315"/>
                <a:gd name="T9" fmla="*/ 0 h 467"/>
                <a:gd name="T10" fmla="*/ 169 w 315"/>
                <a:gd name="T11" fmla="*/ 0 h 467"/>
                <a:gd name="T12" fmla="*/ 315 w 315"/>
                <a:gd name="T13" fmla="*/ 146 h 467"/>
                <a:gd name="T14" fmla="*/ 169 w 315"/>
                <a:gd name="T15" fmla="*/ 290 h 467"/>
                <a:gd name="T16" fmla="*/ 169 w 315"/>
                <a:gd name="T17" fmla="*/ 290 h 467"/>
                <a:gd name="T18" fmla="*/ 166 w 315"/>
                <a:gd name="T19" fmla="*/ 80 h 467"/>
                <a:gd name="T20" fmla="*/ 86 w 315"/>
                <a:gd name="T21" fmla="*/ 80 h 467"/>
                <a:gd name="T22" fmla="*/ 86 w 315"/>
                <a:gd name="T23" fmla="*/ 209 h 467"/>
                <a:gd name="T24" fmla="*/ 166 w 315"/>
                <a:gd name="T25" fmla="*/ 209 h 467"/>
                <a:gd name="T26" fmla="*/ 229 w 315"/>
                <a:gd name="T27" fmla="*/ 146 h 467"/>
                <a:gd name="T28" fmla="*/ 166 w 315"/>
                <a:gd name="T29" fmla="*/ 80 h 467"/>
                <a:gd name="T30" fmla="*/ 166 w 315"/>
                <a:gd name="T31" fmla="*/ 8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5" h="467">
                  <a:moveTo>
                    <a:pt x="169" y="290"/>
                  </a:moveTo>
                  <a:lnTo>
                    <a:pt x="86" y="290"/>
                  </a:lnTo>
                  <a:lnTo>
                    <a:pt x="86" y="467"/>
                  </a:lnTo>
                  <a:lnTo>
                    <a:pt x="0" y="467"/>
                  </a:lnTo>
                  <a:lnTo>
                    <a:pt x="0" y="0"/>
                  </a:lnTo>
                  <a:lnTo>
                    <a:pt x="169" y="0"/>
                  </a:lnTo>
                  <a:cubicBezTo>
                    <a:pt x="261" y="0"/>
                    <a:pt x="315" y="66"/>
                    <a:pt x="315" y="146"/>
                  </a:cubicBezTo>
                  <a:cubicBezTo>
                    <a:pt x="315" y="224"/>
                    <a:pt x="261" y="290"/>
                    <a:pt x="169" y="290"/>
                  </a:cubicBezTo>
                  <a:lnTo>
                    <a:pt x="169" y="290"/>
                  </a:lnTo>
                  <a:close/>
                  <a:moveTo>
                    <a:pt x="166" y="80"/>
                  </a:moveTo>
                  <a:lnTo>
                    <a:pt x="86" y="80"/>
                  </a:lnTo>
                  <a:lnTo>
                    <a:pt x="86" y="209"/>
                  </a:lnTo>
                  <a:lnTo>
                    <a:pt x="166" y="209"/>
                  </a:lnTo>
                  <a:cubicBezTo>
                    <a:pt x="203" y="209"/>
                    <a:pt x="229" y="183"/>
                    <a:pt x="229" y="146"/>
                  </a:cubicBezTo>
                  <a:cubicBezTo>
                    <a:pt x="229" y="106"/>
                    <a:pt x="203" y="80"/>
                    <a:pt x="166" y="80"/>
                  </a:cubicBezTo>
                  <a:lnTo>
                    <a:pt x="166" y="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A7ECA3C-F582-469C-ACC2-2757C8A848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9376" y="7369989"/>
              <a:ext cx="227013" cy="334963"/>
            </a:xfrm>
            <a:custGeom>
              <a:avLst/>
              <a:gdLst>
                <a:gd name="T0" fmla="*/ 281 w 324"/>
                <a:gd name="T1" fmla="*/ 425 h 476"/>
                <a:gd name="T2" fmla="*/ 163 w 324"/>
                <a:gd name="T3" fmla="*/ 476 h 476"/>
                <a:gd name="T4" fmla="*/ 46 w 324"/>
                <a:gd name="T5" fmla="*/ 425 h 476"/>
                <a:gd name="T6" fmla="*/ 3 w 324"/>
                <a:gd name="T7" fmla="*/ 238 h 476"/>
                <a:gd name="T8" fmla="*/ 46 w 324"/>
                <a:gd name="T9" fmla="*/ 52 h 476"/>
                <a:gd name="T10" fmla="*/ 163 w 324"/>
                <a:gd name="T11" fmla="*/ 0 h 476"/>
                <a:gd name="T12" fmla="*/ 281 w 324"/>
                <a:gd name="T13" fmla="*/ 52 h 476"/>
                <a:gd name="T14" fmla="*/ 324 w 324"/>
                <a:gd name="T15" fmla="*/ 238 h 476"/>
                <a:gd name="T16" fmla="*/ 281 w 324"/>
                <a:gd name="T17" fmla="*/ 425 h 476"/>
                <a:gd name="T18" fmla="*/ 281 w 324"/>
                <a:gd name="T19" fmla="*/ 425 h 476"/>
                <a:gd name="T20" fmla="*/ 218 w 324"/>
                <a:gd name="T21" fmla="*/ 106 h 476"/>
                <a:gd name="T22" fmla="*/ 163 w 324"/>
                <a:gd name="T23" fmla="*/ 83 h 476"/>
                <a:gd name="T24" fmla="*/ 109 w 324"/>
                <a:gd name="T25" fmla="*/ 106 h 476"/>
                <a:gd name="T26" fmla="*/ 86 w 324"/>
                <a:gd name="T27" fmla="*/ 238 h 476"/>
                <a:gd name="T28" fmla="*/ 109 w 324"/>
                <a:gd name="T29" fmla="*/ 370 h 476"/>
                <a:gd name="T30" fmla="*/ 163 w 324"/>
                <a:gd name="T31" fmla="*/ 396 h 476"/>
                <a:gd name="T32" fmla="*/ 218 w 324"/>
                <a:gd name="T33" fmla="*/ 370 h 476"/>
                <a:gd name="T34" fmla="*/ 238 w 324"/>
                <a:gd name="T35" fmla="*/ 238 h 476"/>
                <a:gd name="T36" fmla="*/ 218 w 324"/>
                <a:gd name="T37" fmla="*/ 106 h 476"/>
                <a:gd name="T38" fmla="*/ 218 w 324"/>
                <a:gd name="T39" fmla="*/ 10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4" h="476">
                  <a:moveTo>
                    <a:pt x="281" y="425"/>
                  </a:moveTo>
                  <a:cubicBezTo>
                    <a:pt x="249" y="459"/>
                    <a:pt x="212" y="476"/>
                    <a:pt x="163" y="476"/>
                  </a:cubicBezTo>
                  <a:cubicBezTo>
                    <a:pt x="115" y="476"/>
                    <a:pt x="75" y="459"/>
                    <a:pt x="46" y="425"/>
                  </a:cubicBezTo>
                  <a:cubicBezTo>
                    <a:pt x="0" y="379"/>
                    <a:pt x="3" y="321"/>
                    <a:pt x="3" y="238"/>
                  </a:cubicBezTo>
                  <a:cubicBezTo>
                    <a:pt x="3" y="158"/>
                    <a:pt x="0" y="100"/>
                    <a:pt x="46" y="52"/>
                  </a:cubicBezTo>
                  <a:cubicBezTo>
                    <a:pt x="75" y="20"/>
                    <a:pt x="115" y="0"/>
                    <a:pt x="163" y="0"/>
                  </a:cubicBezTo>
                  <a:cubicBezTo>
                    <a:pt x="212" y="0"/>
                    <a:pt x="249" y="20"/>
                    <a:pt x="281" y="52"/>
                  </a:cubicBezTo>
                  <a:cubicBezTo>
                    <a:pt x="324" y="100"/>
                    <a:pt x="324" y="158"/>
                    <a:pt x="324" y="238"/>
                  </a:cubicBezTo>
                  <a:cubicBezTo>
                    <a:pt x="324" y="321"/>
                    <a:pt x="324" y="379"/>
                    <a:pt x="281" y="425"/>
                  </a:cubicBezTo>
                  <a:lnTo>
                    <a:pt x="281" y="425"/>
                  </a:lnTo>
                  <a:close/>
                  <a:moveTo>
                    <a:pt x="218" y="106"/>
                  </a:moveTo>
                  <a:cubicBezTo>
                    <a:pt x="206" y="92"/>
                    <a:pt x="186" y="83"/>
                    <a:pt x="163" y="83"/>
                  </a:cubicBezTo>
                  <a:cubicBezTo>
                    <a:pt x="140" y="83"/>
                    <a:pt x="120" y="92"/>
                    <a:pt x="109" y="106"/>
                  </a:cubicBezTo>
                  <a:cubicBezTo>
                    <a:pt x="92" y="126"/>
                    <a:pt x="86" y="149"/>
                    <a:pt x="86" y="238"/>
                  </a:cubicBezTo>
                  <a:cubicBezTo>
                    <a:pt x="86" y="330"/>
                    <a:pt x="92" y="350"/>
                    <a:pt x="109" y="370"/>
                  </a:cubicBezTo>
                  <a:cubicBezTo>
                    <a:pt x="120" y="384"/>
                    <a:pt x="140" y="396"/>
                    <a:pt x="163" y="396"/>
                  </a:cubicBezTo>
                  <a:cubicBezTo>
                    <a:pt x="186" y="396"/>
                    <a:pt x="206" y="384"/>
                    <a:pt x="218" y="370"/>
                  </a:cubicBezTo>
                  <a:cubicBezTo>
                    <a:pt x="235" y="350"/>
                    <a:pt x="238" y="330"/>
                    <a:pt x="238" y="238"/>
                  </a:cubicBezTo>
                  <a:cubicBezTo>
                    <a:pt x="238" y="149"/>
                    <a:pt x="235" y="126"/>
                    <a:pt x="218" y="106"/>
                  </a:cubicBezTo>
                  <a:lnTo>
                    <a:pt x="218" y="10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EC3F37B3-0C94-4587-99F0-DD72167293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5126" y="7369989"/>
              <a:ext cx="227013" cy="334963"/>
            </a:xfrm>
            <a:custGeom>
              <a:avLst/>
              <a:gdLst>
                <a:gd name="T0" fmla="*/ 281 w 324"/>
                <a:gd name="T1" fmla="*/ 425 h 476"/>
                <a:gd name="T2" fmla="*/ 163 w 324"/>
                <a:gd name="T3" fmla="*/ 476 h 476"/>
                <a:gd name="T4" fmla="*/ 46 w 324"/>
                <a:gd name="T5" fmla="*/ 425 h 476"/>
                <a:gd name="T6" fmla="*/ 3 w 324"/>
                <a:gd name="T7" fmla="*/ 238 h 476"/>
                <a:gd name="T8" fmla="*/ 46 w 324"/>
                <a:gd name="T9" fmla="*/ 52 h 476"/>
                <a:gd name="T10" fmla="*/ 163 w 324"/>
                <a:gd name="T11" fmla="*/ 0 h 476"/>
                <a:gd name="T12" fmla="*/ 281 w 324"/>
                <a:gd name="T13" fmla="*/ 52 h 476"/>
                <a:gd name="T14" fmla="*/ 324 w 324"/>
                <a:gd name="T15" fmla="*/ 238 h 476"/>
                <a:gd name="T16" fmla="*/ 281 w 324"/>
                <a:gd name="T17" fmla="*/ 425 h 476"/>
                <a:gd name="T18" fmla="*/ 281 w 324"/>
                <a:gd name="T19" fmla="*/ 425 h 476"/>
                <a:gd name="T20" fmla="*/ 218 w 324"/>
                <a:gd name="T21" fmla="*/ 106 h 476"/>
                <a:gd name="T22" fmla="*/ 163 w 324"/>
                <a:gd name="T23" fmla="*/ 83 h 476"/>
                <a:gd name="T24" fmla="*/ 109 w 324"/>
                <a:gd name="T25" fmla="*/ 106 h 476"/>
                <a:gd name="T26" fmla="*/ 86 w 324"/>
                <a:gd name="T27" fmla="*/ 238 h 476"/>
                <a:gd name="T28" fmla="*/ 109 w 324"/>
                <a:gd name="T29" fmla="*/ 370 h 476"/>
                <a:gd name="T30" fmla="*/ 163 w 324"/>
                <a:gd name="T31" fmla="*/ 396 h 476"/>
                <a:gd name="T32" fmla="*/ 218 w 324"/>
                <a:gd name="T33" fmla="*/ 370 h 476"/>
                <a:gd name="T34" fmla="*/ 238 w 324"/>
                <a:gd name="T35" fmla="*/ 238 h 476"/>
                <a:gd name="T36" fmla="*/ 218 w 324"/>
                <a:gd name="T37" fmla="*/ 106 h 476"/>
                <a:gd name="T38" fmla="*/ 218 w 324"/>
                <a:gd name="T39" fmla="*/ 10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4" h="476">
                  <a:moveTo>
                    <a:pt x="281" y="425"/>
                  </a:moveTo>
                  <a:cubicBezTo>
                    <a:pt x="249" y="459"/>
                    <a:pt x="212" y="476"/>
                    <a:pt x="163" y="476"/>
                  </a:cubicBezTo>
                  <a:cubicBezTo>
                    <a:pt x="115" y="476"/>
                    <a:pt x="75" y="459"/>
                    <a:pt x="46" y="425"/>
                  </a:cubicBezTo>
                  <a:cubicBezTo>
                    <a:pt x="0" y="379"/>
                    <a:pt x="3" y="321"/>
                    <a:pt x="3" y="238"/>
                  </a:cubicBezTo>
                  <a:cubicBezTo>
                    <a:pt x="3" y="158"/>
                    <a:pt x="0" y="100"/>
                    <a:pt x="46" y="52"/>
                  </a:cubicBezTo>
                  <a:cubicBezTo>
                    <a:pt x="75" y="20"/>
                    <a:pt x="115" y="0"/>
                    <a:pt x="163" y="0"/>
                  </a:cubicBezTo>
                  <a:cubicBezTo>
                    <a:pt x="212" y="0"/>
                    <a:pt x="249" y="20"/>
                    <a:pt x="281" y="52"/>
                  </a:cubicBezTo>
                  <a:cubicBezTo>
                    <a:pt x="324" y="100"/>
                    <a:pt x="324" y="158"/>
                    <a:pt x="324" y="238"/>
                  </a:cubicBezTo>
                  <a:cubicBezTo>
                    <a:pt x="324" y="321"/>
                    <a:pt x="324" y="379"/>
                    <a:pt x="281" y="425"/>
                  </a:cubicBezTo>
                  <a:lnTo>
                    <a:pt x="281" y="425"/>
                  </a:lnTo>
                  <a:close/>
                  <a:moveTo>
                    <a:pt x="218" y="106"/>
                  </a:moveTo>
                  <a:cubicBezTo>
                    <a:pt x="207" y="92"/>
                    <a:pt x="186" y="83"/>
                    <a:pt x="163" y="83"/>
                  </a:cubicBezTo>
                  <a:cubicBezTo>
                    <a:pt x="141" y="83"/>
                    <a:pt x="120" y="92"/>
                    <a:pt x="109" y="106"/>
                  </a:cubicBezTo>
                  <a:cubicBezTo>
                    <a:pt x="92" y="126"/>
                    <a:pt x="86" y="149"/>
                    <a:pt x="86" y="238"/>
                  </a:cubicBezTo>
                  <a:cubicBezTo>
                    <a:pt x="86" y="330"/>
                    <a:pt x="92" y="350"/>
                    <a:pt x="109" y="370"/>
                  </a:cubicBezTo>
                  <a:cubicBezTo>
                    <a:pt x="120" y="384"/>
                    <a:pt x="141" y="396"/>
                    <a:pt x="163" y="396"/>
                  </a:cubicBezTo>
                  <a:cubicBezTo>
                    <a:pt x="186" y="396"/>
                    <a:pt x="207" y="384"/>
                    <a:pt x="218" y="370"/>
                  </a:cubicBezTo>
                  <a:cubicBezTo>
                    <a:pt x="235" y="350"/>
                    <a:pt x="238" y="330"/>
                    <a:pt x="238" y="238"/>
                  </a:cubicBezTo>
                  <a:cubicBezTo>
                    <a:pt x="238" y="149"/>
                    <a:pt x="235" y="126"/>
                    <a:pt x="218" y="106"/>
                  </a:cubicBezTo>
                  <a:lnTo>
                    <a:pt x="218" y="10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DB62404-3E69-41BD-A0F8-B46E5714E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989" y="7374752"/>
              <a:ext cx="249238" cy="328613"/>
            </a:xfrm>
            <a:custGeom>
              <a:avLst/>
              <a:gdLst>
                <a:gd name="T0" fmla="*/ 112 w 157"/>
                <a:gd name="T1" fmla="*/ 207 h 207"/>
                <a:gd name="T2" fmla="*/ 63 w 157"/>
                <a:gd name="T3" fmla="*/ 113 h 207"/>
                <a:gd name="T4" fmla="*/ 38 w 157"/>
                <a:gd name="T5" fmla="*/ 145 h 207"/>
                <a:gd name="T6" fmla="*/ 38 w 157"/>
                <a:gd name="T7" fmla="*/ 207 h 207"/>
                <a:gd name="T8" fmla="*/ 0 w 157"/>
                <a:gd name="T9" fmla="*/ 207 h 207"/>
                <a:gd name="T10" fmla="*/ 0 w 157"/>
                <a:gd name="T11" fmla="*/ 0 h 207"/>
                <a:gd name="T12" fmla="*/ 38 w 157"/>
                <a:gd name="T13" fmla="*/ 0 h 207"/>
                <a:gd name="T14" fmla="*/ 38 w 157"/>
                <a:gd name="T15" fmla="*/ 90 h 207"/>
                <a:gd name="T16" fmla="*/ 106 w 157"/>
                <a:gd name="T17" fmla="*/ 0 h 207"/>
                <a:gd name="T18" fmla="*/ 152 w 157"/>
                <a:gd name="T19" fmla="*/ 0 h 207"/>
                <a:gd name="T20" fmla="*/ 88 w 157"/>
                <a:gd name="T21" fmla="*/ 82 h 207"/>
                <a:gd name="T22" fmla="*/ 157 w 157"/>
                <a:gd name="T23" fmla="*/ 207 h 207"/>
                <a:gd name="T24" fmla="*/ 112 w 157"/>
                <a:gd name="T25" fmla="*/ 207 h 207"/>
                <a:gd name="T26" fmla="*/ 112 w 157"/>
                <a:gd name="T2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" h="207">
                  <a:moveTo>
                    <a:pt x="112" y="207"/>
                  </a:moveTo>
                  <a:lnTo>
                    <a:pt x="63" y="113"/>
                  </a:lnTo>
                  <a:lnTo>
                    <a:pt x="38" y="145"/>
                  </a:lnTo>
                  <a:lnTo>
                    <a:pt x="38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90"/>
                  </a:lnTo>
                  <a:lnTo>
                    <a:pt x="106" y="0"/>
                  </a:lnTo>
                  <a:lnTo>
                    <a:pt x="152" y="0"/>
                  </a:lnTo>
                  <a:lnTo>
                    <a:pt x="88" y="82"/>
                  </a:lnTo>
                  <a:lnTo>
                    <a:pt x="157" y="207"/>
                  </a:lnTo>
                  <a:lnTo>
                    <a:pt x="112" y="207"/>
                  </a:lnTo>
                  <a:lnTo>
                    <a:pt x="112" y="2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9F1380B-C6AC-4978-B21D-211297952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813" y="7846239"/>
              <a:ext cx="211138" cy="311150"/>
            </a:xfrm>
            <a:custGeom>
              <a:avLst/>
              <a:gdLst>
                <a:gd name="T0" fmla="*/ 119 w 133"/>
                <a:gd name="T1" fmla="*/ 196 h 196"/>
                <a:gd name="T2" fmla="*/ 14 w 133"/>
                <a:gd name="T3" fmla="*/ 25 h 196"/>
                <a:gd name="T4" fmla="*/ 14 w 133"/>
                <a:gd name="T5" fmla="*/ 196 h 196"/>
                <a:gd name="T6" fmla="*/ 0 w 133"/>
                <a:gd name="T7" fmla="*/ 196 h 196"/>
                <a:gd name="T8" fmla="*/ 0 w 133"/>
                <a:gd name="T9" fmla="*/ 0 h 196"/>
                <a:gd name="T10" fmla="*/ 14 w 133"/>
                <a:gd name="T11" fmla="*/ 0 h 196"/>
                <a:gd name="T12" fmla="*/ 119 w 133"/>
                <a:gd name="T13" fmla="*/ 170 h 196"/>
                <a:gd name="T14" fmla="*/ 119 w 133"/>
                <a:gd name="T15" fmla="*/ 0 h 196"/>
                <a:gd name="T16" fmla="*/ 133 w 133"/>
                <a:gd name="T17" fmla="*/ 0 h 196"/>
                <a:gd name="T18" fmla="*/ 133 w 133"/>
                <a:gd name="T19" fmla="*/ 196 h 196"/>
                <a:gd name="T20" fmla="*/ 119 w 133"/>
                <a:gd name="T21" fmla="*/ 196 h 196"/>
                <a:gd name="T22" fmla="*/ 119 w 133"/>
                <a:gd name="T23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196">
                  <a:moveTo>
                    <a:pt x="119" y="196"/>
                  </a:moveTo>
                  <a:lnTo>
                    <a:pt x="14" y="25"/>
                  </a:lnTo>
                  <a:lnTo>
                    <a:pt x="14" y="196"/>
                  </a:lnTo>
                  <a:lnTo>
                    <a:pt x="0" y="19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19" y="17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33" y="196"/>
                  </a:lnTo>
                  <a:lnTo>
                    <a:pt x="119" y="196"/>
                  </a:lnTo>
                  <a:lnTo>
                    <a:pt x="119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9FFF26D-4E39-4F39-97A4-51A752B5AE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2689" y="7846239"/>
              <a:ext cx="233363" cy="311150"/>
            </a:xfrm>
            <a:custGeom>
              <a:avLst/>
              <a:gdLst>
                <a:gd name="T0" fmla="*/ 301 w 333"/>
                <a:gd name="T1" fmla="*/ 442 h 442"/>
                <a:gd name="T2" fmla="*/ 264 w 333"/>
                <a:gd name="T3" fmla="*/ 336 h 442"/>
                <a:gd name="T4" fmla="*/ 72 w 333"/>
                <a:gd name="T5" fmla="*/ 336 h 442"/>
                <a:gd name="T6" fmla="*/ 34 w 333"/>
                <a:gd name="T7" fmla="*/ 442 h 442"/>
                <a:gd name="T8" fmla="*/ 0 w 333"/>
                <a:gd name="T9" fmla="*/ 442 h 442"/>
                <a:gd name="T10" fmla="*/ 152 w 333"/>
                <a:gd name="T11" fmla="*/ 0 h 442"/>
                <a:gd name="T12" fmla="*/ 181 w 333"/>
                <a:gd name="T13" fmla="*/ 0 h 442"/>
                <a:gd name="T14" fmla="*/ 333 w 333"/>
                <a:gd name="T15" fmla="*/ 442 h 442"/>
                <a:gd name="T16" fmla="*/ 301 w 333"/>
                <a:gd name="T17" fmla="*/ 442 h 442"/>
                <a:gd name="T18" fmla="*/ 301 w 333"/>
                <a:gd name="T19" fmla="*/ 442 h 442"/>
                <a:gd name="T20" fmla="*/ 166 w 333"/>
                <a:gd name="T21" fmla="*/ 43 h 442"/>
                <a:gd name="T22" fmla="*/ 80 w 333"/>
                <a:gd name="T23" fmla="*/ 304 h 442"/>
                <a:gd name="T24" fmla="*/ 255 w 333"/>
                <a:gd name="T25" fmla="*/ 304 h 442"/>
                <a:gd name="T26" fmla="*/ 166 w 333"/>
                <a:gd name="T27" fmla="*/ 43 h 442"/>
                <a:gd name="T28" fmla="*/ 166 w 333"/>
                <a:gd name="T29" fmla="*/ 43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3" h="442">
                  <a:moveTo>
                    <a:pt x="301" y="442"/>
                  </a:moveTo>
                  <a:lnTo>
                    <a:pt x="264" y="336"/>
                  </a:lnTo>
                  <a:lnTo>
                    <a:pt x="72" y="336"/>
                  </a:lnTo>
                  <a:lnTo>
                    <a:pt x="34" y="442"/>
                  </a:lnTo>
                  <a:lnTo>
                    <a:pt x="0" y="442"/>
                  </a:lnTo>
                  <a:lnTo>
                    <a:pt x="152" y="0"/>
                  </a:lnTo>
                  <a:lnTo>
                    <a:pt x="181" y="0"/>
                  </a:lnTo>
                  <a:lnTo>
                    <a:pt x="333" y="442"/>
                  </a:lnTo>
                  <a:lnTo>
                    <a:pt x="301" y="442"/>
                  </a:lnTo>
                  <a:lnTo>
                    <a:pt x="301" y="442"/>
                  </a:lnTo>
                  <a:close/>
                  <a:moveTo>
                    <a:pt x="166" y="43"/>
                  </a:moveTo>
                  <a:lnTo>
                    <a:pt x="80" y="304"/>
                  </a:lnTo>
                  <a:lnTo>
                    <a:pt x="255" y="304"/>
                  </a:lnTo>
                  <a:lnTo>
                    <a:pt x="166" y="43"/>
                  </a:lnTo>
                  <a:lnTo>
                    <a:pt x="166" y="43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24BD15B-A4C7-4512-BBA7-879C67FDA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626" y="7846239"/>
              <a:ext cx="195263" cy="311150"/>
            </a:xfrm>
            <a:custGeom>
              <a:avLst/>
              <a:gdLst>
                <a:gd name="T0" fmla="*/ 67 w 123"/>
                <a:gd name="T1" fmla="*/ 13 h 196"/>
                <a:gd name="T2" fmla="*/ 67 w 123"/>
                <a:gd name="T3" fmla="*/ 196 h 196"/>
                <a:gd name="T4" fmla="*/ 54 w 123"/>
                <a:gd name="T5" fmla="*/ 196 h 196"/>
                <a:gd name="T6" fmla="*/ 54 w 123"/>
                <a:gd name="T7" fmla="*/ 13 h 196"/>
                <a:gd name="T8" fmla="*/ 0 w 123"/>
                <a:gd name="T9" fmla="*/ 13 h 196"/>
                <a:gd name="T10" fmla="*/ 0 w 123"/>
                <a:gd name="T11" fmla="*/ 0 h 196"/>
                <a:gd name="T12" fmla="*/ 123 w 123"/>
                <a:gd name="T13" fmla="*/ 0 h 196"/>
                <a:gd name="T14" fmla="*/ 123 w 123"/>
                <a:gd name="T15" fmla="*/ 13 h 196"/>
                <a:gd name="T16" fmla="*/ 67 w 123"/>
                <a:gd name="T17" fmla="*/ 13 h 196"/>
                <a:gd name="T18" fmla="*/ 67 w 123"/>
                <a:gd name="T19" fmla="*/ 1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96">
                  <a:moveTo>
                    <a:pt x="67" y="13"/>
                  </a:moveTo>
                  <a:lnTo>
                    <a:pt x="67" y="196"/>
                  </a:lnTo>
                  <a:lnTo>
                    <a:pt x="54" y="196"/>
                  </a:lnTo>
                  <a:lnTo>
                    <a:pt x="54" y="1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123" y="13"/>
                  </a:lnTo>
                  <a:lnTo>
                    <a:pt x="67" y="13"/>
                  </a:lnTo>
                  <a:lnTo>
                    <a:pt x="67" y="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0">
              <a:extLst>
                <a:ext uri="{FF2B5EF4-FFF2-40B4-BE49-F238E27FC236}">
                  <a16:creationId xmlns:a16="http://schemas.microsoft.com/office/drawing/2014/main" id="{AB7C4BD4-762C-4C2E-8541-FF29EFCA5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389" y="7844652"/>
              <a:ext cx="25400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82850F7-49D3-4965-9724-03B3635109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2926" y="7841477"/>
              <a:ext cx="200025" cy="320675"/>
            </a:xfrm>
            <a:custGeom>
              <a:avLst/>
              <a:gdLst>
                <a:gd name="T0" fmla="*/ 247 w 284"/>
                <a:gd name="T1" fmla="*/ 408 h 454"/>
                <a:gd name="T2" fmla="*/ 144 w 284"/>
                <a:gd name="T3" fmla="*/ 454 h 454"/>
                <a:gd name="T4" fmla="*/ 38 w 284"/>
                <a:gd name="T5" fmla="*/ 408 h 454"/>
                <a:gd name="T6" fmla="*/ 0 w 284"/>
                <a:gd name="T7" fmla="*/ 227 h 454"/>
                <a:gd name="T8" fmla="*/ 38 w 284"/>
                <a:gd name="T9" fmla="*/ 46 h 454"/>
                <a:gd name="T10" fmla="*/ 144 w 284"/>
                <a:gd name="T11" fmla="*/ 0 h 454"/>
                <a:gd name="T12" fmla="*/ 247 w 284"/>
                <a:gd name="T13" fmla="*/ 46 h 454"/>
                <a:gd name="T14" fmla="*/ 284 w 284"/>
                <a:gd name="T15" fmla="*/ 227 h 454"/>
                <a:gd name="T16" fmla="*/ 247 w 284"/>
                <a:gd name="T17" fmla="*/ 408 h 454"/>
                <a:gd name="T18" fmla="*/ 247 w 284"/>
                <a:gd name="T19" fmla="*/ 408 h 454"/>
                <a:gd name="T20" fmla="*/ 221 w 284"/>
                <a:gd name="T21" fmla="*/ 66 h 454"/>
                <a:gd name="T22" fmla="*/ 144 w 284"/>
                <a:gd name="T23" fmla="*/ 32 h 454"/>
                <a:gd name="T24" fmla="*/ 63 w 284"/>
                <a:gd name="T25" fmla="*/ 66 h 454"/>
                <a:gd name="T26" fmla="*/ 32 w 284"/>
                <a:gd name="T27" fmla="*/ 227 h 454"/>
                <a:gd name="T28" fmla="*/ 63 w 284"/>
                <a:gd name="T29" fmla="*/ 388 h 454"/>
                <a:gd name="T30" fmla="*/ 144 w 284"/>
                <a:gd name="T31" fmla="*/ 422 h 454"/>
                <a:gd name="T32" fmla="*/ 221 w 284"/>
                <a:gd name="T33" fmla="*/ 388 h 454"/>
                <a:gd name="T34" fmla="*/ 253 w 284"/>
                <a:gd name="T35" fmla="*/ 227 h 454"/>
                <a:gd name="T36" fmla="*/ 221 w 284"/>
                <a:gd name="T37" fmla="*/ 66 h 454"/>
                <a:gd name="T38" fmla="*/ 221 w 284"/>
                <a:gd name="T39" fmla="*/ 66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4" h="454">
                  <a:moveTo>
                    <a:pt x="247" y="408"/>
                  </a:moveTo>
                  <a:cubicBezTo>
                    <a:pt x="218" y="436"/>
                    <a:pt x="181" y="454"/>
                    <a:pt x="144" y="454"/>
                  </a:cubicBezTo>
                  <a:cubicBezTo>
                    <a:pt x="103" y="454"/>
                    <a:pt x="66" y="436"/>
                    <a:pt x="38" y="408"/>
                  </a:cubicBezTo>
                  <a:cubicBezTo>
                    <a:pt x="0" y="367"/>
                    <a:pt x="0" y="327"/>
                    <a:pt x="0" y="227"/>
                  </a:cubicBezTo>
                  <a:cubicBezTo>
                    <a:pt x="0" y="127"/>
                    <a:pt x="0" y="86"/>
                    <a:pt x="38" y="46"/>
                  </a:cubicBezTo>
                  <a:cubicBezTo>
                    <a:pt x="66" y="18"/>
                    <a:pt x="103" y="0"/>
                    <a:pt x="144" y="0"/>
                  </a:cubicBezTo>
                  <a:cubicBezTo>
                    <a:pt x="181" y="0"/>
                    <a:pt x="218" y="18"/>
                    <a:pt x="247" y="46"/>
                  </a:cubicBezTo>
                  <a:cubicBezTo>
                    <a:pt x="284" y="86"/>
                    <a:pt x="284" y="127"/>
                    <a:pt x="284" y="227"/>
                  </a:cubicBezTo>
                  <a:cubicBezTo>
                    <a:pt x="284" y="327"/>
                    <a:pt x="284" y="367"/>
                    <a:pt x="247" y="408"/>
                  </a:cubicBezTo>
                  <a:lnTo>
                    <a:pt x="247" y="408"/>
                  </a:lnTo>
                  <a:close/>
                  <a:moveTo>
                    <a:pt x="221" y="66"/>
                  </a:moveTo>
                  <a:cubicBezTo>
                    <a:pt x="201" y="43"/>
                    <a:pt x="172" y="32"/>
                    <a:pt x="144" y="32"/>
                  </a:cubicBezTo>
                  <a:cubicBezTo>
                    <a:pt x="112" y="32"/>
                    <a:pt x="83" y="43"/>
                    <a:pt x="63" y="66"/>
                  </a:cubicBezTo>
                  <a:cubicBezTo>
                    <a:pt x="35" y="98"/>
                    <a:pt x="32" y="132"/>
                    <a:pt x="32" y="227"/>
                  </a:cubicBezTo>
                  <a:cubicBezTo>
                    <a:pt x="32" y="322"/>
                    <a:pt x="35" y="356"/>
                    <a:pt x="63" y="388"/>
                  </a:cubicBezTo>
                  <a:cubicBezTo>
                    <a:pt x="83" y="410"/>
                    <a:pt x="112" y="422"/>
                    <a:pt x="144" y="422"/>
                  </a:cubicBezTo>
                  <a:cubicBezTo>
                    <a:pt x="172" y="422"/>
                    <a:pt x="201" y="410"/>
                    <a:pt x="221" y="388"/>
                  </a:cubicBezTo>
                  <a:cubicBezTo>
                    <a:pt x="250" y="356"/>
                    <a:pt x="253" y="322"/>
                    <a:pt x="253" y="227"/>
                  </a:cubicBezTo>
                  <a:cubicBezTo>
                    <a:pt x="253" y="132"/>
                    <a:pt x="250" y="98"/>
                    <a:pt x="221" y="66"/>
                  </a:cubicBezTo>
                  <a:lnTo>
                    <a:pt x="221" y="6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019498DC-46FE-44A2-9196-41EE73800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8676" y="7846239"/>
              <a:ext cx="211138" cy="311150"/>
            </a:xfrm>
            <a:custGeom>
              <a:avLst/>
              <a:gdLst>
                <a:gd name="T0" fmla="*/ 120 w 133"/>
                <a:gd name="T1" fmla="*/ 196 h 196"/>
                <a:gd name="T2" fmla="*/ 14 w 133"/>
                <a:gd name="T3" fmla="*/ 25 h 196"/>
                <a:gd name="T4" fmla="*/ 14 w 133"/>
                <a:gd name="T5" fmla="*/ 196 h 196"/>
                <a:gd name="T6" fmla="*/ 0 w 133"/>
                <a:gd name="T7" fmla="*/ 196 h 196"/>
                <a:gd name="T8" fmla="*/ 0 w 133"/>
                <a:gd name="T9" fmla="*/ 0 h 196"/>
                <a:gd name="T10" fmla="*/ 14 w 133"/>
                <a:gd name="T11" fmla="*/ 0 h 196"/>
                <a:gd name="T12" fmla="*/ 120 w 133"/>
                <a:gd name="T13" fmla="*/ 170 h 196"/>
                <a:gd name="T14" fmla="*/ 120 w 133"/>
                <a:gd name="T15" fmla="*/ 0 h 196"/>
                <a:gd name="T16" fmla="*/ 133 w 133"/>
                <a:gd name="T17" fmla="*/ 0 h 196"/>
                <a:gd name="T18" fmla="*/ 133 w 133"/>
                <a:gd name="T19" fmla="*/ 196 h 196"/>
                <a:gd name="T20" fmla="*/ 120 w 133"/>
                <a:gd name="T21" fmla="*/ 196 h 196"/>
                <a:gd name="T22" fmla="*/ 120 w 133"/>
                <a:gd name="T23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196">
                  <a:moveTo>
                    <a:pt x="120" y="196"/>
                  </a:moveTo>
                  <a:lnTo>
                    <a:pt x="14" y="25"/>
                  </a:lnTo>
                  <a:lnTo>
                    <a:pt x="14" y="196"/>
                  </a:lnTo>
                  <a:lnTo>
                    <a:pt x="0" y="19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20" y="170"/>
                  </a:lnTo>
                  <a:lnTo>
                    <a:pt x="120" y="0"/>
                  </a:lnTo>
                  <a:lnTo>
                    <a:pt x="133" y="0"/>
                  </a:lnTo>
                  <a:lnTo>
                    <a:pt x="133" y="196"/>
                  </a:lnTo>
                  <a:lnTo>
                    <a:pt x="120" y="196"/>
                  </a:lnTo>
                  <a:lnTo>
                    <a:pt x="120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10E69169-1FF4-4AE8-B50E-366B733A71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0139" y="7846239"/>
              <a:ext cx="234950" cy="311150"/>
            </a:xfrm>
            <a:custGeom>
              <a:avLst/>
              <a:gdLst>
                <a:gd name="T0" fmla="*/ 299 w 333"/>
                <a:gd name="T1" fmla="*/ 442 h 442"/>
                <a:gd name="T2" fmla="*/ 261 w 333"/>
                <a:gd name="T3" fmla="*/ 336 h 442"/>
                <a:gd name="T4" fmla="*/ 69 w 333"/>
                <a:gd name="T5" fmla="*/ 336 h 442"/>
                <a:gd name="T6" fmla="*/ 35 w 333"/>
                <a:gd name="T7" fmla="*/ 442 h 442"/>
                <a:gd name="T8" fmla="*/ 0 w 333"/>
                <a:gd name="T9" fmla="*/ 442 h 442"/>
                <a:gd name="T10" fmla="*/ 152 w 333"/>
                <a:gd name="T11" fmla="*/ 0 h 442"/>
                <a:gd name="T12" fmla="*/ 181 w 333"/>
                <a:gd name="T13" fmla="*/ 0 h 442"/>
                <a:gd name="T14" fmla="*/ 333 w 333"/>
                <a:gd name="T15" fmla="*/ 442 h 442"/>
                <a:gd name="T16" fmla="*/ 299 w 333"/>
                <a:gd name="T17" fmla="*/ 442 h 442"/>
                <a:gd name="T18" fmla="*/ 299 w 333"/>
                <a:gd name="T19" fmla="*/ 442 h 442"/>
                <a:gd name="T20" fmla="*/ 167 w 333"/>
                <a:gd name="T21" fmla="*/ 43 h 442"/>
                <a:gd name="T22" fmla="*/ 81 w 333"/>
                <a:gd name="T23" fmla="*/ 304 h 442"/>
                <a:gd name="T24" fmla="*/ 253 w 333"/>
                <a:gd name="T25" fmla="*/ 304 h 442"/>
                <a:gd name="T26" fmla="*/ 167 w 333"/>
                <a:gd name="T27" fmla="*/ 43 h 442"/>
                <a:gd name="T28" fmla="*/ 167 w 333"/>
                <a:gd name="T29" fmla="*/ 43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3" h="442">
                  <a:moveTo>
                    <a:pt x="299" y="442"/>
                  </a:moveTo>
                  <a:lnTo>
                    <a:pt x="261" y="336"/>
                  </a:lnTo>
                  <a:lnTo>
                    <a:pt x="69" y="336"/>
                  </a:lnTo>
                  <a:lnTo>
                    <a:pt x="35" y="442"/>
                  </a:lnTo>
                  <a:lnTo>
                    <a:pt x="0" y="442"/>
                  </a:lnTo>
                  <a:lnTo>
                    <a:pt x="152" y="0"/>
                  </a:lnTo>
                  <a:lnTo>
                    <a:pt x="181" y="0"/>
                  </a:lnTo>
                  <a:lnTo>
                    <a:pt x="333" y="442"/>
                  </a:lnTo>
                  <a:lnTo>
                    <a:pt x="299" y="442"/>
                  </a:lnTo>
                  <a:lnTo>
                    <a:pt x="299" y="442"/>
                  </a:lnTo>
                  <a:close/>
                  <a:moveTo>
                    <a:pt x="167" y="43"/>
                  </a:moveTo>
                  <a:lnTo>
                    <a:pt x="81" y="304"/>
                  </a:lnTo>
                  <a:lnTo>
                    <a:pt x="253" y="304"/>
                  </a:lnTo>
                  <a:lnTo>
                    <a:pt x="167" y="43"/>
                  </a:lnTo>
                  <a:lnTo>
                    <a:pt x="167" y="43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66F2DBC-E489-4C0C-9C10-0B2D8CE17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239" y="7846239"/>
              <a:ext cx="177800" cy="311150"/>
            </a:xfrm>
            <a:custGeom>
              <a:avLst/>
              <a:gdLst>
                <a:gd name="T0" fmla="*/ 0 w 112"/>
                <a:gd name="T1" fmla="*/ 196 h 196"/>
                <a:gd name="T2" fmla="*/ 0 w 112"/>
                <a:gd name="T3" fmla="*/ 0 h 196"/>
                <a:gd name="T4" fmla="*/ 15 w 112"/>
                <a:gd name="T5" fmla="*/ 0 h 196"/>
                <a:gd name="T6" fmla="*/ 15 w 112"/>
                <a:gd name="T7" fmla="*/ 183 h 196"/>
                <a:gd name="T8" fmla="*/ 112 w 112"/>
                <a:gd name="T9" fmla="*/ 183 h 196"/>
                <a:gd name="T10" fmla="*/ 112 w 112"/>
                <a:gd name="T11" fmla="*/ 196 h 196"/>
                <a:gd name="T12" fmla="*/ 0 w 112"/>
                <a:gd name="T13" fmla="*/ 196 h 196"/>
                <a:gd name="T14" fmla="*/ 0 w 112"/>
                <a:gd name="T15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96">
                  <a:moveTo>
                    <a:pt x="0" y="196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15" y="183"/>
                  </a:lnTo>
                  <a:lnTo>
                    <a:pt x="112" y="183"/>
                  </a:lnTo>
                  <a:lnTo>
                    <a:pt x="112" y="196"/>
                  </a:lnTo>
                  <a:lnTo>
                    <a:pt x="0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CE326CC1-6272-4262-8378-8F2E93AAC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076" y="7846239"/>
              <a:ext cx="200025" cy="315913"/>
            </a:xfrm>
            <a:custGeom>
              <a:avLst/>
              <a:gdLst>
                <a:gd name="T0" fmla="*/ 140 w 284"/>
                <a:gd name="T1" fmla="*/ 448 h 448"/>
                <a:gd name="T2" fmla="*/ 0 w 284"/>
                <a:gd name="T3" fmla="*/ 298 h 448"/>
                <a:gd name="T4" fmla="*/ 0 w 284"/>
                <a:gd name="T5" fmla="*/ 0 h 448"/>
                <a:gd name="T6" fmla="*/ 31 w 284"/>
                <a:gd name="T7" fmla="*/ 0 h 448"/>
                <a:gd name="T8" fmla="*/ 31 w 284"/>
                <a:gd name="T9" fmla="*/ 296 h 448"/>
                <a:gd name="T10" fmla="*/ 140 w 284"/>
                <a:gd name="T11" fmla="*/ 416 h 448"/>
                <a:gd name="T12" fmla="*/ 252 w 284"/>
                <a:gd name="T13" fmla="*/ 296 h 448"/>
                <a:gd name="T14" fmla="*/ 252 w 284"/>
                <a:gd name="T15" fmla="*/ 0 h 448"/>
                <a:gd name="T16" fmla="*/ 284 w 284"/>
                <a:gd name="T17" fmla="*/ 0 h 448"/>
                <a:gd name="T18" fmla="*/ 284 w 284"/>
                <a:gd name="T19" fmla="*/ 298 h 448"/>
                <a:gd name="T20" fmla="*/ 140 w 284"/>
                <a:gd name="T21" fmla="*/ 448 h 448"/>
                <a:gd name="T22" fmla="*/ 140 w 284"/>
                <a:gd name="T23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" h="448">
                  <a:moveTo>
                    <a:pt x="140" y="448"/>
                  </a:moveTo>
                  <a:cubicBezTo>
                    <a:pt x="57" y="448"/>
                    <a:pt x="0" y="384"/>
                    <a:pt x="0" y="298"/>
                  </a:cubicBezTo>
                  <a:lnTo>
                    <a:pt x="0" y="0"/>
                  </a:lnTo>
                  <a:lnTo>
                    <a:pt x="31" y="0"/>
                  </a:lnTo>
                  <a:lnTo>
                    <a:pt x="31" y="296"/>
                  </a:lnTo>
                  <a:cubicBezTo>
                    <a:pt x="31" y="367"/>
                    <a:pt x="74" y="416"/>
                    <a:pt x="140" y="416"/>
                  </a:cubicBezTo>
                  <a:cubicBezTo>
                    <a:pt x="209" y="416"/>
                    <a:pt x="252" y="367"/>
                    <a:pt x="252" y="296"/>
                  </a:cubicBezTo>
                  <a:lnTo>
                    <a:pt x="252" y="0"/>
                  </a:lnTo>
                  <a:lnTo>
                    <a:pt x="284" y="0"/>
                  </a:lnTo>
                  <a:lnTo>
                    <a:pt x="284" y="298"/>
                  </a:lnTo>
                  <a:cubicBezTo>
                    <a:pt x="284" y="384"/>
                    <a:pt x="223" y="448"/>
                    <a:pt x="140" y="448"/>
                  </a:cubicBezTo>
                  <a:lnTo>
                    <a:pt x="140" y="4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F428E280-778A-4802-8A16-71872B3CE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6764" y="7846239"/>
              <a:ext cx="212725" cy="311150"/>
            </a:xfrm>
            <a:custGeom>
              <a:avLst/>
              <a:gdLst>
                <a:gd name="T0" fmla="*/ 120 w 134"/>
                <a:gd name="T1" fmla="*/ 196 h 196"/>
                <a:gd name="T2" fmla="*/ 15 w 134"/>
                <a:gd name="T3" fmla="*/ 25 h 196"/>
                <a:gd name="T4" fmla="*/ 15 w 134"/>
                <a:gd name="T5" fmla="*/ 196 h 196"/>
                <a:gd name="T6" fmla="*/ 0 w 134"/>
                <a:gd name="T7" fmla="*/ 196 h 196"/>
                <a:gd name="T8" fmla="*/ 0 w 134"/>
                <a:gd name="T9" fmla="*/ 0 h 196"/>
                <a:gd name="T10" fmla="*/ 15 w 134"/>
                <a:gd name="T11" fmla="*/ 0 h 196"/>
                <a:gd name="T12" fmla="*/ 120 w 134"/>
                <a:gd name="T13" fmla="*/ 170 h 196"/>
                <a:gd name="T14" fmla="*/ 120 w 134"/>
                <a:gd name="T15" fmla="*/ 0 h 196"/>
                <a:gd name="T16" fmla="*/ 134 w 134"/>
                <a:gd name="T17" fmla="*/ 0 h 196"/>
                <a:gd name="T18" fmla="*/ 134 w 134"/>
                <a:gd name="T19" fmla="*/ 196 h 196"/>
                <a:gd name="T20" fmla="*/ 120 w 134"/>
                <a:gd name="T21" fmla="*/ 196 h 196"/>
                <a:gd name="T22" fmla="*/ 120 w 134"/>
                <a:gd name="T23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196">
                  <a:moveTo>
                    <a:pt x="120" y="196"/>
                  </a:moveTo>
                  <a:lnTo>
                    <a:pt x="15" y="25"/>
                  </a:lnTo>
                  <a:lnTo>
                    <a:pt x="15" y="196"/>
                  </a:lnTo>
                  <a:lnTo>
                    <a:pt x="0" y="19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20" y="170"/>
                  </a:lnTo>
                  <a:lnTo>
                    <a:pt x="120" y="0"/>
                  </a:lnTo>
                  <a:lnTo>
                    <a:pt x="134" y="0"/>
                  </a:lnTo>
                  <a:lnTo>
                    <a:pt x="134" y="196"/>
                  </a:lnTo>
                  <a:lnTo>
                    <a:pt x="120" y="196"/>
                  </a:lnTo>
                  <a:lnTo>
                    <a:pt x="120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442CC40E-BD40-40C8-A491-B5DBB1809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326" y="7844652"/>
              <a:ext cx="23813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740BEAE8-7EDA-4010-8AC4-B56104CFE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289" y="7846239"/>
              <a:ext cx="209550" cy="311150"/>
            </a:xfrm>
            <a:custGeom>
              <a:avLst/>
              <a:gdLst>
                <a:gd name="T0" fmla="*/ 72 w 132"/>
                <a:gd name="T1" fmla="*/ 196 h 196"/>
                <a:gd name="T2" fmla="*/ 59 w 132"/>
                <a:gd name="T3" fmla="*/ 196 h 196"/>
                <a:gd name="T4" fmla="*/ 0 w 132"/>
                <a:gd name="T5" fmla="*/ 0 h 196"/>
                <a:gd name="T6" fmla="*/ 13 w 132"/>
                <a:gd name="T7" fmla="*/ 0 h 196"/>
                <a:gd name="T8" fmla="*/ 66 w 132"/>
                <a:gd name="T9" fmla="*/ 170 h 196"/>
                <a:gd name="T10" fmla="*/ 117 w 132"/>
                <a:gd name="T11" fmla="*/ 0 h 196"/>
                <a:gd name="T12" fmla="*/ 132 w 132"/>
                <a:gd name="T13" fmla="*/ 0 h 196"/>
                <a:gd name="T14" fmla="*/ 72 w 132"/>
                <a:gd name="T15" fmla="*/ 196 h 196"/>
                <a:gd name="T16" fmla="*/ 72 w 132"/>
                <a:gd name="T1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96">
                  <a:moveTo>
                    <a:pt x="72" y="196"/>
                  </a:moveTo>
                  <a:lnTo>
                    <a:pt x="59" y="196"/>
                  </a:lnTo>
                  <a:lnTo>
                    <a:pt x="0" y="0"/>
                  </a:lnTo>
                  <a:lnTo>
                    <a:pt x="13" y="0"/>
                  </a:lnTo>
                  <a:lnTo>
                    <a:pt x="66" y="170"/>
                  </a:lnTo>
                  <a:lnTo>
                    <a:pt x="117" y="0"/>
                  </a:lnTo>
                  <a:lnTo>
                    <a:pt x="132" y="0"/>
                  </a:lnTo>
                  <a:lnTo>
                    <a:pt x="72" y="196"/>
                  </a:lnTo>
                  <a:lnTo>
                    <a:pt x="72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3CE47755-0EF5-491B-BFA8-323761A7C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989" y="7846239"/>
              <a:ext cx="174625" cy="311150"/>
            </a:xfrm>
            <a:custGeom>
              <a:avLst/>
              <a:gdLst>
                <a:gd name="T0" fmla="*/ 0 w 110"/>
                <a:gd name="T1" fmla="*/ 196 h 196"/>
                <a:gd name="T2" fmla="*/ 0 w 110"/>
                <a:gd name="T3" fmla="*/ 0 h 196"/>
                <a:gd name="T4" fmla="*/ 110 w 110"/>
                <a:gd name="T5" fmla="*/ 0 h 196"/>
                <a:gd name="T6" fmla="*/ 110 w 110"/>
                <a:gd name="T7" fmla="*/ 13 h 196"/>
                <a:gd name="T8" fmla="*/ 14 w 110"/>
                <a:gd name="T9" fmla="*/ 13 h 196"/>
                <a:gd name="T10" fmla="*/ 14 w 110"/>
                <a:gd name="T11" fmla="*/ 90 h 196"/>
                <a:gd name="T12" fmla="*/ 97 w 110"/>
                <a:gd name="T13" fmla="*/ 90 h 196"/>
                <a:gd name="T14" fmla="*/ 97 w 110"/>
                <a:gd name="T15" fmla="*/ 104 h 196"/>
                <a:gd name="T16" fmla="*/ 14 w 110"/>
                <a:gd name="T17" fmla="*/ 104 h 196"/>
                <a:gd name="T18" fmla="*/ 14 w 110"/>
                <a:gd name="T19" fmla="*/ 183 h 196"/>
                <a:gd name="T20" fmla="*/ 110 w 110"/>
                <a:gd name="T21" fmla="*/ 183 h 196"/>
                <a:gd name="T22" fmla="*/ 110 w 110"/>
                <a:gd name="T23" fmla="*/ 196 h 196"/>
                <a:gd name="T24" fmla="*/ 0 w 110"/>
                <a:gd name="T25" fmla="*/ 196 h 196"/>
                <a:gd name="T26" fmla="*/ 0 w 110"/>
                <a:gd name="T2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96">
                  <a:moveTo>
                    <a:pt x="0" y="196"/>
                  </a:moveTo>
                  <a:lnTo>
                    <a:pt x="0" y="0"/>
                  </a:lnTo>
                  <a:lnTo>
                    <a:pt x="110" y="0"/>
                  </a:lnTo>
                  <a:lnTo>
                    <a:pt x="110" y="13"/>
                  </a:lnTo>
                  <a:lnTo>
                    <a:pt x="14" y="13"/>
                  </a:lnTo>
                  <a:lnTo>
                    <a:pt x="14" y="90"/>
                  </a:lnTo>
                  <a:lnTo>
                    <a:pt x="97" y="90"/>
                  </a:lnTo>
                  <a:lnTo>
                    <a:pt x="97" y="104"/>
                  </a:lnTo>
                  <a:lnTo>
                    <a:pt x="14" y="104"/>
                  </a:lnTo>
                  <a:lnTo>
                    <a:pt x="14" y="183"/>
                  </a:lnTo>
                  <a:lnTo>
                    <a:pt x="110" y="183"/>
                  </a:lnTo>
                  <a:lnTo>
                    <a:pt x="110" y="196"/>
                  </a:lnTo>
                  <a:lnTo>
                    <a:pt x="0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180DCCD-C5BB-44AB-9B3F-D3476C683A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6401" y="7846239"/>
              <a:ext cx="196850" cy="311150"/>
            </a:xfrm>
            <a:custGeom>
              <a:avLst/>
              <a:gdLst>
                <a:gd name="T0" fmla="*/ 244 w 281"/>
                <a:gd name="T1" fmla="*/ 442 h 442"/>
                <a:gd name="T2" fmla="*/ 147 w 281"/>
                <a:gd name="T3" fmla="*/ 238 h 442"/>
                <a:gd name="T4" fmla="*/ 32 w 281"/>
                <a:gd name="T5" fmla="*/ 238 h 442"/>
                <a:gd name="T6" fmla="*/ 32 w 281"/>
                <a:gd name="T7" fmla="*/ 442 h 442"/>
                <a:gd name="T8" fmla="*/ 0 w 281"/>
                <a:gd name="T9" fmla="*/ 442 h 442"/>
                <a:gd name="T10" fmla="*/ 0 w 281"/>
                <a:gd name="T11" fmla="*/ 0 h 442"/>
                <a:gd name="T12" fmla="*/ 158 w 281"/>
                <a:gd name="T13" fmla="*/ 0 h 442"/>
                <a:gd name="T14" fmla="*/ 276 w 281"/>
                <a:gd name="T15" fmla="*/ 118 h 442"/>
                <a:gd name="T16" fmla="*/ 181 w 281"/>
                <a:gd name="T17" fmla="*/ 238 h 442"/>
                <a:gd name="T18" fmla="*/ 281 w 281"/>
                <a:gd name="T19" fmla="*/ 442 h 442"/>
                <a:gd name="T20" fmla="*/ 244 w 281"/>
                <a:gd name="T21" fmla="*/ 442 h 442"/>
                <a:gd name="T22" fmla="*/ 244 w 281"/>
                <a:gd name="T23" fmla="*/ 442 h 442"/>
                <a:gd name="T24" fmla="*/ 152 w 281"/>
                <a:gd name="T25" fmla="*/ 29 h 442"/>
                <a:gd name="T26" fmla="*/ 32 w 281"/>
                <a:gd name="T27" fmla="*/ 29 h 442"/>
                <a:gd name="T28" fmla="*/ 32 w 281"/>
                <a:gd name="T29" fmla="*/ 209 h 442"/>
                <a:gd name="T30" fmla="*/ 152 w 281"/>
                <a:gd name="T31" fmla="*/ 209 h 442"/>
                <a:gd name="T32" fmla="*/ 244 w 281"/>
                <a:gd name="T33" fmla="*/ 118 h 442"/>
                <a:gd name="T34" fmla="*/ 152 w 281"/>
                <a:gd name="T35" fmla="*/ 29 h 442"/>
                <a:gd name="T36" fmla="*/ 152 w 281"/>
                <a:gd name="T37" fmla="*/ 2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1" h="442">
                  <a:moveTo>
                    <a:pt x="244" y="442"/>
                  </a:moveTo>
                  <a:lnTo>
                    <a:pt x="147" y="238"/>
                  </a:lnTo>
                  <a:lnTo>
                    <a:pt x="32" y="238"/>
                  </a:lnTo>
                  <a:lnTo>
                    <a:pt x="32" y="442"/>
                  </a:lnTo>
                  <a:lnTo>
                    <a:pt x="0" y="442"/>
                  </a:lnTo>
                  <a:lnTo>
                    <a:pt x="0" y="0"/>
                  </a:lnTo>
                  <a:lnTo>
                    <a:pt x="158" y="0"/>
                  </a:lnTo>
                  <a:cubicBezTo>
                    <a:pt x="224" y="0"/>
                    <a:pt x="276" y="40"/>
                    <a:pt x="276" y="118"/>
                  </a:cubicBezTo>
                  <a:cubicBezTo>
                    <a:pt x="276" y="184"/>
                    <a:pt x="238" y="227"/>
                    <a:pt x="181" y="238"/>
                  </a:cubicBezTo>
                  <a:lnTo>
                    <a:pt x="281" y="442"/>
                  </a:lnTo>
                  <a:lnTo>
                    <a:pt x="244" y="442"/>
                  </a:lnTo>
                  <a:lnTo>
                    <a:pt x="244" y="442"/>
                  </a:lnTo>
                  <a:close/>
                  <a:moveTo>
                    <a:pt x="152" y="29"/>
                  </a:moveTo>
                  <a:lnTo>
                    <a:pt x="32" y="29"/>
                  </a:lnTo>
                  <a:lnTo>
                    <a:pt x="32" y="209"/>
                  </a:lnTo>
                  <a:lnTo>
                    <a:pt x="152" y="209"/>
                  </a:lnTo>
                  <a:cubicBezTo>
                    <a:pt x="207" y="209"/>
                    <a:pt x="244" y="181"/>
                    <a:pt x="244" y="118"/>
                  </a:cubicBezTo>
                  <a:cubicBezTo>
                    <a:pt x="244" y="57"/>
                    <a:pt x="207" y="29"/>
                    <a:pt x="152" y="29"/>
                  </a:cubicBezTo>
                  <a:lnTo>
                    <a:pt x="152" y="29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42A1FF98-F5C6-4DFB-8260-520286837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8814" y="7841477"/>
              <a:ext cx="195263" cy="320675"/>
            </a:xfrm>
            <a:custGeom>
              <a:avLst/>
              <a:gdLst>
                <a:gd name="T0" fmla="*/ 137 w 278"/>
                <a:gd name="T1" fmla="*/ 454 h 454"/>
                <a:gd name="T2" fmla="*/ 0 w 278"/>
                <a:gd name="T3" fmla="*/ 393 h 454"/>
                <a:gd name="T4" fmla="*/ 23 w 278"/>
                <a:gd name="T5" fmla="*/ 370 h 454"/>
                <a:gd name="T6" fmla="*/ 140 w 278"/>
                <a:gd name="T7" fmla="*/ 422 h 454"/>
                <a:gd name="T8" fmla="*/ 246 w 278"/>
                <a:gd name="T9" fmla="*/ 330 h 454"/>
                <a:gd name="T10" fmla="*/ 223 w 278"/>
                <a:gd name="T11" fmla="*/ 270 h 454"/>
                <a:gd name="T12" fmla="*/ 163 w 278"/>
                <a:gd name="T13" fmla="*/ 244 h 454"/>
                <a:gd name="T14" fmla="*/ 114 w 278"/>
                <a:gd name="T15" fmla="*/ 238 h 454"/>
                <a:gd name="T16" fmla="*/ 43 w 278"/>
                <a:gd name="T17" fmla="*/ 204 h 454"/>
                <a:gd name="T18" fmla="*/ 8 w 278"/>
                <a:gd name="T19" fmla="*/ 124 h 454"/>
                <a:gd name="T20" fmla="*/ 137 w 278"/>
                <a:gd name="T21" fmla="*/ 0 h 454"/>
                <a:gd name="T22" fmla="*/ 258 w 278"/>
                <a:gd name="T23" fmla="*/ 49 h 454"/>
                <a:gd name="T24" fmla="*/ 238 w 278"/>
                <a:gd name="T25" fmla="*/ 72 h 454"/>
                <a:gd name="T26" fmla="*/ 137 w 278"/>
                <a:gd name="T27" fmla="*/ 29 h 454"/>
                <a:gd name="T28" fmla="*/ 40 w 278"/>
                <a:gd name="T29" fmla="*/ 121 h 454"/>
                <a:gd name="T30" fmla="*/ 63 w 278"/>
                <a:gd name="T31" fmla="*/ 181 h 454"/>
                <a:gd name="T32" fmla="*/ 123 w 278"/>
                <a:gd name="T33" fmla="*/ 207 h 454"/>
                <a:gd name="T34" fmla="*/ 169 w 278"/>
                <a:gd name="T35" fmla="*/ 215 h 454"/>
                <a:gd name="T36" fmla="*/ 241 w 278"/>
                <a:gd name="T37" fmla="*/ 244 h 454"/>
                <a:gd name="T38" fmla="*/ 278 w 278"/>
                <a:gd name="T39" fmla="*/ 330 h 454"/>
                <a:gd name="T40" fmla="*/ 137 w 278"/>
                <a:gd name="T41" fmla="*/ 454 h 454"/>
                <a:gd name="T42" fmla="*/ 137 w 278"/>
                <a:gd name="T43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8" h="454">
                  <a:moveTo>
                    <a:pt x="137" y="454"/>
                  </a:moveTo>
                  <a:cubicBezTo>
                    <a:pt x="77" y="454"/>
                    <a:pt x="37" y="433"/>
                    <a:pt x="0" y="393"/>
                  </a:cubicBezTo>
                  <a:lnTo>
                    <a:pt x="23" y="370"/>
                  </a:lnTo>
                  <a:cubicBezTo>
                    <a:pt x="60" y="410"/>
                    <a:pt x="92" y="422"/>
                    <a:pt x="140" y="422"/>
                  </a:cubicBezTo>
                  <a:cubicBezTo>
                    <a:pt x="206" y="422"/>
                    <a:pt x="246" y="390"/>
                    <a:pt x="246" y="330"/>
                  </a:cubicBezTo>
                  <a:cubicBezTo>
                    <a:pt x="246" y="304"/>
                    <a:pt x="238" y="284"/>
                    <a:pt x="223" y="270"/>
                  </a:cubicBezTo>
                  <a:cubicBezTo>
                    <a:pt x="209" y="256"/>
                    <a:pt x="198" y="250"/>
                    <a:pt x="163" y="244"/>
                  </a:cubicBezTo>
                  <a:lnTo>
                    <a:pt x="114" y="238"/>
                  </a:lnTo>
                  <a:cubicBezTo>
                    <a:pt x="83" y="233"/>
                    <a:pt x="60" y="221"/>
                    <a:pt x="43" y="204"/>
                  </a:cubicBezTo>
                  <a:cubicBezTo>
                    <a:pt x="20" y="184"/>
                    <a:pt x="8" y="158"/>
                    <a:pt x="8" y="124"/>
                  </a:cubicBezTo>
                  <a:cubicBezTo>
                    <a:pt x="8" y="49"/>
                    <a:pt x="60" y="0"/>
                    <a:pt x="137" y="0"/>
                  </a:cubicBezTo>
                  <a:cubicBezTo>
                    <a:pt x="189" y="0"/>
                    <a:pt x="220" y="18"/>
                    <a:pt x="258" y="49"/>
                  </a:cubicBezTo>
                  <a:lnTo>
                    <a:pt x="238" y="72"/>
                  </a:lnTo>
                  <a:cubicBezTo>
                    <a:pt x="212" y="46"/>
                    <a:pt x="186" y="29"/>
                    <a:pt x="137" y="29"/>
                  </a:cubicBezTo>
                  <a:cubicBezTo>
                    <a:pt x="77" y="29"/>
                    <a:pt x="40" y="66"/>
                    <a:pt x="40" y="121"/>
                  </a:cubicBezTo>
                  <a:cubicBezTo>
                    <a:pt x="40" y="147"/>
                    <a:pt x="46" y="167"/>
                    <a:pt x="63" y="181"/>
                  </a:cubicBezTo>
                  <a:cubicBezTo>
                    <a:pt x="77" y="193"/>
                    <a:pt x="100" y="204"/>
                    <a:pt x="123" y="207"/>
                  </a:cubicBezTo>
                  <a:lnTo>
                    <a:pt x="169" y="215"/>
                  </a:lnTo>
                  <a:cubicBezTo>
                    <a:pt x="206" y="221"/>
                    <a:pt x="223" y="230"/>
                    <a:pt x="241" y="244"/>
                  </a:cubicBezTo>
                  <a:cubicBezTo>
                    <a:pt x="264" y="264"/>
                    <a:pt x="278" y="296"/>
                    <a:pt x="278" y="330"/>
                  </a:cubicBezTo>
                  <a:cubicBezTo>
                    <a:pt x="278" y="405"/>
                    <a:pt x="223" y="454"/>
                    <a:pt x="137" y="454"/>
                  </a:cubicBezTo>
                  <a:lnTo>
                    <a:pt x="137" y="4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9E8CED46-26B3-4DB3-BCF7-79E627A7DD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015150" y="7265214"/>
              <a:ext cx="976313" cy="960438"/>
            </a:xfrm>
            <a:custGeom>
              <a:avLst/>
              <a:gdLst>
                <a:gd name="T0" fmla="*/ 591 w 1388"/>
                <a:gd name="T1" fmla="*/ 674 h 1365"/>
                <a:gd name="T2" fmla="*/ 797 w 1388"/>
                <a:gd name="T3" fmla="*/ 685 h 1365"/>
                <a:gd name="T4" fmla="*/ 797 w 1388"/>
                <a:gd name="T5" fmla="*/ 625 h 1365"/>
                <a:gd name="T6" fmla="*/ 591 w 1388"/>
                <a:gd name="T7" fmla="*/ 614 h 1365"/>
                <a:gd name="T8" fmla="*/ 803 w 1388"/>
                <a:gd name="T9" fmla="*/ 872 h 1365"/>
                <a:gd name="T10" fmla="*/ 585 w 1388"/>
                <a:gd name="T11" fmla="*/ 858 h 1365"/>
                <a:gd name="T12" fmla="*/ 769 w 1388"/>
                <a:gd name="T13" fmla="*/ 726 h 1365"/>
                <a:gd name="T14" fmla="*/ 622 w 1388"/>
                <a:gd name="T15" fmla="*/ 760 h 1365"/>
                <a:gd name="T16" fmla="*/ 829 w 1388"/>
                <a:gd name="T17" fmla="*/ 439 h 1365"/>
                <a:gd name="T18" fmla="*/ 757 w 1388"/>
                <a:gd name="T19" fmla="*/ 476 h 1365"/>
                <a:gd name="T20" fmla="*/ 777 w 1388"/>
                <a:gd name="T21" fmla="*/ 820 h 1365"/>
                <a:gd name="T22" fmla="*/ 602 w 1388"/>
                <a:gd name="T23" fmla="*/ 797 h 1365"/>
                <a:gd name="T24" fmla="*/ 846 w 1388"/>
                <a:gd name="T25" fmla="*/ 981 h 1365"/>
                <a:gd name="T26" fmla="*/ 554 w 1388"/>
                <a:gd name="T27" fmla="*/ 1004 h 1365"/>
                <a:gd name="T28" fmla="*/ 1024 w 1388"/>
                <a:gd name="T29" fmla="*/ 694 h 1365"/>
                <a:gd name="T30" fmla="*/ 952 w 1388"/>
                <a:gd name="T31" fmla="*/ 731 h 1365"/>
                <a:gd name="T32" fmla="*/ 961 w 1388"/>
                <a:gd name="T33" fmla="*/ 599 h 1365"/>
                <a:gd name="T34" fmla="*/ 903 w 1388"/>
                <a:gd name="T35" fmla="*/ 545 h 1365"/>
                <a:gd name="T36" fmla="*/ 926 w 1388"/>
                <a:gd name="T37" fmla="*/ 588 h 1365"/>
                <a:gd name="T38" fmla="*/ 1316 w 1388"/>
                <a:gd name="T39" fmla="*/ 439 h 1365"/>
                <a:gd name="T40" fmla="*/ 852 w 1388"/>
                <a:gd name="T41" fmla="*/ 72 h 1365"/>
                <a:gd name="T42" fmla="*/ 691 w 1388"/>
                <a:gd name="T43" fmla="*/ 0 h 1365"/>
                <a:gd name="T44" fmla="*/ 674 w 1388"/>
                <a:gd name="T45" fmla="*/ 9 h 1365"/>
                <a:gd name="T46" fmla="*/ 399 w 1388"/>
                <a:gd name="T47" fmla="*/ 321 h 1365"/>
                <a:gd name="T48" fmla="*/ 3 w 1388"/>
                <a:gd name="T49" fmla="*/ 502 h 1365"/>
                <a:gd name="T50" fmla="*/ 135 w 1388"/>
                <a:gd name="T51" fmla="*/ 806 h 1365"/>
                <a:gd name="T52" fmla="*/ 255 w 1388"/>
                <a:gd name="T53" fmla="*/ 1296 h 1365"/>
                <a:gd name="T54" fmla="*/ 436 w 1388"/>
                <a:gd name="T55" fmla="*/ 1351 h 1365"/>
                <a:gd name="T56" fmla="*/ 1027 w 1388"/>
                <a:gd name="T57" fmla="*/ 1325 h 1365"/>
                <a:gd name="T58" fmla="*/ 1121 w 1388"/>
                <a:gd name="T59" fmla="*/ 1317 h 1365"/>
                <a:gd name="T60" fmla="*/ 1130 w 1388"/>
                <a:gd name="T61" fmla="*/ 1308 h 1365"/>
                <a:gd name="T62" fmla="*/ 1207 w 1388"/>
                <a:gd name="T63" fmla="*/ 1164 h 1365"/>
                <a:gd name="T64" fmla="*/ 1365 w 1388"/>
                <a:gd name="T65" fmla="*/ 597 h 1365"/>
                <a:gd name="T66" fmla="*/ 493 w 1388"/>
                <a:gd name="T67" fmla="*/ 252 h 1365"/>
                <a:gd name="T68" fmla="*/ 769 w 1388"/>
                <a:gd name="T69" fmla="*/ 103 h 1365"/>
                <a:gd name="T70" fmla="*/ 694 w 1388"/>
                <a:gd name="T71" fmla="*/ 290 h 1365"/>
                <a:gd name="T72" fmla="*/ 161 w 1388"/>
                <a:gd name="T73" fmla="*/ 757 h 1365"/>
                <a:gd name="T74" fmla="*/ 158 w 1388"/>
                <a:gd name="T75" fmla="*/ 416 h 1365"/>
                <a:gd name="T76" fmla="*/ 270 w 1388"/>
                <a:gd name="T77" fmla="*/ 835 h 1365"/>
                <a:gd name="T78" fmla="*/ 445 w 1388"/>
                <a:gd name="T79" fmla="*/ 1296 h 1365"/>
                <a:gd name="T80" fmla="*/ 247 w 1388"/>
                <a:gd name="T81" fmla="*/ 1018 h 1365"/>
                <a:gd name="T82" fmla="*/ 579 w 1388"/>
                <a:gd name="T83" fmla="*/ 1230 h 1365"/>
                <a:gd name="T84" fmla="*/ 694 w 1388"/>
                <a:gd name="T85" fmla="*/ 1119 h 1365"/>
                <a:gd name="T86" fmla="*/ 1004 w 1388"/>
                <a:gd name="T87" fmla="*/ 1276 h 1365"/>
                <a:gd name="T88" fmla="*/ 1101 w 1388"/>
                <a:gd name="T89" fmla="*/ 889 h 1365"/>
                <a:gd name="T90" fmla="*/ 1313 w 1388"/>
                <a:gd name="T91" fmla="*/ 605 h 1365"/>
                <a:gd name="T92" fmla="*/ 1133 w 1388"/>
                <a:gd name="T93" fmla="*/ 729 h 1365"/>
                <a:gd name="T94" fmla="*/ 1267 w 1388"/>
                <a:gd name="T95" fmla="*/ 465 h 1365"/>
                <a:gd name="T96" fmla="*/ 542 w 1388"/>
                <a:gd name="T97" fmla="*/ 1033 h 1365"/>
                <a:gd name="T98" fmla="*/ 860 w 1388"/>
                <a:gd name="T99" fmla="*/ 1056 h 1365"/>
                <a:gd name="T100" fmla="*/ 820 w 1388"/>
                <a:gd name="T101" fmla="*/ 944 h 1365"/>
                <a:gd name="T102" fmla="*/ 559 w 1388"/>
                <a:gd name="T103" fmla="*/ 921 h 1365"/>
                <a:gd name="T104" fmla="*/ 608 w 1388"/>
                <a:gd name="T105" fmla="*/ 490 h 1365"/>
                <a:gd name="T106" fmla="*/ 620 w 1388"/>
                <a:gd name="T107" fmla="*/ 410 h 1365"/>
                <a:gd name="T108" fmla="*/ 574 w 1388"/>
                <a:gd name="T109" fmla="*/ 502 h 1365"/>
                <a:gd name="T110" fmla="*/ 442 w 1388"/>
                <a:gd name="T111" fmla="*/ 568 h 1365"/>
                <a:gd name="T112" fmla="*/ 522 w 1388"/>
                <a:gd name="T113" fmla="*/ 554 h 1365"/>
                <a:gd name="T114" fmla="*/ 405 w 1388"/>
                <a:gd name="T115" fmla="*/ 694 h 1365"/>
                <a:gd name="T116" fmla="*/ 442 w 1388"/>
                <a:gd name="T117" fmla="*/ 766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8" h="1365">
                  <a:moveTo>
                    <a:pt x="797" y="685"/>
                  </a:moveTo>
                  <a:lnTo>
                    <a:pt x="797" y="674"/>
                  </a:lnTo>
                  <a:cubicBezTo>
                    <a:pt x="797" y="668"/>
                    <a:pt x="794" y="663"/>
                    <a:pt x="789" y="663"/>
                  </a:cubicBezTo>
                  <a:lnTo>
                    <a:pt x="602" y="663"/>
                  </a:lnTo>
                  <a:cubicBezTo>
                    <a:pt x="597" y="663"/>
                    <a:pt x="591" y="668"/>
                    <a:pt x="591" y="674"/>
                  </a:cubicBezTo>
                  <a:lnTo>
                    <a:pt x="591" y="685"/>
                  </a:lnTo>
                  <a:cubicBezTo>
                    <a:pt x="591" y="691"/>
                    <a:pt x="597" y="697"/>
                    <a:pt x="602" y="697"/>
                  </a:cubicBezTo>
                  <a:lnTo>
                    <a:pt x="789" y="697"/>
                  </a:lnTo>
                  <a:cubicBezTo>
                    <a:pt x="794" y="697"/>
                    <a:pt x="797" y="691"/>
                    <a:pt x="797" y="685"/>
                  </a:cubicBezTo>
                  <a:lnTo>
                    <a:pt x="797" y="685"/>
                  </a:lnTo>
                  <a:close/>
                  <a:moveTo>
                    <a:pt x="591" y="614"/>
                  </a:moveTo>
                  <a:lnTo>
                    <a:pt x="591" y="625"/>
                  </a:lnTo>
                  <a:cubicBezTo>
                    <a:pt x="591" y="631"/>
                    <a:pt x="597" y="637"/>
                    <a:pt x="602" y="637"/>
                  </a:cubicBezTo>
                  <a:lnTo>
                    <a:pt x="789" y="637"/>
                  </a:lnTo>
                  <a:cubicBezTo>
                    <a:pt x="794" y="637"/>
                    <a:pt x="797" y="631"/>
                    <a:pt x="797" y="625"/>
                  </a:cubicBezTo>
                  <a:lnTo>
                    <a:pt x="797" y="614"/>
                  </a:lnTo>
                  <a:cubicBezTo>
                    <a:pt x="797" y="608"/>
                    <a:pt x="794" y="602"/>
                    <a:pt x="789" y="602"/>
                  </a:cubicBezTo>
                  <a:lnTo>
                    <a:pt x="602" y="602"/>
                  </a:lnTo>
                  <a:cubicBezTo>
                    <a:pt x="597" y="602"/>
                    <a:pt x="591" y="608"/>
                    <a:pt x="591" y="614"/>
                  </a:cubicBezTo>
                  <a:lnTo>
                    <a:pt x="591" y="614"/>
                  </a:lnTo>
                  <a:close/>
                  <a:moveTo>
                    <a:pt x="585" y="858"/>
                  </a:moveTo>
                  <a:lnTo>
                    <a:pt x="585" y="872"/>
                  </a:lnTo>
                  <a:cubicBezTo>
                    <a:pt x="585" y="878"/>
                    <a:pt x="591" y="881"/>
                    <a:pt x="597" y="881"/>
                  </a:cubicBezTo>
                  <a:lnTo>
                    <a:pt x="792" y="881"/>
                  </a:lnTo>
                  <a:cubicBezTo>
                    <a:pt x="797" y="881"/>
                    <a:pt x="803" y="878"/>
                    <a:pt x="803" y="872"/>
                  </a:cubicBezTo>
                  <a:lnTo>
                    <a:pt x="803" y="858"/>
                  </a:lnTo>
                  <a:cubicBezTo>
                    <a:pt x="803" y="852"/>
                    <a:pt x="797" y="849"/>
                    <a:pt x="792" y="849"/>
                  </a:cubicBezTo>
                  <a:lnTo>
                    <a:pt x="597" y="849"/>
                  </a:lnTo>
                  <a:cubicBezTo>
                    <a:pt x="591" y="849"/>
                    <a:pt x="585" y="852"/>
                    <a:pt x="585" y="858"/>
                  </a:cubicBezTo>
                  <a:lnTo>
                    <a:pt x="585" y="858"/>
                  </a:lnTo>
                  <a:close/>
                  <a:moveTo>
                    <a:pt x="622" y="760"/>
                  </a:moveTo>
                  <a:lnTo>
                    <a:pt x="769" y="760"/>
                  </a:lnTo>
                  <a:cubicBezTo>
                    <a:pt x="774" y="760"/>
                    <a:pt x="780" y="754"/>
                    <a:pt x="780" y="749"/>
                  </a:cubicBezTo>
                  <a:lnTo>
                    <a:pt x="780" y="737"/>
                  </a:lnTo>
                  <a:cubicBezTo>
                    <a:pt x="780" y="731"/>
                    <a:pt x="774" y="726"/>
                    <a:pt x="769" y="726"/>
                  </a:cubicBezTo>
                  <a:lnTo>
                    <a:pt x="622" y="726"/>
                  </a:lnTo>
                  <a:cubicBezTo>
                    <a:pt x="617" y="726"/>
                    <a:pt x="611" y="731"/>
                    <a:pt x="611" y="737"/>
                  </a:cubicBezTo>
                  <a:lnTo>
                    <a:pt x="611" y="749"/>
                  </a:lnTo>
                  <a:cubicBezTo>
                    <a:pt x="611" y="754"/>
                    <a:pt x="617" y="760"/>
                    <a:pt x="622" y="760"/>
                  </a:cubicBezTo>
                  <a:lnTo>
                    <a:pt x="622" y="760"/>
                  </a:lnTo>
                  <a:close/>
                  <a:moveTo>
                    <a:pt x="757" y="511"/>
                  </a:moveTo>
                  <a:lnTo>
                    <a:pt x="786" y="490"/>
                  </a:lnTo>
                  <a:lnTo>
                    <a:pt x="820" y="502"/>
                  </a:lnTo>
                  <a:lnTo>
                    <a:pt x="809" y="468"/>
                  </a:lnTo>
                  <a:lnTo>
                    <a:pt x="829" y="439"/>
                  </a:lnTo>
                  <a:lnTo>
                    <a:pt x="794" y="439"/>
                  </a:lnTo>
                  <a:lnTo>
                    <a:pt x="774" y="410"/>
                  </a:lnTo>
                  <a:lnTo>
                    <a:pt x="763" y="445"/>
                  </a:lnTo>
                  <a:lnTo>
                    <a:pt x="728" y="453"/>
                  </a:lnTo>
                  <a:lnTo>
                    <a:pt x="757" y="476"/>
                  </a:lnTo>
                  <a:lnTo>
                    <a:pt x="757" y="511"/>
                  </a:lnTo>
                  <a:close/>
                  <a:moveTo>
                    <a:pt x="602" y="797"/>
                  </a:moveTo>
                  <a:lnTo>
                    <a:pt x="602" y="809"/>
                  </a:lnTo>
                  <a:cubicBezTo>
                    <a:pt x="602" y="815"/>
                    <a:pt x="605" y="820"/>
                    <a:pt x="611" y="820"/>
                  </a:cubicBezTo>
                  <a:lnTo>
                    <a:pt x="777" y="820"/>
                  </a:lnTo>
                  <a:cubicBezTo>
                    <a:pt x="783" y="820"/>
                    <a:pt x="789" y="815"/>
                    <a:pt x="789" y="809"/>
                  </a:cubicBezTo>
                  <a:lnTo>
                    <a:pt x="789" y="797"/>
                  </a:lnTo>
                  <a:cubicBezTo>
                    <a:pt x="789" y="792"/>
                    <a:pt x="783" y="786"/>
                    <a:pt x="777" y="786"/>
                  </a:cubicBezTo>
                  <a:lnTo>
                    <a:pt x="611" y="786"/>
                  </a:lnTo>
                  <a:cubicBezTo>
                    <a:pt x="605" y="786"/>
                    <a:pt x="602" y="792"/>
                    <a:pt x="602" y="797"/>
                  </a:cubicBezTo>
                  <a:lnTo>
                    <a:pt x="602" y="797"/>
                  </a:lnTo>
                  <a:close/>
                  <a:moveTo>
                    <a:pt x="554" y="1004"/>
                  </a:moveTo>
                  <a:lnTo>
                    <a:pt x="837" y="1004"/>
                  </a:lnTo>
                  <a:cubicBezTo>
                    <a:pt x="843" y="1004"/>
                    <a:pt x="846" y="1001"/>
                    <a:pt x="846" y="992"/>
                  </a:cubicBezTo>
                  <a:lnTo>
                    <a:pt x="846" y="981"/>
                  </a:lnTo>
                  <a:cubicBezTo>
                    <a:pt x="846" y="975"/>
                    <a:pt x="843" y="969"/>
                    <a:pt x="837" y="969"/>
                  </a:cubicBezTo>
                  <a:lnTo>
                    <a:pt x="554" y="969"/>
                  </a:lnTo>
                  <a:cubicBezTo>
                    <a:pt x="548" y="969"/>
                    <a:pt x="542" y="975"/>
                    <a:pt x="542" y="981"/>
                  </a:cubicBezTo>
                  <a:lnTo>
                    <a:pt x="542" y="992"/>
                  </a:lnTo>
                  <a:cubicBezTo>
                    <a:pt x="542" y="1001"/>
                    <a:pt x="548" y="1004"/>
                    <a:pt x="554" y="1004"/>
                  </a:cubicBezTo>
                  <a:lnTo>
                    <a:pt x="554" y="1004"/>
                  </a:lnTo>
                  <a:close/>
                  <a:moveTo>
                    <a:pt x="981" y="746"/>
                  </a:moveTo>
                  <a:lnTo>
                    <a:pt x="1012" y="757"/>
                  </a:lnTo>
                  <a:lnTo>
                    <a:pt x="1004" y="723"/>
                  </a:lnTo>
                  <a:lnTo>
                    <a:pt x="1024" y="694"/>
                  </a:lnTo>
                  <a:lnTo>
                    <a:pt x="989" y="694"/>
                  </a:lnTo>
                  <a:lnTo>
                    <a:pt x="969" y="665"/>
                  </a:lnTo>
                  <a:lnTo>
                    <a:pt x="958" y="700"/>
                  </a:lnTo>
                  <a:lnTo>
                    <a:pt x="923" y="708"/>
                  </a:lnTo>
                  <a:lnTo>
                    <a:pt x="952" y="731"/>
                  </a:lnTo>
                  <a:lnTo>
                    <a:pt x="952" y="766"/>
                  </a:lnTo>
                  <a:lnTo>
                    <a:pt x="981" y="746"/>
                  </a:lnTo>
                  <a:lnTo>
                    <a:pt x="981" y="746"/>
                  </a:lnTo>
                  <a:close/>
                  <a:moveTo>
                    <a:pt x="926" y="588"/>
                  </a:moveTo>
                  <a:lnTo>
                    <a:pt x="961" y="599"/>
                  </a:lnTo>
                  <a:lnTo>
                    <a:pt x="949" y="568"/>
                  </a:lnTo>
                  <a:lnTo>
                    <a:pt x="969" y="539"/>
                  </a:lnTo>
                  <a:lnTo>
                    <a:pt x="935" y="539"/>
                  </a:lnTo>
                  <a:lnTo>
                    <a:pt x="915" y="511"/>
                  </a:lnTo>
                  <a:lnTo>
                    <a:pt x="903" y="545"/>
                  </a:lnTo>
                  <a:lnTo>
                    <a:pt x="869" y="554"/>
                  </a:lnTo>
                  <a:lnTo>
                    <a:pt x="898" y="574"/>
                  </a:lnTo>
                  <a:lnTo>
                    <a:pt x="898" y="611"/>
                  </a:lnTo>
                  <a:lnTo>
                    <a:pt x="926" y="588"/>
                  </a:lnTo>
                  <a:lnTo>
                    <a:pt x="926" y="588"/>
                  </a:lnTo>
                  <a:close/>
                  <a:moveTo>
                    <a:pt x="1388" y="508"/>
                  </a:moveTo>
                  <a:lnTo>
                    <a:pt x="1388" y="505"/>
                  </a:lnTo>
                  <a:cubicBezTo>
                    <a:pt x="1385" y="499"/>
                    <a:pt x="1382" y="493"/>
                    <a:pt x="1376" y="488"/>
                  </a:cubicBezTo>
                  <a:lnTo>
                    <a:pt x="1371" y="485"/>
                  </a:lnTo>
                  <a:cubicBezTo>
                    <a:pt x="1331" y="470"/>
                    <a:pt x="1325" y="459"/>
                    <a:pt x="1316" y="439"/>
                  </a:cubicBezTo>
                  <a:cubicBezTo>
                    <a:pt x="1308" y="424"/>
                    <a:pt x="1296" y="402"/>
                    <a:pt x="1270" y="376"/>
                  </a:cubicBezTo>
                  <a:cubicBezTo>
                    <a:pt x="1207" y="313"/>
                    <a:pt x="1133" y="327"/>
                    <a:pt x="1104" y="336"/>
                  </a:cubicBezTo>
                  <a:cubicBezTo>
                    <a:pt x="1061" y="313"/>
                    <a:pt x="1021" y="313"/>
                    <a:pt x="989" y="321"/>
                  </a:cubicBezTo>
                  <a:cubicBezTo>
                    <a:pt x="989" y="290"/>
                    <a:pt x="978" y="252"/>
                    <a:pt x="941" y="221"/>
                  </a:cubicBezTo>
                  <a:cubicBezTo>
                    <a:pt x="941" y="186"/>
                    <a:pt x="929" y="112"/>
                    <a:pt x="852" y="72"/>
                  </a:cubicBezTo>
                  <a:cubicBezTo>
                    <a:pt x="817" y="54"/>
                    <a:pt x="794" y="52"/>
                    <a:pt x="777" y="49"/>
                  </a:cubicBezTo>
                  <a:cubicBezTo>
                    <a:pt x="754" y="46"/>
                    <a:pt x="743" y="46"/>
                    <a:pt x="717" y="11"/>
                  </a:cubicBezTo>
                  <a:lnTo>
                    <a:pt x="711" y="6"/>
                  </a:lnTo>
                  <a:cubicBezTo>
                    <a:pt x="708" y="3"/>
                    <a:pt x="703" y="3"/>
                    <a:pt x="700" y="0"/>
                  </a:cubicBezTo>
                  <a:lnTo>
                    <a:pt x="691" y="0"/>
                  </a:lnTo>
                  <a:lnTo>
                    <a:pt x="685" y="3"/>
                  </a:lnTo>
                  <a:lnTo>
                    <a:pt x="683" y="3"/>
                  </a:lnTo>
                  <a:lnTo>
                    <a:pt x="680" y="6"/>
                  </a:lnTo>
                  <a:lnTo>
                    <a:pt x="677" y="6"/>
                  </a:lnTo>
                  <a:lnTo>
                    <a:pt x="674" y="9"/>
                  </a:lnTo>
                  <a:lnTo>
                    <a:pt x="674" y="11"/>
                  </a:lnTo>
                  <a:cubicBezTo>
                    <a:pt x="645" y="46"/>
                    <a:pt x="634" y="46"/>
                    <a:pt x="614" y="49"/>
                  </a:cubicBezTo>
                  <a:cubicBezTo>
                    <a:pt x="594" y="52"/>
                    <a:pt x="571" y="54"/>
                    <a:pt x="536" y="72"/>
                  </a:cubicBezTo>
                  <a:cubicBezTo>
                    <a:pt x="459" y="112"/>
                    <a:pt x="450" y="186"/>
                    <a:pt x="448" y="221"/>
                  </a:cubicBezTo>
                  <a:cubicBezTo>
                    <a:pt x="413" y="252"/>
                    <a:pt x="399" y="290"/>
                    <a:pt x="399" y="321"/>
                  </a:cubicBezTo>
                  <a:cubicBezTo>
                    <a:pt x="367" y="313"/>
                    <a:pt x="330" y="313"/>
                    <a:pt x="287" y="336"/>
                  </a:cubicBezTo>
                  <a:cubicBezTo>
                    <a:pt x="255" y="327"/>
                    <a:pt x="184" y="315"/>
                    <a:pt x="121" y="376"/>
                  </a:cubicBezTo>
                  <a:cubicBezTo>
                    <a:pt x="95" y="404"/>
                    <a:pt x="83" y="424"/>
                    <a:pt x="75" y="442"/>
                  </a:cubicBezTo>
                  <a:cubicBezTo>
                    <a:pt x="66" y="462"/>
                    <a:pt x="61" y="470"/>
                    <a:pt x="20" y="488"/>
                  </a:cubicBezTo>
                  <a:cubicBezTo>
                    <a:pt x="12" y="490"/>
                    <a:pt x="6" y="493"/>
                    <a:pt x="3" y="502"/>
                  </a:cubicBezTo>
                  <a:lnTo>
                    <a:pt x="3" y="511"/>
                  </a:lnTo>
                  <a:cubicBezTo>
                    <a:pt x="0" y="516"/>
                    <a:pt x="3" y="522"/>
                    <a:pt x="6" y="528"/>
                  </a:cubicBezTo>
                  <a:cubicBezTo>
                    <a:pt x="29" y="565"/>
                    <a:pt x="29" y="574"/>
                    <a:pt x="23" y="597"/>
                  </a:cubicBezTo>
                  <a:cubicBezTo>
                    <a:pt x="20" y="614"/>
                    <a:pt x="18" y="637"/>
                    <a:pt x="23" y="674"/>
                  </a:cubicBezTo>
                  <a:cubicBezTo>
                    <a:pt x="38" y="763"/>
                    <a:pt x="106" y="795"/>
                    <a:pt x="135" y="806"/>
                  </a:cubicBezTo>
                  <a:cubicBezTo>
                    <a:pt x="155" y="849"/>
                    <a:pt x="187" y="872"/>
                    <a:pt x="218" y="883"/>
                  </a:cubicBezTo>
                  <a:cubicBezTo>
                    <a:pt x="198" y="909"/>
                    <a:pt x="187" y="947"/>
                    <a:pt x="195" y="995"/>
                  </a:cubicBezTo>
                  <a:cubicBezTo>
                    <a:pt x="178" y="1021"/>
                    <a:pt x="144" y="1087"/>
                    <a:pt x="184" y="1167"/>
                  </a:cubicBezTo>
                  <a:cubicBezTo>
                    <a:pt x="201" y="1199"/>
                    <a:pt x="218" y="1216"/>
                    <a:pt x="230" y="1230"/>
                  </a:cubicBezTo>
                  <a:cubicBezTo>
                    <a:pt x="247" y="1245"/>
                    <a:pt x="253" y="1253"/>
                    <a:pt x="255" y="1296"/>
                  </a:cubicBezTo>
                  <a:cubicBezTo>
                    <a:pt x="255" y="1299"/>
                    <a:pt x="258" y="1305"/>
                    <a:pt x="258" y="1308"/>
                  </a:cubicBezTo>
                  <a:lnTo>
                    <a:pt x="261" y="1311"/>
                  </a:lnTo>
                  <a:cubicBezTo>
                    <a:pt x="267" y="1319"/>
                    <a:pt x="278" y="1325"/>
                    <a:pt x="290" y="1322"/>
                  </a:cubicBezTo>
                  <a:cubicBezTo>
                    <a:pt x="333" y="1311"/>
                    <a:pt x="341" y="1317"/>
                    <a:pt x="362" y="1325"/>
                  </a:cubicBezTo>
                  <a:cubicBezTo>
                    <a:pt x="379" y="1334"/>
                    <a:pt x="399" y="1345"/>
                    <a:pt x="436" y="1351"/>
                  </a:cubicBezTo>
                  <a:cubicBezTo>
                    <a:pt x="525" y="1365"/>
                    <a:pt x="577" y="1311"/>
                    <a:pt x="597" y="1285"/>
                  </a:cubicBezTo>
                  <a:cubicBezTo>
                    <a:pt x="645" y="1279"/>
                    <a:pt x="677" y="1256"/>
                    <a:pt x="697" y="1228"/>
                  </a:cubicBezTo>
                  <a:cubicBezTo>
                    <a:pt x="714" y="1256"/>
                    <a:pt x="746" y="1279"/>
                    <a:pt x="794" y="1282"/>
                  </a:cubicBezTo>
                  <a:cubicBezTo>
                    <a:pt x="815" y="1308"/>
                    <a:pt x="866" y="1362"/>
                    <a:pt x="955" y="1351"/>
                  </a:cubicBezTo>
                  <a:cubicBezTo>
                    <a:pt x="992" y="1345"/>
                    <a:pt x="1012" y="1334"/>
                    <a:pt x="1027" y="1325"/>
                  </a:cubicBezTo>
                  <a:cubicBezTo>
                    <a:pt x="1047" y="1314"/>
                    <a:pt x="1058" y="1308"/>
                    <a:pt x="1098" y="1319"/>
                  </a:cubicBezTo>
                  <a:cubicBezTo>
                    <a:pt x="1101" y="1319"/>
                    <a:pt x="1104" y="1322"/>
                    <a:pt x="1107" y="1322"/>
                  </a:cubicBezTo>
                  <a:cubicBezTo>
                    <a:pt x="1110" y="1322"/>
                    <a:pt x="1113" y="1319"/>
                    <a:pt x="1116" y="1319"/>
                  </a:cubicBezTo>
                  <a:lnTo>
                    <a:pt x="1121" y="1319"/>
                  </a:lnTo>
                  <a:lnTo>
                    <a:pt x="1121" y="1317"/>
                  </a:lnTo>
                  <a:lnTo>
                    <a:pt x="1124" y="1317"/>
                  </a:lnTo>
                  <a:lnTo>
                    <a:pt x="1124" y="1314"/>
                  </a:lnTo>
                  <a:lnTo>
                    <a:pt x="1127" y="1314"/>
                  </a:lnTo>
                  <a:lnTo>
                    <a:pt x="1130" y="1311"/>
                  </a:lnTo>
                  <a:lnTo>
                    <a:pt x="1130" y="1308"/>
                  </a:lnTo>
                  <a:lnTo>
                    <a:pt x="1133" y="1305"/>
                  </a:lnTo>
                  <a:lnTo>
                    <a:pt x="1133" y="1302"/>
                  </a:lnTo>
                  <a:lnTo>
                    <a:pt x="1136" y="1296"/>
                  </a:lnTo>
                  <a:cubicBezTo>
                    <a:pt x="1136" y="1251"/>
                    <a:pt x="1144" y="1245"/>
                    <a:pt x="1161" y="1228"/>
                  </a:cubicBezTo>
                  <a:cubicBezTo>
                    <a:pt x="1173" y="1216"/>
                    <a:pt x="1190" y="1199"/>
                    <a:pt x="1207" y="1164"/>
                  </a:cubicBezTo>
                  <a:cubicBezTo>
                    <a:pt x="1247" y="1087"/>
                    <a:pt x="1213" y="1021"/>
                    <a:pt x="1193" y="992"/>
                  </a:cubicBezTo>
                  <a:cubicBezTo>
                    <a:pt x="1204" y="947"/>
                    <a:pt x="1193" y="909"/>
                    <a:pt x="1173" y="883"/>
                  </a:cubicBezTo>
                  <a:cubicBezTo>
                    <a:pt x="1204" y="872"/>
                    <a:pt x="1236" y="849"/>
                    <a:pt x="1256" y="806"/>
                  </a:cubicBezTo>
                  <a:cubicBezTo>
                    <a:pt x="1285" y="795"/>
                    <a:pt x="1353" y="760"/>
                    <a:pt x="1368" y="674"/>
                  </a:cubicBezTo>
                  <a:cubicBezTo>
                    <a:pt x="1374" y="637"/>
                    <a:pt x="1368" y="614"/>
                    <a:pt x="1365" y="597"/>
                  </a:cubicBezTo>
                  <a:cubicBezTo>
                    <a:pt x="1362" y="574"/>
                    <a:pt x="1359" y="562"/>
                    <a:pt x="1385" y="528"/>
                  </a:cubicBezTo>
                  <a:lnTo>
                    <a:pt x="1388" y="522"/>
                  </a:lnTo>
                  <a:lnTo>
                    <a:pt x="1388" y="511"/>
                  </a:lnTo>
                  <a:lnTo>
                    <a:pt x="1388" y="508"/>
                  </a:lnTo>
                  <a:close/>
                  <a:moveTo>
                    <a:pt x="493" y="252"/>
                  </a:moveTo>
                  <a:cubicBezTo>
                    <a:pt x="499" y="247"/>
                    <a:pt x="505" y="238"/>
                    <a:pt x="502" y="229"/>
                  </a:cubicBezTo>
                  <a:cubicBezTo>
                    <a:pt x="502" y="227"/>
                    <a:pt x="496" y="155"/>
                    <a:pt x="562" y="120"/>
                  </a:cubicBezTo>
                  <a:cubicBezTo>
                    <a:pt x="588" y="109"/>
                    <a:pt x="605" y="106"/>
                    <a:pt x="620" y="103"/>
                  </a:cubicBezTo>
                  <a:cubicBezTo>
                    <a:pt x="648" y="100"/>
                    <a:pt x="668" y="95"/>
                    <a:pt x="694" y="69"/>
                  </a:cubicBezTo>
                  <a:cubicBezTo>
                    <a:pt x="723" y="95"/>
                    <a:pt x="743" y="100"/>
                    <a:pt x="769" y="103"/>
                  </a:cubicBezTo>
                  <a:cubicBezTo>
                    <a:pt x="786" y="106"/>
                    <a:pt x="800" y="109"/>
                    <a:pt x="826" y="120"/>
                  </a:cubicBezTo>
                  <a:cubicBezTo>
                    <a:pt x="892" y="155"/>
                    <a:pt x="886" y="227"/>
                    <a:pt x="886" y="229"/>
                  </a:cubicBezTo>
                  <a:cubicBezTo>
                    <a:pt x="886" y="238"/>
                    <a:pt x="889" y="247"/>
                    <a:pt x="898" y="252"/>
                  </a:cubicBezTo>
                  <a:cubicBezTo>
                    <a:pt x="946" y="293"/>
                    <a:pt x="938" y="338"/>
                    <a:pt x="926" y="359"/>
                  </a:cubicBezTo>
                  <a:cubicBezTo>
                    <a:pt x="860" y="315"/>
                    <a:pt x="780" y="290"/>
                    <a:pt x="694" y="290"/>
                  </a:cubicBezTo>
                  <a:cubicBezTo>
                    <a:pt x="608" y="290"/>
                    <a:pt x="528" y="315"/>
                    <a:pt x="462" y="359"/>
                  </a:cubicBezTo>
                  <a:cubicBezTo>
                    <a:pt x="453" y="336"/>
                    <a:pt x="445" y="293"/>
                    <a:pt x="493" y="252"/>
                  </a:cubicBezTo>
                  <a:lnTo>
                    <a:pt x="493" y="252"/>
                  </a:lnTo>
                  <a:close/>
                  <a:moveTo>
                    <a:pt x="181" y="774"/>
                  </a:moveTo>
                  <a:cubicBezTo>
                    <a:pt x="178" y="766"/>
                    <a:pt x="169" y="757"/>
                    <a:pt x="161" y="757"/>
                  </a:cubicBezTo>
                  <a:cubicBezTo>
                    <a:pt x="158" y="757"/>
                    <a:pt x="89" y="740"/>
                    <a:pt x="78" y="665"/>
                  </a:cubicBezTo>
                  <a:cubicBezTo>
                    <a:pt x="72" y="640"/>
                    <a:pt x="75" y="622"/>
                    <a:pt x="78" y="605"/>
                  </a:cubicBezTo>
                  <a:cubicBezTo>
                    <a:pt x="83" y="579"/>
                    <a:pt x="83" y="559"/>
                    <a:pt x="69" y="525"/>
                  </a:cubicBezTo>
                  <a:cubicBezTo>
                    <a:pt x="101" y="508"/>
                    <a:pt x="112" y="488"/>
                    <a:pt x="124" y="465"/>
                  </a:cubicBezTo>
                  <a:cubicBezTo>
                    <a:pt x="132" y="450"/>
                    <a:pt x="138" y="436"/>
                    <a:pt x="158" y="416"/>
                  </a:cubicBezTo>
                  <a:cubicBezTo>
                    <a:pt x="210" y="364"/>
                    <a:pt x="278" y="390"/>
                    <a:pt x="281" y="393"/>
                  </a:cubicBezTo>
                  <a:cubicBezTo>
                    <a:pt x="287" y="396"/>
                    <a:pt x="298" y="396"/>
                    <a:pt x="307" y="390"/>
                  </a:cubicBezTo>
                  <a:cubicBezTo>
                    <a:pt x="359" y="356"/>
                    <a:pt x="396" y="376"/>
                    <a:pt x="413" y="393"/>
                  </a:cubicBezTo>
                  <a:cubicBezTo>
                    <a:pt x="319" y="473"/>
                    <a:pt x="255" y="594"/>
                    <a:pt x="255" y="729"/>
                  </a:cubicBezTo>
                  <a:cubicBezTo>
                    <a:pt x="255" y="766"/>
                    <a:pt x="261" y="800"/>
                    <a:pt x="270" y="835"/>
                  </a:cubicBezTo>
                  <a:cubicBezTo>
                    <a:pt x="244" y="838"/>
                    <a:pt x="201" y="832"/>
                    <a:pt x="181" y="774"/>
                  </a:cubicBezTo>
                  <a:lnTo>
                    <a:pt x="181" y="774"/>
                  </a:lnTo>
                  <a:close/>
                  <a:moveTo>
                    <a:pt x="579" y="1230"/>
                  </a:moveTo>
                  <a:cubicBezTo>
                    <a:pt x="571" y="1230"/>
                    <a:pt x="562" y="1236"/>
                    <a:pt x="556" y="1245"/>
                  </a:cubicBezTo>
                  <a:cubicBezTo>
                    <a:pt x="556" y="1248"/>
                    <a:pt x="516" y="1308"/>
                    <a:pt x="445" y="1296"/>
                  </a:cubicBezTo>
                  <a:cubicBezTo>
                    <a:pt x="416" y="1294"/>
                    <a:pt x="402" y="1285"/>
                    <a:pt x="387" y="1276"/>
                  </a:cubicBezTo>
                  <a:cubicBezTo>
                    <a:pt x="364" y="1265"/>
                    <a:pt x="344" y="1256"/>
                    <a:pt x="307" y="1262"/>
                  </a:cubicBezTo>
                  <a:cubicBezTo>
                    <a:pt x="301" y="1225"/>
                    <a:pt x="287" y="1208"/>
                    <a:pt x="267" y="1190"/>
                  </a:cubicBezTo>
                  <a:cubicBezTo>
                    <a:pt x="255" y="1179"/>
                    <a:pt x="244" y="1167"/>
                    <a:pt x="233" y="1142"/>
                  </a:cubicBezTo>
                  <a:cubicBezTo>
                    <a:pt x="198" y="1076"/>
                    <a:pt x="244" y="1021"/>
                    <a:pt x="247" y="1018"/>
                  </a:cubicBezTo>
                  <a:cubicBezTo>
                    <a:pt x="253" y="1013"/>
                    <a:pt x="255" y="1004"/>
                    <a:pt x="253" y="995"/>
                  </a:cubicBezTo>
                  <a:cubicBezTo>
                    <a:pt x="235" y="935"/>
                    <a:pt x="267" y="906"/>
                    <a:pt x="287" y="892"/>
                  </a:cubicBezTo>
                  <a:cubicBezTo>
                    <a:pt x="347" y="1044"/>
                    <a:pt x="493" y="1156"/>
                    <a:pt x="665" y="1167"/>
                  </a:cubicBezTo>
                  <a:cubicBezTo>
                    <a:pt x="660" y="1190"/>
                    <a:pt x="640" y="1228"/>
                    <a:pt x="579" y="1230"/>
                  </a:cubicBezTo>
                  <a:lnTo>
                    <a:pt x="579" y="1230"/>
                  </a:lnTo>
                  <a:close/>
                  <a:moveTo>
                    <a:pt x="694" y="1119"/>
                  </a:moveTo>
                  <a:cubicBezTo>
                    <a:pt x="479" y="1119"/>
                    <a:pt x="304" y="944"/>
                    <a:pt x="304" y="729"/>
                  </a:cubicBezTo>
                  <a:cubicBezTo>
                    <a:pt x="304" y="516"/>
                    <a:pt x="479" y="341"/>
                    <a:pt x="694" y="341"/>
                  </a:cubicBezTo>
                  <a:cubicBezTo>
                    <a:pt x="909" y="341"/>
                    <a:pt x="1081" y="516"/>
                    <a:pt x="1081" y="729"/>
                  </a:cubicBezTo>
                  <a:cubicBezTo>
                    <a:pt x="1081" y="944"/>
                    <a:pt x="909" y="1119"/>
                    <a:pt x="694" y="1119"/>
                  </a:cubicBezTo>
                  <a:lnTo>
                    <a:pt x="694" y="1119"/>
                  </a:lnTo>
                  <a:close/>
                  <a:moveTo>
                    <a:pt x="1159" y="1142"/>
                  </a:moveTo>
                  <a:cubicBezTo>
                    <a:pt x="1147" y="1164"/>
                    <a:pt x="1136" y="1176"/>
                    <a:pt x="1124" y="1187"/>
                  </a:cubicBezTo>
                  <a:cubicBezTo>
                    <a:pt x="1104" y="1208"/>
                    <a:pt x="1090" y="1225"/>
                    <a:pt x="1084" y="1262"/>
                  </a:cubicBezTo>
                  <a:cubicBezTo>
                    <a:pt x="1047" y="1256"/>
                    <a:pt x="1027" y="1265"/>
                    <a:pt x="1004" y="1276"/>
                  </a:cubicBezTo>
                  <a:cubicBezTo>
                    <a:pt x="989" y="1285"/>
                    <a:pt x="975" y="1291"/>
                    <a:pt x="946" y="1296"/>
                  </a:cubicBezTo>
                  <a:cubicBezTo>
                    <a:pt x="872" y="1308"/>
                    <a:pt x="835" y="1245"/>
                    <a:pt x="835" y="1245"/>
                  </a:cubicBezTo>
                  <a:cubicBezTo>
                    <a:pt x="829" y="1236"/>
                    <a:pt x="820" y="1230"/>
                    <a:pt x="812" y="1230"/>
                  </a:cubicBezTo>
                  <a:cubicBezTo>
                    <a:pt x="751" y="1228"/>
                    <a:pt x="731" y="1190"/>
                    <a:pt x="726" y="1167"/>
                  </a:cubicBezTo>
                  <a:cubicBezTo>
                    <a:pt x="898" y="1153"/>
                    <a:pt x="1041" y="1044"/>
                    <a:pt x="1101" y="889"/>
                  </a:cubicBezTo>
                  <a:cubicBezTo>
                    <a:pt x="1121" y="904"/>
                    <a:pt x="1156" y="932"/>
                    <a:pt x="1138" y="992"/>
                  </a:cubicBezTo>
                  <a:cubicBezTo>
                    <a:pt x="1136" y="1001"/>
                    <a:pt x="1138" y="1013"/>
                    <a:pt x="1144" y="1018"/>
                  </a:cubicBezTo>
                  <a:cubicBezTo>
                    <a:pt x="1147" y="1021"/>
                    <a:pt x="1193" y="1076"/>
                    <a:pt x="1159" y="1142"/>
                  </a:cubicBezTo>
                  <a:lnTo>
                    <a:pt x="1159" y="1142"/>
                  </a:lnTo>
                  <a:close/>
                  <a:moveTo>
                    <a:pt x="1313" y="605"/>
                  </a:moveTo>
                  <a:cubicBezTo>
                    <a:pt x="1316" y="622"/>
                    <a:pt x="1319" y="637"/>
                    <a:pt x="1313" y="665"/>
                  </a:cubicBezTo>
                  <a:cubicBezTo>
                    <a:pt x="1302" y="737"/>
                    <a:pt x="1233" y="754"/>
                    <a:pt x="1230" y="754"/>
                  </a:cubicBezTo>
                  <a:cubicBezTo>
                    <a:pt x="1219" y="757"/>
                    <a:pt x="1213" y="763"/>
                    <a:pt x="1210" y="772"/>
                  </a:cubicBezTo>
                  <a:cubicBezTo>
                    <a:pt x="1187" y="832"/>
                    <a:pt x="1144" y="838"/>
                    <a:pt x="1118" y="835"/>
                  </a:cubicBezTo>
                  <a:cubicBezTo>
                    <a:pt x="1127" y="800"/>
                    <a:pt x="1133" y="766"/>
                    <a:pt x="1133" y="729"/>
                  </a:cubicBezTo>
                  <a:cubicBezTo>
                    <a:pt x="1133" y="594"/>
                    <a:pt x="1070" y="473"/>
                    <a:pt x="975" y="393"/>
                  </a:cubicBezTo>
                  <a:cubicBezTo>
                    <a:pt x="992" y="376"/>
                    <a:pt x="1032" y="353"/>
                    <a:pt x="1084" y="387"/>
                  </a:cubicBezTo>
                  <a:cubicBezTo>
                    <a:pt x="1093" y="393"/>
                    <a:pt x="1101" y="396"/>
                    <a:pt x="1110" y="390"/>
                  </a:cubicBezTo>
                  <a:cubicBezTo>
                    <a:pt x="1113" y="390"/>
                    <a:pt x="1179" y="361"/>
                    <a:pt x="1230" y="413"/>
                  </a:cubicBezTo>
                  <a:cubicBezTo>
                    <a:pt x="1253" y="433"/>
                    <a:pt x="1259" y="450"/>
                    <a:pt x="1267" y="465"/>
                  </a:cubicBezTo>
                  <a:cubicBezTo>
                    <a:pt x="1279" y="488"/>
                    <a:pt x="1290" y="505"/>
                    <a:pt x="1322" y="525"/>
                  </a:cubicBezTo>
                  <a:cubicBezTo>
                    <a:pt x="1305" y="556"/>
                    <a:pt x="1308" y="579"/>
                    <a:pt x="1313" y="605"/>
                  </a:cubicBezTo>
                  <a:lnTo>
                    <a:pt x="1313" y="605"/>
                  </a:lnTo>
                  <a:close/>
                  <a:moveTo>
                    <a:pt x="849" y="1033"/>
                  </a:moveTo>
                  <a:lnTo>
                    <a:pt x="542" y="1033"/>
                  </a:lnTo>
                  <a:cubicBezTo>
                    <a:pt x="536" y="1033"/>
                    <a:pt x="531" y="1038"/>
                    <a:pt x="531" y="1044"/>
                  </a:cubicBezTo>
                  <a:lnTo>
                    <a:pt x="531" y="1056"/>
                  </a:lnTo>
                  <a:cubicBezTo>
                    <a:pt x="531" y="1061"/>
                    <a:pt x="536" y="1067"/>
                    <a:pt x="542" y="1067"/>
                  </a:cubicBezTo>
                  <a:lnTo>
                    <a:pt x="849" y="1067"/>
                  </a:lnTo>
                  <a:cubicBezTo>
                    <a:pt x="855" y="1067"/>
                    <a:pt x="860" y="1061"/>
                    <a:pt x="860" y="1056"/>
                  </a:cubicBezTo>
                  <a:lnTo>
                    <a:pt x="860" y="1044"/>
                  </a:lnTo>
                  <a:cubicBezTo>
                    <a:pt x="860" y="1038"/>
                    <a:pt x="855" y="1033"/>
                    <a:pt x="849" y="1033"/>
                  </a:cubicBezTo>
                  <a:lnTo>
                    <a:pt x="849" y="1033"/>
                  </a:lnTo>
                  <a:close/>
                  <a:moveTo>
                    <a:pt x="571" y="944"/>
                  </a:moveTo>
                  <a:lnTo>
                    <a:pt x="820" y="944"/>
                  </a:lnTo>
                  <a:cubicBezTo>
                    <a:pt x="826" y="944"/>
                    <a:pt x="829" y="938"/>
                    <a:pt x="829" y="932"/>
                  </a:cubicBezTo>
                  <a:lnTo>
                    <a:pt x="829" y="921"/>
                  </a:lnTo>
                  <a:cubicBezTo>
                    <a:pt x="829" y="915"/>
                    <a:pt x="826" y="909"/>
                    <a:pt x="820" y="909"/>
                  </a:cubicBezTo>
                  <a:lnTo>
                    <a:pt x="571" y="909"/>
                  </a:lnTo>
                  <a:cubicBezTo>
                    <a:pt x="565" y="909"/>
                    <a:pt x="559" y="915"/>
                    <a:pt x="559" y="921"/>
                  </a:cubicBezTo>
                  <a:lnTo>
                    <a:pt x="559" y="932"/>
                  </a:lnTo>
                  <a:cubicBezTo>
                    <a:pt x="559" y="938"/>
                    <a:pt x="565" y="944"/>
                    <a:pt x="571" y="944"/>
                  </a:cubicBezTo>
                  <a:lnTo>
                    <a:pt x="571" y="944"/>
                  </a:lnTo>
                  <a:close/>
                  <a:moveTo>
                    <a:pt x="574" y="502"/>
                  </a:moveTo>
                  <a:lnTo>
                    <a:pt x="608" y="490"/>
                  </a:lnTo>
                  <a:lnTo>
                    <a:pt x="637" y="511"/>
                  </a:lnTo>
                  <a:lnTo>
                    <a:pt x="637" y="476"/>
                  </a:lnTo>
                  <a:lnTo>
                    <a:pt x="665" y="453"/>
                  </a:lnTo>
                  <a:lnTo>
                    <a:pt x="631" y="445"/>
                  </a:lnTo>
                  <a:lnTo>
                    <a:pt x="620" y="410"/>
                  </a:lnTo>
                  <a:lnTo>
                    <a:pt x="599" y="439"/>
                  </a:lnTo>
                  <a:lnTo>
                    <a:pt x="562" y="439"/>
                  </a:lnTo>
                  <a:lnTo>
                    <a:pt x="585" y="468"/>
                  </a:lnTo>
                  <a:lnTo>
                    <a:pt x="574" y="502"/>
                  </a:lnTo>
                  <a:lnTo>
                    <a:pt x="574" y="502"/>
                  </a:lnTo>
                  <a:close/>
                  <a:moveTo>
                    <a:pt x="488" y="545"/>
                  </a:moveTo>
                  <a:lnTo>
                    <a:pt x="476" y="511"/>
                  </a:lnTo>
                  <a:lnTo>
                    <a:pt x="456" y="539"/>
                  </a:lnTo>
                  <a:lnTo>
                    <a:pt x="422" y="539"/>
                  </a:lnTo>
                  <a:lnTo>
                    <a:pt x="442" y="568"/>
                  </a:lnTo>
                  <a:lnTo>
                    <a:pt x="433" y="599"/>
                  </a:lnTo>
                  <a:lnTo>
                    <a:pt x="465" y="588"/>
                  </a:lnTo>
                  <a:lnTo>
                    <a:pt x="493" y="611"/>
                  </a:lnTo>
                  <a:lnTo>
                    <a:pt x="493" y="574"/>
                  </a:lnTo>
                  <a:lnTo>
                    <a:pt x="522" y="554"/>
                  </a:lnTo>
                  <a:lnTo>
                    <a:pt x="488" y="545"/>
                  </a:lnTo>
                  <a:lnTo>
                    <a:pt x="488" y="545"/>
                  </a:lnTo>
                  <a:close/>
                  <a:moveTo>
                    <a:pt x="436" y="700"/>
                  </a:moveTo>
                  <a:lnTo>
                    <a:pt x="425" y="665"/>
                  </a:lnTo>
                  <a:lnTo>
                    <a:pt x="405" y="694"/>
                  </a:lnTo>
                  <a:lnTo>
                    <a:pt x="367" y="694"/>
                  </a:lnTo>
                  <a:lnTo>
                    <a:pt x="390" y="723"/>
                  </a:lnTo>
                  <a:lnTo>
                    <a:pt x="379" y="757"/>
                  </a:lnTo>
                  <a:lnTo>
                    <a:pt x="413" y="746"/>
                  </a:lnTo>
                  <a:lnTo>
                    <a:pt x="442" y="766"/>
                  </a:lnTo>
                  <a:lnTo>
                    <a:pt x="442" y="731"/>
                  </a:lnTo>
                  <a:lnTo>
                    <a:pt x="470" y="708"/>
                  </a:lnTo>
                  <a:lnTo>
                    <a:pt x="436" y="700"/>
                  </a:lnTo>
                  <a:lnTo>
                    <a:pt x="436" y="70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E79952FC-03CD-45B8-88DB-654408AB9D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789599" y="7360464"/>
              <a:ext cx="2497138" cy="796925"/>
            </a:xfrm>
            <a:custGeom>
              <a:avLst/>
              <a:gdLst>
                <a:gd name="T0" fmla="*/ 356 w 3555"/>
                <a:gd name="T1" fmla="*/ 20 h 1133"/>
                <a:gd name="T2" fmla="*/ 0 w 3555"/>
                <a:gd name="T3" fmla="*/ 20 h 1133"/>
                <a:gd name="T4" fmla="*/ 72 w 3555"/>
                <a:gd name="T5" fmla="*/ 146 h 1133"/>
                <a:gd name="T6" fmla="*/ 72 w 3555"/>
                <a:gd name="T7" fmla="*/ 1110 h 1133"/>
                <a:gd name="T8" fmla="*/ 356 w 3555"/>
                <a:gd name="T9" fmla="*/ 1110 h 1133"/>
                <a:gd name="T10" fmla="*/ 356 w 3555"/>
                <a:gd name="T11" fmla="*/ 20 h 1133"/>
                <a:gd name="T12" fmla="*/ 367 w 3555"/>
                <a:gd name="T13" fmla="*/ 470 h 1133"/>
                <a:gd name="T14" fmla="*/ 852 w 3555"/>
                <a:gd name="T15" fmla="*/ 1116 h 1133"/>
                <a:gd name="T16" fmla="*/ 1184 w 3555"/>
                <a:gd name="T17" fmla="*/ 1116 h 1133"/>
                <a:gd name="T18" fmla="*/ 674 w 3555"/>
                <a:gd name="T19" fmla="*/ 470 h 1133"/>
                <a:gd name="T20" fmla="*/ 1161 w 3555"/>
                <a:gd name="T21" fmla="*/ 17 h 1133"/>
                <a:gd name="T22" fmla="*/ 872 w 3555"/>
                <a:gd name="T23" fmla="*/ 17 h 1133"/>
                <a:gd name="T24" fmla="*/ 370 w 3555"/>
                <a:gd name="T25" fmla="*/ 464 h 1133"/>
                <a:gd name="T26" fmla="*/ 367 w 3555"/>
                <a:gd name="T27" fmla="*/ 470 h 1133"/>
                <a:gd name="T28" fmla="*/ 3555 w 3555"/>
                <a:gd name="T29" fmla="*/ 1110 h 1133"/>
                <a:gd name="T30" fmla="*/ 3555 w 3555"/>
                <a:gd name="T31" fmla="*/ 20 h 1133"/>
                <a:gd name="T32" fmla="*/ 3271 w 3555"/>
                <a:gd name="T33" fmla="*/ 20 h 1133"/>
                <a:gd name="T34" fmla="*/ 3271 w 3555"/>
                <a:gd name="T35" fmla="*/ 932 h 1133"/>
                <a:gd name="T36" fmla="*/ 2939 w 3555"/>
                <a:gd name="T37" fmla="*/ 932 h 1133"/>
                <a:gd name="T38" fmla="*/ 2844 w 3555"/>
                <a:gd name="T39" fmla="*/ 817 h 1133"/>
                <a:gd name="T40" fmla="*/ 2844 w 3555"/>
                <a:gd name="T41" fmla="*/ 20 h 1133"/>
                <a:gd name="T42" fmla="*/ 2492 w 3555"/>
                <a:gd name="T43" fmla="*/ 20 h 1133"/>
                <a:gd name="T44" fmla="*/ 2566 w 3555"/>
                <a:gd name="T45" fmla="*/ 140 h 1133"/>
                <a:gd name="T46" fmla="*/ 2566 w 3555"/>
                <a:gd name="T47" fmla="*/ 774 h 1133"/>
                <a:gd name="T48" fmla="*/ 2864 w 3555"/>
                <a:gd name="T49" fmla="*/ 1110 h 1133"/>
                <a:gd name="T50" fmla="*/ 3555 w 3555"/>
                <a:gd name="T51" fmla="*/ 1110 h 1133"/>
                <a:gd name="T52" fmla="*/ 3555 w 3555"/>
                <a:gd name="T53" fmla="*/ 1110 h 1133"/>
                <a:gd name="T54" fmla="*/ 2016 w 3555"/>
                <a:gd name="T55" fmla="*/ 1110 h 1133"/>
                <a:gd name="T56" fmla="*/ 2302 w 3555"/>
                <a:gd name="T57" fmla="*/ 1110 h 1133"/>
                <a:gd name="T58" fmla="*/ 2302 w 3555"/>
                <a:gd name="T59" fmla="*/ 353 h 1133"/>
                <a:gd name="T60" fmla="*/ 2001 w 3555"/>
                <a:gd name="T61" fmla="*/ 17 h 1133"/>
                <a:gd name="T62" fmla="*/ 1236 w 3555"/>
                <a:gd name="T63" fmla="*/ 17 h 1133"/>
                <a:gd name="T64" fmla="*/ 1305 w 3555"/>
                <a:gd name="T65" fmla="*/ 140 h 1133"/>
                <a:gd name="T66" fmla="*/ 1305 w 3555"/>
                <a:gd name="T67" fmla="*/ 1110 h 1133"/>
                <a:gd name="T68" fmla="*/ 1589 w 3555"/>
                <a:gd name="T69" fmla="*/ 1110 h 1133"/>
                <a:gd name="T70" fmla="*/ 1589 w 3555"/>
                <a:gd name="T71" fmla="*/ 198 h 1133"/>
                <a:gd name="T72" fmla="*/ 1921 w 3555"/>
                <a:gd name="T73" fmla="*/ 198 h 1133"/>
                <a:gd name="T74" fmla="*/ 2016 w 3555"/>
                <a:gd name="T75" fmla="*/ 310 h 1133"/>
                <a:gd name="T76" fmla="*/ 2016 w 3555"/>
                <a:gd name="T77" fmla="*/ 1110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55" h="1133">
                  <a:moveTo>
                    <a:pt x="356" y="20"/>
                  </a:moveTo>
                  <a:lnTo>
                    <a:pt x="0" y="20"/>
                  </a:lnTo>
                  <a:cubicBezTo>
                    <a:pt x="0" y="20"/>
                    <a:pt x="72" y="34"/>
                    <a:pt x="72" y="146"/>
                  </a:cubicBezTo>
                  <a:lnTo>
                    <a:pt x="72" y="1110"/>
                  </a:lnTo>
                  <a:lnTo>
                    <a:pt x="356" y="1110"/>
                  </a:lnTo>
                  <a:lnTo>
                    <a:pt x="356" y="20"/>
                  </a:lnTo>
                  <a:close/>
                  <a:moveTo>
                    <a:pt x="367" y="470"/>
                  </a:moveTo>
                  <a:lnTo>
                    <a:pt x="852" y="1116"/>
                  </a:lnTo>
                  <a:lnTo>
                    <a:pt x="1184" y="1116"/>
                  </a:lnTo>
                  <a:lnTo>
                    <a:pt x="674" y="470"/>
                  </a:lnTo>
                  <a:lnTo>
                    <a:pt x="1161" y="17"/>
                  </a:lnTo>
                  <a:lnTo>
                    <a:pt x="872" y="17"/>
                  </a:lnTo>
                  <a:lnTo>
                    <a:pt x="370" y="464"/>
                  </a:lnTo>
                  <a:lnTo>
                    <a:pt x="367" y="470"/>
                  </a:lnTo>
                  <a:close/>
                  <a:moveTo>
                    <a:pt x="3555" y="1110"/>
                  </a:moveTo>
                  <a:lnTo>
                    <a:pt x="3555" y="20"/>
                  </a:lnTo>
                  <a:lnTo>
                    <a:pt x="3271" y="20"/>
                  </a:lnTo>
                  <a:lnTo>
                    <a:pt x="3271" y="932"/>
                  </a:lnTo>
                  <a:lnTo>
                    <a:pt x="2939" y="932"/>
                  </a:lnTo>
                  <a:cubicBezTo>
                    <a:pt x="2907" y="932"/>
                    <a:pt x="2844" y="909"/>
                    <a:pt x="2844" y="817"/>
                  </a:cubicBezTo>
                  <a:lnTo>
                    <a:pt x="2844" y="20"/>
                  </a:lnTo>
                  <a:lnTo>
                    <a:pt x="2492" y="20"/>
                  </a:lnTo>
                  <a:cubicBezTo>
                    <a:pt x="2492" y="20"/>
                    <a:pt x="2566" y="34"/>
                    <a:pt x="2566" y="140"/>
                  </a:cubicBezTo>
                  <a:lnTo>
                    <a:pt x="2566" y="774"/>
                  </a:lnTo>
                  <a:cubicBezTo>
                    <a:pt x="2566" y="1133"/>
                    <a:pt x="2864" y="1110"/>
                    <a:pt x="2864" y="1110"/>
                  </a:cubicBezTo>
                  <a:lnTo>
                    <a:pt x="3555" y="1110"/>
                  </a:lnTo>
                  <a:lnTo>
                    <a:pt x="3555" y="1110"/>
                  </a:lnTo>
                  <a:close/>
                  <a:moveTo>
                    <a:pt x="2016" y="1110"/>
                  </a:moveTo>
                  <a:lnTo>
                    <a:pt x="2302" y="1110"/>
                  </a:lnTo>
                  <a:lnTo>
                    <a:pt x="2302" y="353"/>
                  </a:lnTo>
                  <a:cubicBezTo>
                    <a:pt x="2302" y="0"/>
                    <a:pt x="2030" y="20"/>
                    <a:pt x="2001" y="17"/>
                  </a:cubicBezTo>
                  <a:lnTo>
                    <a:pt x="1236" y="17"/>
                  </a:lnTo>
                  <a:cubicBezTo>
                    <a:pt x="1236" y="17"/>
                    <a:pt x="1305" y="43"/>
                    <a:pt x="1305" y="140"/>
                  </a:cubicBezTo>
                  <a:lnTo>
                    <a:pt x="1305" y="1110"/>
                  </a:lnTo>
                  <a:lnTo>
                    <a:pt x="1589" y="1110"/>
                  </a:lnTo>
                  <a:lnTo>
                    <a:pt x="1589" y="198"/>
                  </a:lnTo>
                  <a:lnTo>
                    <a:pt x="1921" y="198"/>
                  </a:lnTo>
                  <a:cubicBezTo>
                    <a:pt x="1953" y="198"/>
                    <a:pt x="2016" y="221"/>
                    <a:pt x="2016" y="310"/>
                  </a:cubicBezTo>
                  <a:lnTo>
                    <a:pt x="2016" y="111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806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ê²½ë¶ëíêµì ëí ì´ë¯¸ì§ ê²ìê²°ê³¼">
            <a:extLst>
              <a:ext uri="{FF2B5EF4-FFF2-40B4-BE49-F238E27FC236}">
                <a16:creationId xmlns:a16="http://schemas.microsoft.com/office/drawing/2014/main" id="{8EADF0EC-0BE0-4A7A-B173-DDC467ABC86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8" b="532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E8B44DB-A3DC-419C-B511-618A5A5A79A5}"/>
              </a:ext>
            </a:extLst>
          </p:cNvPr>
          <p:cNvSpPr/>
          <p:nvPr userDrawn="1"/>
        </p:nvSpPr>
        <p:spPr>
          <a:xfrm>
            <a:off x="0" y="0"/>
            <a:ext cx="12192000" cy="529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49E3475-1599-41CB-9410-941F45E9BCF8}"/>
              </a:ext>
            </a:extLst>
          </p:cNvPr>
          <p:cNvCxnSpPr/>
          <p:nvPr userDrawn="1"/>
        </p:nvCxnSpPr>
        <p:spPr>
          <a:xfrm>
            <a:off x="0" y="568960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FEFC95-C83A-49D5-8170-69834BEEC4B3}"/>
              </a:ext>
            </a:extLst>
          </p:cNvPr>
          <p:cNvGrpSpPr/>
          <p:nvPr userDrawn="1"/>
        </p:nvGrpSpPr>
        <p:grpSpPr>
          <a:xfrm>
            <a:off x="107968" y="68910"/>
            <a:ext cx="3015150" cy="346932"/>
            <a:chOff x="-3015150" y="7265214"/>
            <a:chExt cx="8347076" cy="96043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65711E6-8814-4645-B611-1A37A653C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8251" y="7846239"/>
              <a:ext cx="193675" cy="311150"/>
            </a:xfrm>
            <a:custGeom>
              <a:avLst/>
              <a:gdLst>
                <a:gd name="T0" fmla="*/ 68 w 122"/>
                <a:gd name="T1" fmla="*/ 114 h 196"/>
                <a:gd name="T2" fmla="*/ 68 w 122"/>
                <a:gd name="T3" fmla="*/ 196 h 196"/>
                <a:gd name="T4" fmla="*/ 55 w 122"/>
                <a:gd name="T5" fmla="*/ 196 h 196"/>
                <a:gd name="T6" fmla="*/ 55 w 122"/>
                <a:gd name="T7" fmla="*/ 114 h 196"/>
                <a:gd name="T8" fmla="*/ 0 w 122"/>
                <a:gd name="T9" fmla="*/ 0 h 196"/>
                <a:gd name="T10" fmla="*/ 15 w 122"/>
                <a:gd name="T11" fmla="*/ 0 h 196"/>
                <a:gd name="T12" fmla="*/ 62 w 122"/>
                <a:gd name="T13" fmla="*/ 99 h 196"/>
                <a:gd name="T14" fmla="*/ 107 w 122"/>
                <a:gd name="T15" fmla="*/ 0 h 196"/>
                <a:gd name="T16" fmla="*/ 122 w 122"/>
                <a:gd name="T17" fmla="*/ 0 h 196"/>
                <a:gd name="T18" fmla="*/ 68 w 122"/>
                <a:gd name="T19" fmla="*/ 114 h 196"/>
                <a:gd name="T20" fmla="*/ 68 w 122"/>
                <a:gd name="T21" fmla="*/ 11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" h="196">
                  <a:moveTo>
                    <a:pt x="68" y="114"/>
                  </a:moveTo>
                  <a:lnTo>
                    <a:pt x="68" y="196"/>
                  </a:lnTo>
                  <a:lnTo>
                    <a:pt x="55" y="196"/>
                  </a:lnTo>
                  <a:lnTo>
                    <a:pt x="55" y="114"/>
                  </a:lnTo>
                  <a:lnTo>
                    <a:pt x="0" y="0"/>
                  </a:lnTo>
                  <a:lnTo>
                    <a:pt x="15" y="0"/>
                  </a:lnTo>
                  <a:lnTo>
                    <a:pt x="62" y="99"/>
                  </a:lnTo>
                  <a:lnTo>
                    <a:pt x="107" y="0"/>
                  </a:lnTo>
                  <a:lnTo>
                    <a:pt x="122" y="0"/>
                  </a:lnTo>
                  <a:lnTo>
                    <a:pt x="68" y="114"/>
                  </a:lnTo>
                  <a:lnTo>
                    <a:pt x="68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5710E2-BF7B-46CD-A0D4-655942A8B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276" y="7844652"/>
              <a:ext cx="23813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5719693-9651-47F4-8971-74DE1DBAC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176" y="7846239"/>
              <a:ext cx="195263" cy="311150"/>
            </a:xfrm>
            <a:custGeom>
              <a:avLst/>
              <a:gdLst>
                <a:gd name="T0" fmla="*/ 68 w 123"/>
                <a:gd name="T1" fmla="*/ 13 h 196"/>
                <a:gd name="T2" fmla="*/ 68 w 123"/>
                <a:gd name="T3" fmla="*/ 196 h 196"/>
                <a:gd name="T4" fmla="*/ 54 w 123"/>
                <a:gd name="T5" fmla="*/ 196 h 196"/>
                <a:gd name="T6" fmla="*/ 54 w 123"/>
                <a:gd name="T7" fmla="*/ 13 h 196"/>
                <a:gd name="T8" fmla="*/ 0 w 123"/>
                <a:gd name="T9" fmla="*/ 13 h 196"/>
                <a:gd name="T10" fmla="*/ 0 w 123"/>
                <a:gd name="T11" fmla="*/ 0 h 196"/>
                <a:gd name="T12" fmla="*/ 123 w 123"/>
                <a:gd name="T13" fmla="*/ 0 h 196"/>
                <a:gd name="T14" fmla="*/ 123 w 123"/>
                <a:gd name="T15" fmla="*/ 13 h 196"/>
                <a:gd name="T16" fmla="*/ 68 w 123"/>
                <a:gd name="T17" fmla="*/ 13 h 196"/>
                <a:gd name="T18" fmla="*/ 68 w 123"/>
                <a:gd name="T19" fmla="*/ 1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96">
                  <a:moveTo>
                    <a:pt x="68" y="13"/>
                  </a:moveTo>
                  <a:lnTo>
                    <a:pt x="68" y="196"/>
                  </a:lnTo>
                  <a:lnTo>
                    <a:pt x="54" y="196"/>
                  </a:lnTo>
                  <a:lnTo>
                    <a:pt x="54" y="1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123" y="13"/>
                  </a:lnTo>
                  <a:lnTo>
                    <a:pt x="68" y="13"/>
                  </a:lnTo>
                  <a:lnTo>
                    <a:pt x="68" y="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FB51D022-B23E-4EF2-98B4-A216B5BA4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701" y="7374752"/>
              <a:ext cx="247650" cy="328613"/>
            </a:xfrm>
            <a:custGeom>
              <a:avLst/>
              <a:gdLst>
                <a:gd name="T0" fmla="*/ 113 w 156"/>
                <a:gd name="T1" fmla="*/ 207 h 207"/>
                <a:gd name="T2" fmla="*/ 63 w 156"/>
                <a:gd name="T3" fmla="*/ 113 h 207"/>
                <a:gd name="T4" fmla="*/ 38 w 156"/>
                <a:gd name="T5" fmla="*/ 145 h 207"/>
                <a:gd name="T6" fmla="*/ 38 w 156"/>
                <a:gd name="T7" fmla="*/ 207 h 207"/>
                <a:gd name="T8" fmla="*/ 0 w 156"/>
                <a:gd name="T9" fmla="*/ 207 h 207"/>
                <a:gd name="T10" fmla="*/ 0 w 156"/>
                <a:gd name="T11" fmla="*/ 0 h 207"/>
                <a:gd name="T12" fmla="*/ 38 w 156"/>
                <a:gd name="T13" fmla="*/ 0 h 207"/>
                <a:gd name="T14" fmla="*/ 38 w 156"/>
                <a:gd name="T15" fmla="*/ 90 h 207"/>
                <a:gd name="T16" fmla="*/ 106 w 156"/>
                <a:gd name="T17" fmla="*/ 0 h 207"/>
                <a:gd name="T18" fmla="*/ 152 w 156"/>
                <a:gd name="T19" fmla="*/ 0 h 207"/>
                <a:gd name="T20" fmla="*/ 88 w 156"/>
                <a:gd name="T21" fmla="*/ 82 h 207"/>
                <a:gd name="T22" fmla="*/ 156 w 156"/>
                <a:gd name="T23" fmla="*/ 207 h 207"/>
                <a:gd name="T24" fmla="*/ 113 w 156"/>
                <a:gd name="T25" fmla="*/ 207 h 207"/>
                <a:gd name="T26" fmla="*/ 113 w 156"/>
                <a:gd name="T2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6" h="207">
                  <a:moveTo>
                    <a:pt x="113" y="207"/>
                  </a:moveTo>
                  <a:lnTo>
                    <a:pt x="63" y="113"/>
                  </a:lnTo>
                  <a:lnTo>
                    <a:pt x="38" y="145"/>
                  </a:lnTo>
                  <a:lnTo>
                    <a:pt x="38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90"/>
                  </a:lnTo>
                  <a:lnTo>
                    <a:pt x="106" y="0"/>
                  </a:lnTo>
                  <a:lnTo>
                    <a:pt x="152" y="0"/>
                  </a:lnTo>
                  <a:lnTo>
                    <a:pt x="88" y="82"/>
                  </a:lnTo>
                  <a:lnTo>
                    <a:pt x="156" y="207"/>
                  </a:lnTo>
                  <a:lnTo>
                    <a:pt x="113" y="207"/>
                  </a:lnTo>
                  <a:lnTo>
                    <a:pt x="113" y="2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D93EB03-600F-4D82-AF52-1D6BEDA6E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051" y="7374752"/>
              <a:ext cx="244475" cy="328613"/>
            </a:xfrm>
            <a:custGeom>
              <a:avLst/>
              <a:gdLst>
                <a:gd name="T0" fmla="*/ 96 w 154"/>
                <a:gd name="T1" fmla="*/ 122 h 207"/>
                <a:gd name="T2" fmla="*/ 96 w 154"/>
                <a:gd name="T3" fmla="*/ 207 h 207"/>
                <a:gd name="T4" fmla="*/ 58 w 154"/>
                <a:gd name="T5" fmla="*/ 207 h 207"/>
                <a:gd name="T6" fmla="*/ 58 w 154"/>
                <a:gd name="T7" fmla="*/ 122 h 207"/>
                <a:gd name="T8" fmla="*/ 0 w 154"/>
                <a:gd name="T9" fmla="*/ 0 h 207"/>
                <a:gd name="T10" fmla="*/ 42 w 154"/>
                <a:gd name="T11" fmla="*/ 0 h 207"/>
                <a:gd name="T12" fmla="*/ 77 w 154"/>
                <a:gd name="T13" fmla="*/ 83 h 207"/>
                <a:gd name="T14" fmla="*/ 113 w 154"/>
                <a:gd name="T15" fmla="*/ 0 h 207"/>
                <a:gd name="T16" fmla="*/ 154 w 154"/>
                <a:gd name="T17" fmla="*/ 0 h 207"/>
                <a:gd name="T18" fmla="*/ 96 w 154"/>
                <a:gd name="T19" fmla="*/ 122 h 207"/>
                <a:gd name="T20" fmla="*/ 96 w 154"/>
                <a:gd name="T21" fmla="*/ 12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207">
                  <a:moveTo>
                    <a:pt x="96" y="122"/>
                  </a:moveTo>
                  <a:lnTo>
                    <a:pt x="96" y="207"/>
                  </a:lnTo>
                  <a:lnTo>
                    <a:pt x="58" y="207"/>
                  </a:lnTo>
                  <a:lnTo>
                    <a:pt x="58" y="122"/>
                  </a:lnTo>
                  <a:lnTo>
                    <a:pt x="0" y="0"/>
                  </a:lnTo>
                  <a:lnTo>
                    <a:pt x="42" y="0"/>
                  </a:lnTo>
                  <a:lnTo>
                    <a:pt x="77" y="83"/>
                  </a:lnTo>
                  <a:lnTo>
                    <a:pt x="113" y="0"/>
                  </a:lnTo>
                  <a:lnTo>
                    <a:pt x="154" y="0"/>
                  </a:lnTo>
                  <a:lnTo>
                    <a:pt x="96" y="122"/>
                  </a:lnTo>
                  <a:lnTo>
                    <a:pt x="96" y="1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56F6F6D-38A2-429A-AC4D-EDFF4A8F2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7801" y="7374752"/>
              <a:ext cx="225425" cy="330200"/>
            </a:xfrm>
            <a:custGeom>
              <a:avLst/>
              <a:gdLst>
                <a:gd name="T0" fmla="*/ 161 w 321"/>
                <a:gd name="T1" fmla="*/ 470 h 470"/>
                <a:gd name="T2" fmla="*/ 0 w 321"/>
                <a:gd name="T3" fmla="*/ 307 h 470"/>
                <a:gd name="T4" fmla="*/ 0 w 321"/>
                <a:gd name="T5" fmla="*/ 0 h 470"/>
                <a:gd name="T6" fmla="*/ 84 w 321"/>
                <a:gd name="T7" fmla="*/ 0 h 470"/>
                <a:gd name="T8" fmla="*/ 84 w 321"/>
                <a:gd name="T9" fmla="*/ 304 h 470"/>
                <a:gd name="T10" fmla="*/ 161 w 321"/>
                <a:gd name="T11" fmla="*/ 390 h 470"/>
                <a:gd name="T12" fmla="*/ 235 w 321"/>
                <a:gd name="T13" fmla="*/ 304 h 470"/>
                <a:gd name="T14" fmla="*/ 235 w 321"/>
                <a:gd name="T15" fmla="*/ 0 h 470"/>
                <a:gd name="T16" fmla="*/ 321 w 321"/>
                <a:gd name="T17" fmla="*/ 0 h 470"/>
                <a:gd name="T18" fmla="*/ 321 w 321"/>
                <a:gd name="T19" fmla="*/ 307 h 470"/>
                <a:gd name="T20" fmla="*/ 161 w 321"/>
                <a:gd name="T21" fmla="*/ 470 h 470"/>
                <a:gd name="T22" fmla="*/ 161 w 321"/>
                <a:gd name="T23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1" h="470">
                  <a:moveTo>
                    <a:pt x="161" y="470"/>
                  </a:moveTo>
                  <a:cubicBezTo>
                    <a:pt x="72" y="470"/>
                    <a:pt x="0" y="407"/>
                    <a:pt x="0" y="307"/>
                  </a:cubicBezTo>
                  <a:lnTo>
                    <a:pt x="0" y="0"/>
                  </a:lnTo>
                  <a:lnTo>
                    <a:pt x="84" y="0"/>
                  </a:lnTo>
                  <a:lnTo>
                    <a:pt x="84" y="304"/>
                  </a:lnTo>
                  <a:cubicBezTo>
                    <a:pt x="84" y="358"/>
                    <a:pt x="115" y="390"/>
                    <a:pt x="161" y="390"/>
                  </a:cubicBezTo>
                  <a:cubicBezTo>
                    <a:pt x="207" y="390"/>
                    <a:pt x="235" y="358"/>
                    <a:pt x="235" y="304"/>
                  </a:cubicBezTo>
                  <a:lnTo>
                    <a:pt x="235" y="0"/>
                  </a:lnTo>
                  <a:lnTo>
                    <a:pt x="321" y="0"/>
                  </a:lnTo>
                  <a:lnTo>
                    <a:pt x="321" y="307"/>
                  </a:lnTo>
                  <a:cubicBezTo>
                    <a:pt x="321" y="407"/>
                    <a:pt x="250" y="470"/>
                    <a:pt x="161" y="470"/>
                  </a:cubicBezTo>
                  <a:lnTo>
                    <a:pt x="161" y="47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58B7AD7-C1E9-4947-BE84-DC87D12B1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426" y="7374752"/>
              <a:ext cx="234950" cy="328613"/>
            </a:xfrm>
            <a:custGeom>
              <a:avLst/>
              <a:gdLst>
                <a:gd name="T0" fmla="*/ 114 w 148"/>
                <a:gd name="T1" fmla="*/ 207 h 207"/>
                <a:gd name="T2" fmla="*/ 38 w 148"/>
                <a:gd name="T3" fmla="*/ 80 h 207"/>
                <a:gd name="T4" fmla="*/ 38 w 148"/>
                <a:gd name="T5" fmla="*/ 207 h 207"/>
                <a:gd name="T6" fmla="*/ 0 w 148"/>
                <a:gd name="T7" fmla="*/ 207 h 207"/>
                <a:gd name="T8" fmla="*/ 0 w 148"/>
                <a:gd name="T9" fmla="*/ 0 h 207"/>
                <a:gd name="T10" fmla="*/ 34 w 148"/>
                <a:gd name="T11" fmla="*/ 0 h 207"/>
                <a:gd name="T12" fmla="*/ 110 w 148"/>
                <a:gd name="T13" fmla="*/ 127 h 207"/>
                <a:gd name="T14" fmla="*/ 110 w 148"/>
                <a:gd name="T15" fmla="*/ 0 h 207"/>
                <a:gd name="T16" fmla="*/ 148 w 148"/>
                <a:gd name="T17" fmla="*/ 0 h 207"/>
                <a:gd name="T18" fmla="*/ 148 w 148"/>
                <a:gd name="T19" fmla="*/ 207 h 207"/>
                <a:gd name="T20" fmla="*/ 114 w 148"/>
                <a:gd name="T21" fmla="*/ 207 h 207"/>
                <a:gd name="T22" fmla="*/ 114 w 148"/>
                <a:gd name="T23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07">
                  <a:moveTo>
                    <a:pt x="114" y="207"/>
                  </a:moveTo>
                  <a:lnTo>
                    <a:pt x="38" y="80"/>
                  </a:lnTo>
                  <a:lnTo>
                    <a:pt x="38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34" y="0"/>
                  </a:lnTo>
                  <a:lnTo>
                    <a:pt x="110" y="127"/>
                  </a:lnTo>
                  <a:lnTo>
                    <a:pt x="110" y="0"/>
                  </a:lnTo>
                  <a:lnTo>
                    <a:pt x="148" y="0"/>
                  </a:lnTo>
                  <a:lnTo>
                    <a:pt x="148" y="207"/>
                  </a:lnTo>
                  <a:lnTo>
                    <a:pt x="114" y="207"/>
                  </a:lnTo>
                  <a:lnTo>
                    <a:pt x="114" y="2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DD063AB-8F22-46E5-ACE6-480DCF4C6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2639" y="7369989"/>
              <a:ext cx="230188" cy="334963"/>
            </a:xfrm>
            <a:custGeom>
              <a:avLst/>
              <a:gdLst>
                <a:gd name="T0" fmla="*/ 284 w 327"/>
                <a:gd name="T1" fmla="*/ 425 h 476"/>
                <a:gd name="T2" fmla="*/ 161 w 327"/>
                <a:gd name="T3" fmla="*/ 476 h 476"/>
                <a:gd name="T4" fmla="*/ 43 w 327"/>
                <a:gd name="T5" fmla="*/ 425 h 476"/>
                <a:gd name="T6" fmla="*/ 0 w 327"/>
                <a:gd name="T7" fmla="*/ 238 h 476"/>
                <a:gd name="T8" fmla="*/ 43 w 327"/>
                <a:gd name="T9" fmla="*/ 52 h 476"/>
                <a:gd name="T10" fmla="*/ 161 w 327"/>
                <a:gd name="T11" fmla="*/ 0 h 476"/>
                <a:gd name="T12" fmla="*/ 327 w 327"/>
                <a:gd name="T13" fmla="*/ 152 h 476"/>
                <a:gd name="T14" fmla="*/ 241 w 327"/>
                <a:gd name="T15" fmla="*/ 152 h 476"/>
                <a:gd name="T16" fmla="*/ 161 w 327"/>
                <a:gd name="T17" fmla="*/ 83 h 476"/>
                <a:gd name="T18" fmla="*/ 106 w 327"/>
                <a:gd name="T19" fmla="*/ 106 h 476"/>
                <a:gd name="T20" fmla="*/ 86 w 327"/>
                <a:gd name="T21" fmla="*/ 238 h 476"/>
                <a:gd name="T22" fmla="*/ 106 w 327"/>
                <a:gd name="T23" fmla="*/ 370 h 476"/>
                <a:gd name="T24" fmla="*/ 161 w 327"/>
                <a:gd name="T25" fmla="*/ 396 h 476"/>
                <a:gd name="T26" fmla="*/ 224 w 327"/>
                <a:gd name="T27" fmla="*/ 370 h 476"/>
                <a:gd name="T28" fmla="*/ 241 w 327"/>
                <a:gd name="T29" fmla="*/ 307 h 476"/>
                <a:gd name="T30" fmla="*/ 241 w 327"/>
                <a:gd name="T31" fmla="*/ 290 h 476"/>
                <a:gd name="T32" fmla="*/ 161 w 327"/>
                <a:gd name="T33" fmla="*/ 290 h 476"/>
                <a:gd name="T34" fmla="*/ 161 w 327"/>
                <a:gd name="T35" fmla="*/ 212 h 476"/>
                <a:gd name="T36" fmla="*/ 327 w 327"/>
                <a:gd name="T37" fmla="*/ 212 h 476"/>
                <a:gd name="T38" fmla="*/ 327 w 327"/>
                <a:gd name="T39" fmla="*/ 281 h 476"/>
                <a:gd name="T40" fmla="*/ 284 w 327"/>
                <a:gd name="T41" fmla="*/ 425 h 476"/>
                <a:gd name="T42" fmla="*/ 284 w 327"/>
                <a:gd name="T43" fmla="*/ 425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7" h="476">
                  <a:moveTo>
                    <a:pt x="284" y="425"/>
                  </a:moveTo>
                  <a:cubicBezTo>
                    <a:pt x="250" y="462"/>
                    <a:pt x="210" y="476"/>
                    <a:pt x="161" y="476"/>
                  </a:cubicBezTo>
                  <a:cubicBezTo>
                    <a:pt x="115" y="476"/>
                    <a:pt x="75" y="459"/>
                    <a:pt x="43" y="425"/>
                  </a:cubicBezTo>
                  <a:cubicBezTo>
                    <a:pt x="0" y="379"/>
                    <a:pt x="0" y="321"/>
                    <a:pt x="0" y="238"/>
                  </a:cubicBezTo>
                  <a:cubicBezTo>
                    <a:pt x="0" y="158"/>
                    <a:pt x="0" y="100"/>
                    <a:pt x="43" y="52"/>
                  </a:cubicBezTo>
                  <a:cubicBezTo>
                    <a:pt x="75" y="20"/>
                    <a:pt x="112" y="0"/>
                    <a:pt x="161" y="0"/>
                  </a:cubicBezTo>
                  <a:cubicBezTo>
                    <a:pt x="264" y="0"/>
                    <a:pt x="316" y="72"/>
                    <a:pt x="327" y="152"/>
                  </a:cubicBezTo>
                  <a:lnTo>
                    <a:pt x="241" y="152"/>
                  </a:lnTo>
                  <a:cubicBezTo>
                    <a:pt x="230" y="106"/>
                    <a:pt x="207" y="83"/>
                    <a:pt x="161" y="83"/>
                  </a:cubicBezTo>
                  <a:cubicBezTo>
                    <a:pt x="138" y="83"/>
                    <a:pt x="121" y="92"/>
                    <a:pt x="106" y="106"/>
                  </a:cubicBezTo>
                  <a:cubicBezTo>
                    <a:pt x="92" y="126"/>
                    <a:pt x="86" y="149"/>
                    <a:pt x="86" y="238"/>
                  </a:cubicBezTo>
                  <a:cubicBezTo>
                    <a:pt x="86" y="330"/>
                    <a:pt x="92" y="353"/>
                    <a:pt x="106" y="370"/>
                  </a:cubicBezTo>
                  <a:cubicBezTo>
                    <a:pt x="121" y="387"/>
                    <a:pt x="138" y="396"/>
                    <a:pt x="161" y="396"/>
                  </a:cubicBezTo>
                  <a:cubicBezTo>
                    <a:pt x="187" y="396"/>
                    <a:pt x="210" y="384"/>
                    <a:pt x="224" y="370"/>
                  </a:cubicBezTo>
                  <a:cubicBezTo>
                    <a:pt x="235" y="353"/>
                    <a:pt x="241" y="330"/>
                    <a:pt x="241" y="307"/>
                  </a:cubicBezTo>
                  <a:lnTo>
                    <a:pt x="241" y="290"/>
                  </a:lnTo>
                  <a:lnTo>
                    <a:pt x="161" y="290"/>
                  </a:lnTo>
                  <a:lnTo>
                    <a:pt x="161" y="212"/>
                  </a:lnTo>
                  <a:lnTo>
                    <a:pt x="327" y="212"/>
                  </a:lnTo>
                  <a:lnTo>
                    <a:pt x="327" y="281"/>
                  </a:lnTo>
                  <a:cubicBezTo>
                    <a:pt x="327" y="350"/>
                    <a:pt x="316" y="390"/>
                    <a:pt x="284" y="425"/>
                  </a:cubicBezTo>
                  <a:lnTo>
                    <a:pt x="284" y="425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6475B74-1BCA-4ABE-9D7F-9EECC0D960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1089" y="7374752"/>
              <a:ext cx="220663" cy="328613"/>
            </a:xfrm>
            <a:custGeom>
              <a:avLst/>
              <a:gdLst>
                <a:gd name="T0" fmla="*/ 169 w 315"/>
                <a:gd name="T1" fmla="*/ 290 h 467"/>
                <a:gd name="T2" fmla="*/ 86 w 315"/>
                <a:gd name="T3" fmla="*/ 290 h 467"/>
                <a:gd name="T4" fmla="*/ 86 w 315"/>
                <a:gd name="T5" fmla="*/ 467 h 467"/>
                <a:gd name="T6" fmla="*/ 0 w 315"/>
                <a:gd name="T7" fmla="*/ 467 h 467"/>
                <a:gd name="T8" fmla="*/ 0 w 315"/>
                <a:gd name="T9" fmla="*/ 0 h 467"/>
                <a:gd name="T10" fmla="*/ 169 w 315"/>
                <a:gd name="T11" fmla="*/ 0 h 467"/>
                <a:gd name="T12" fmla="*/ 315 w 315"/>
                <a:gd name="T13" fmla="*/ 146 h 467"/>
                <a:gd name="T14" fmla="*/ 169 w 315"/>
                <a:gd name="T15" fmla="*/ 290 h 467"/>
                <a:gd name="T16" fmla="*/ 169 w 315"/>
                <a:gd name="T17" fmla="*/ 290 h 467"/>
                <a:gd name="T18" fmla="*/ 166 w 315"/>
                <a:gd name="T19" fmla="*/ 80 h 467"/>
                <a:gd name="T20" fmla="*/ 86 w 315"/>
                <a:gd name="T21" fmla="*/ 80 h 467"/>
                <a:gd name="T22" fmla="*/ 86 w 315"/>
                <a:gd name="T23" fmla="*/ 209 h 467"/>
                <a:gd name="T24" fmla="*/ 166 w 315"/>
                <a:gd name="T25" fmla="*/ 209 h 467"/>
                <a:gd name="T26" fmla="*/ 229 w 315"/>
                <a:gd name="T27" fmla="*/ 146 h 467"/>
                <a:gd name="T28" fmla="*/ 166 w 315"/>
                <a:gd name="T29" fmla="*/ 80 h 467"/>
                <a:gd name="T30" fmla="*/ 166 w 315"/>
                <a:gd name="T31" fmla="*/ 8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5" h="467">
                  <a:moveTo>
                    <a:pt x="169" y="290"/>
                  </a:moveTo>
                  <a:lnTo>
                    <a:pt x="86" y="290"/>
                  </a:lnTo>
                  <a:lnTo>
                    <a:pt x="86" y="467"/>
                  </a:lnTo>
                  <a:lnTo>
                    <a:pt x="0" y="467"/>
                  </a:lnTo>
                  <a:lnTo>
                    <a:pt x="0" y="0"/>
                  </a:lnTo>
                  <a:lnTo>
                    <a:pt x="169" y="0"/>
                  </a:lnTo>
                  <a:cubicBezTo>
                    <a:pt x="261" y="0"/>
                    <a:pt x="315" y="66"/>
                    <a:pt x="315" y="146"/>
                  </a:cubicBezTo>
                  <a:cubicBezTo>
                    <a:pt x="315" y="224"/>
                    <a:pt x="261" y="290"/>
                    <a:pt x="169" y="290"/>
                  </a:cubicBezTo>
                  <a:lnTo>
                    <a:pt x="169" y="290"/>
                  </a:lnTo>
                  <a:close/>
                  <a:moveTo>
                    <a:pt x="166" y="80"/>
                  </a:moveTo>
                  <a:lnTo>
                    <a:pt x="86" y="80"/>
                  </a:lnTo>
                  <a:lnTo>
                    <a:pt x="86" y="209"/>
                  </a:lnTo>
                  <a:lnTo>
                    <a:pt x="166" y="209"/>
                  </a:lnTo>
                  <a:cubicBezTo>
                    <a:pt x="203" y="209"/>
                    <a:pt x="229" y="183"/>
                    <a:pt x="229" y="146"/>
                  </a:cubicBezTo>
                  <a:cubicBezTo>
                    <a:pt x="229" y="106"/>
                    <a:pt x="203" y="80"/>
                    <a:pt x="166" y="80"/>
                  </a:cubicBezTo>
                  <a:lnTo>
                    <a:pt x="166" y="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E29E352-E194-4677-8292-C703EE3EC7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9376" y="7369989"/>
              <a:ext cx="227013" cy="334963"/>
            </a:xfrm>
            <a:custGeom>
              <a:avLst/>
              <a:gdLst>
                <a:gd name="T0" fmla="*/ 281 w 324"/>
                <a:gd name="T1" fmla="*/ 425 h 476"/>
                <a:gd name="T2" fmla="*/ 163 w 324"/>
                <a:gd name="T3" fmla="*/ 476 h 476"/>
                <a:gd name="T4" fmla="*/ 46 w 324"/>
                <a:gd name="T5" fmla="*/ 425 h 476"/>
                <a:gd name="T6" fmla="*/ 3 w 324"/>
                <a:gd name="T7" fmla="*/ 238 h 476"/>
                <a:gd name="T8" fmla="*/ 46 w 324"/>
                <a:gd name="T9" fmla="*/ 52 h 476"/>
                <a:gd name="T10" fmla="*/ 163 w 324"/>
                <a:gd name="T11" fmla="*/ 0 h 476"/>
                <a:gd name="T12" fmla="*/ 281 w 324"/>
                <a:gd name="T13" fmla="*/ 52 h 476"/>
                <a:gd name="T14" fmla="*/ 324 w 324"/>
                <a:gd name="T15" fmla="*/ 238 h 476"/>
                <a:gd name="T16" fmla="*/ 281 w 324"/>
                <a:gd name="T17" fmla="*/ 425 h 476"/>
                <a:gd name="T18" fmla="*/ 281 w 324"/>
                <a:gd name="T19" fmla="*/ 425 h 476"/>
                <a:gd name="T20" fmla="*/ 218 w 324"/>
                <a:gd name="T21" fmla="*/ 106 h 476"/>
                <a:gd name="T22" fmla="*/ 163 w 324"/>
                <a:gd name="T23" fmla="*/ 83 h 476"/>
                <a:gd name="T24" fmla="*/ 109 w 324"/>
                <a:gd name="T25" fmla="*/ 106 h 476"/>
                <a:gd name="T26" fmla="*/ 86 w 324"/>
                <a:gd name="T27" fmla="*/ 238 h 476"/>
                <a:gd name="T28" fmla="*/ 109 w 324"/>
                <a:gd name="T29" fmla="*/ 370 h 476"/>
                <a:gd name="T30" fmla="*/ 163 w 324"/>
                <a:gd name="T31" fmla="*/ 396 h 476"/>
                <a:gd name="T32" fmla="*/ 218 w 324"/>
                <a:gd name="T33" fmla="*/ 370 h 476"/>
                <a:gd name="T34" fmla="*/ 238 w 324"/>
                <a:gd name="T35" fmla="*/ 238 h 476"/>
                <a:gd name="T36" fmla="*/ 218 w 324"/>
                <a:gd name="T37" fmla="*/ 106 h 476"/>
                <a:gd name="T38" fmla="*/ 218 w 324"/>
                <a:gd name="T39" fmla="*/ 10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4" h="476">
                  <a:moveTo>
                    <a:pt x="281" y="425"/>
                  </a:moveTo>
                  <a:cubicBezTo>
                    <a:pt x="249" y="459"/>
                    <a:pt x="212" y="476"/>
                    <a:pt x="163" y="476"/>
                  </a:cubicBezTo>
                  <a:cubicBezTo>
                    <a:pt x="115" y="476"/>
                    <a:pt x="75" y="459"/>
                    <a:pt x="46" y="425"/>
                  </a:cubicBezTo>
                  <a:cubicBezTo>
                    <a:pt x="0" y="379"/>
                    <a:pt x="3" y="321"/>
                    <a:pt x="3" y="238"/>
                  </a:cubicBezTo>
                  <a:cubicBezTo>
                    <a:pt x="3" y="158"/>
                    <a:pt x="0" y="100"/>
                    <a:pt x="46" y="52"/>
                  </a:cubicBezTo>
                  <a:cubicBezTo>
                    <a:pt x="75" y="20"/>
                    <a:pt x="115" y="0"/>
                    <a:pt x="163" y="0"/>
                  </a:cubicBezTo>
                  <a:cubicBezTo>
                    <a:pt x="212" y="0"/>
                    <a:pt x="249" y="20"/>
                    <a:pt x="281" y="52"/>
                  </a:cubicBezTo>
                  <a:cubicBezTo>
                    <a:pt x="324" y="100"/>
                    <a:pt x="324" y="158"/>
                    <a:pt x="324" y="238"/>
                  </a:cubicBezTo>
                  <a:cubicBezTo>
                    <a:pt x="324" y="321"/>
                    <a:pt x="324" y="379"/>
                    <a:pt x="281" y="425"/>
                  </a:cubicBezTo>
                  <a:lnTo>
                    <a:pt x="281" y="425"/>
                  </a:lnTo>
                  <a:close/>
                  <a:moveTo>
                    <a:pt x="218" y="106"/>
                  </a:moveTo>
                  <a:cubicBezTo>
                    <a:pt x="206" y="92"/>
                    <a:pt x="186" y="83"/>
                    <a:pt x="163" y="83"/>
                  </a:cubicBezTo>
                  <a:cubicBezTo>
                    <a:pt x="140" y="83"/>
                    <a:pt x="120" y="92"/>
                    <a:pt x="109" y="106"/>
                  </a:cubicBezTo>
                  <a:cubicBezTo>
                    <a:pt x="92" y="126"/>
                    <a:pt x="86" y="149"/>
                    <a:pt x="86" y="238"/>
                  </a:cubicBezTo>
                  <a:cubicBezTo>
                    <a:pt x="86" y="330"/>
                    <a:pt x="92" y="350"/>
                    <a:pt x="109" y="370"/>
                  </a:cubicBezTo>
                  <a:cubicBezTo>
                    <a:pt x="120" y="384"/>
                    <a:pt x="140" y="396"/>
                    <a:pt x="163" y="396"/>
                  </a:cubicBezTo>
                  <a:cubicBezTo>
                    <a:pt x="186" y="396"/>
                    <a:pt x="206" y="384"/>
                    <a:pt x="218" y="370"/>
                  </a:cubicBezTo>
                  <a:cubicBezTo>
                    <a:pt x="235" y="350"/>
                    <a:pt x="238" y="330"/>
                    <a:pt x="238" y="238"/>
                  </a:cubicBezTo>
                  <a:cubicBezTo>
                    <a:pt x="238" y="149"/>
                    <a:pt x="235" y="126"/>
                    <a:pt x="218" y="106"/>
                  </a:cubicBezTo>
                  <a:lnTo>
                    <a:pt x="218" y="10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086840D-0C2D-4A16-8C60-A8433B29F9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5126" y="7369989"/>
              <a:ext cx="227013" cy="334963"/>
            </a:xfrm>
            <a:custGeom>
              <a:avLst/>
              <a:gdLst>
                <a:gd name="T0" fmla="*/ 281 w 324"/>
                <a:gd name="T1" fmla="*/ 425 h 476"/>
                <a:gd name="T2" fmla="*/ 163 w 324"/>
                <a:gd name="T3" fmla="*/ 476 h 476"/>
                <a:gd name="T4" fmla="*/ 46 w 324"/>
                <a:gd name="T5" fmla="*/ 425 h 476"/>
                <a:gd name="T6" fmla="*/ 3 w 324"/>
                <a:gd name="T7" fmla="*/ 238 h 476"/>
                <a:gd name="T8" fmla="*/ 46 w 324"/>
                <a:gd name="T9" fmla="*/ 52 h 476"/>
                <a:gd name="T10" fmla="*/ 163 w 324"/>
                <a:gd name="T11" fmla="*/ 0 h 476"/>
                <a:gd name="T12" fmla="*/ 281 w 324"/>
                <a:gd name="T13" fmla="*/ 52 h 476"/>
                <a:gd name="T14" fmla="*/ 324 w 324"/>
                <a:gd name="T15" fmla="*/ 238 h 476"/>
                <a:gd name="T16" fmla="*/ 281 w 324"/>
                <a:gd name="T17" fmla="*/ 425 h 476"/>
                <a:gd name="T18" fmla="*/ 281 w 324"/>
                <a:gd name="T19" fmla="*/ 425 h 476"/>
                <a:gd name="T20" fmla="*/ 218 w 324"/>
                <a:gd name="T21" fmla="*/ 106 h 476"/>
                <a:gd name="T22" fmla="*/ 163 w 324"/>
                <a:gd name="T23" fmla="*/ 83 h 476"/>
                <a:gd name="T24" fmla="*/ 109 w 324"/>
                <a:gd name="T25" fmla="*/ 106 h 476"/>
                <a:gd name="T26" fmla="*/ 86 w 324"/>
                <a:gd name="T27" fmla="*/ 238 h 476"/>
                <a:gd name="T28" fmla="*/ 109 w 324"/>
                <a:gd name="T29" fmla="*/ 370 h 476"/>
                <a:gd name="T30" fmla="*/ 163 w 324"/>
                <a:gd name="T31" fmla="*/ 396 h 476"/>
                <a:gd name="T32" fmla="*/ 218 w 324"/>
                <a:gd name="T33" fmla="*/ 370 h 476"/>
                <a:gd name="T34" fmla="*/ 238 w 324"/>
                <a:gd name="T35" fmla="*/ 238 h 476"/>
                <a:gd name="T36" fmla="*/ 218 w 324"/>
                <a:gd name="T37" fmla="*/ 106 h 476"/>
                <a:gd name="T38" fmla="*/ 218 w 324"/>
                <a:gd name="T39" fmla="*/ 10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4" h="476">
                  <a:moveTo>
                    <a:pt x="281" y="425"/>
                  </a:moveTo>
                  <a:cubicBezTo>
                    <a:pt x="249" y="459"/>
                    <a:pt x="212" y="476"/>
                    <a:pt x="163" y="476"/>
                  </a:cubicBezTo>
                  <a:cubicBezTo>
                    <a:pt x="115" y="476"/>
                    <a:pt x="75" y="459"/>
                    <a:pt x="46" y="425"/>
                  </a:cubicBezTo>
                  <a:cubicBezTo>
                    <a:pt x="0" y="379"/>
                    <a:pt x="3" y="321"/>
                    <a:pt x="3" y="238"/>
                  </a:cubicBezTo>
                  <a:cubicBezTo>
                    <a:pt x="3" y="158"/>
                    <a:pt x="0" y="100"/>
                    <a:pt x="46" y="52"/>
                  </a:cubicBezTo>
                  <a:cubicBezTo>
                    <a:pt x="75" y="20"/>
                    <a:pt x="115" y="0"/>
                    <a:pt x="163" y="0"/>
                  </a:cubicBezTo>
                  <a:cubicBezTo>
                    <a:pt x="212" y="0"/>
                    <a:pt x="249" y="20"/>
                    <a:pt x="281" y="52"/>
                  </a:cubicBezTo>
                  <a:cubicBezTo>
                    <a:pt x="324" y="100"/>
                    <a:pt x="324" y="158"/>
                    <a:pt x="324" y="238"/>
                  </a:cubicBezTo>
                  <a:cubicBezTo>
                    <a:pt x="324" y="321"/>
                    <a:pt x="324" y="379"/>
                    <a:pt x="281" y="425"/>
                  </a:cubicBezTo>
                  <a:lnTo>
                    <a:pt x="281" y="425"/>
                  </a:lnTo>
                  <a:close/>
                  <a:moveTo>
                    <a:pt x="218" y="106"/>
                  </a:moveTo>
                  <a:cubicBezTo>
                    <a:pt x="207" y="92"/>
                    <a:pt x="186" y="83"/>
                    <a:pt x="163" y="83"/>
                  </a:cubicBezTo>
                  <a:cubicBezTo>
                    <a:pt x="141" y="83"/>
                    <a:pt x="120" y="92"/>
                    <a:pt x="109" y="106"/>
                  </a:cubicBezTo>
                  <a:cubicBezTo>
                    <a:pt x="92" y="126"/>
                    <a:pt x="86" y="149"/>
                    <a:pt x="86" y="238"/>
                  </a:cubicBezTo>
                  <a:cubicBezTo>
                    <a:pt x="86" y="330"/>
                    <a:pt x="92" y="350"/>
                    <a:pt x="109" y="370"/>
                  </a:cubicBezTo>
                  <a:cubicBezTo>
                    <a:pt x="120" y="384"/>
                    <a:pt x="141" y="396"/>
                    <a:pt x="163" y="396"/>
                  </a:cubicBezTo>
                  <a:cubicBezTo>
                    <a:pt x="186" y="396"/>
                    <a:pt x="207" y="384"/>
                    <a:pt x="218" y="370"/>
                  </a:cubicBezTo>
                  <a:cubicBezTo>
                    <a:pt x="235" y="350"/>
                    <a:pt x="238" y="330"/>
                    <a:pt x="238" y="238"/>
                  </a:cubicBezTo>
                  <a:cubicBezTo>
                    <a:pt x="238" y="149"/>
                    <a:pt x="235" y="126"/>
                    <a:pt x="218" y="106"/>
                  </a:cubicBezTo>
                  <a:lnTo>
                    <a:pt x="218" y="10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3E9480B-2327-4831-B518-D0FA9CC94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989" y="7374752"/>
              <a:ext cx="249238" cy="328613"/>
            </a:xfrm>
            <a:custGeom>
              <a:avLst/>
              <a:gdLst>
                <a:gd name="T0" fmla="*/ 112 w 157"/>
                <a:gd name="T1" fmla="*/ 207 h 207"/>
                <a:gd name="T2" fmla="*/ 63 w 157"/>
                <a:gd name="T3" fmla="*/ 113 h 207"/>
                <a:gd name="T4" fmla="*/ 38 w 157"/>
                <a:gd name="T5" fmla="*/ 145 h 207"/>
                <a:gd name="T6" fmla="*/ 38 w 157"/>
                <a:gd name="T7" fmla="*/ 207 h 207"/>
                <a:gd name="T8" fmla="*/ 0 w 157"/>
                <a:gd name="T9" fmla="*/ 207 h 207"/>
                <a:gd name="T10" fmla="*/ 0 w 157"/>
                <a:gd name="T11" fmla="*/ 0 h 207"/>
                <a:gd name="T12" fmla="*/ 38 w 157"/>
                <a:gd name="T13" fmla="*/ 0 h 207"/>
                <a:gd name="T14" fmla="*/ 38 w 157"/>
                <a:gd name="T15" fmla="*/ 90 h 207"/>
                <a:gd name="T16" fmla="*/ 106 w 157"/>
                <a:gd name="T17" fmla="*/ 0 h 207"/>
                <a:gd name="T18" fmla="*/ 152 w 157"/>
                <a:gd name="T19" fmla="*/ 0 h 207"/>
                <a:gd name="T20" fmla="*/ 88 w 157"/>
                <a:gd name="T21" fmla="*/ 82 h 207"/>
                <a:gd name="T22" fmla="*/ 157 w 157"/>
                <a:gd name="T23" fmla="*/ 207 h 207"/>
                <a:gd name="T24" fmla="*/ 112 w 157"/>
                <a:gd name="T25" fmla="*/ 207 h 207"/>
                <a:gd name="T26" fmla="*/ 112 w 157"/>
                <a:gd name="T2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" h="207">
                  <a:moveTo>
                    <a:pt x="112" y="207"/>
                  </a:moveTo>
                  <a:lnTo>
                    <a:pt x="63" y="113"/>
                  </a:lnTo>
                  <a:lnTo>
                    <a:pt x="38" y="145"/>
                  </a:lnTo>
                  <a:lnTo>
                    <a:pt x="38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90"/>
                  </a:lnTo>
                  <a:lnTo>
                    <a:pt x="106" y="0"/>
                  </a:lnTo>
                  <a:lnTo>
                    <a:pt x="152" y="0"/>
                  </a:lnTo>
                  <a:lnTo>
                    <a:pt x="88" y="82"/>
                  </a:lnTo>
                  <a:lnTo>
                    <a:pt x="157" y="207"/>
                  </a:lnTo>
                  <a:lnTo>
                    <a:pt x="112" y="207"/>
                  </a:lnTo>
                  <a:lnTo>
                    <a:pt x="112" y="2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EF561CB-C95E-41BC-B875-D3416B4E6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813" y="7846239"/>
              <a:ext cx="211138" cy="311150"/>
            </a:xfrm>
            <a:custGeom>
              <a:avLst/>
              <a:gdLst>
                <a:gd name="T0" fmla="*/ 119 w 133"/>
                <a:gd name="T1" fmla="*/ 196 h 196"/>
                <a:gd name="T2" fmla="*/ 14 w 133"/>
                <a:gd name="T3" fmla="*/ 25 h 196"/>
                <a:gd name="T4" fmla="*/ 14 w 133"/>
                <a:gd name="T5" fmla="*/ 196 h 196"/>
                <a:gd name="T6" fmla="*/ 0 w 133"/>
                <a:gd name="T7" fmla="*/ 196 h 196"/>
                <a:gd name="T8" fmla="*/ 0 w 133"/>
                <a:gd name="T9" fmla="*/ 0 h 196"/>
                <a:gd name="T10" fmla="*/ 14 w 133"/>
                <a:gd name="T11" fmla="*/ 0 h 196"/>
                <a:gd name="T12" fmla="*/ 119 w 133"/>
                <a:gd name="T13" fmla="*/ 170 h 196"/>
                <a:gd name="T14" fmla="*/ 119 w 133"/>
                <a:gd name="T15" fmla="*/ 0 h 196"/>
                <a:gd name="T16" fmla="*/ 133 w 133"/>
                <a:gd name="T17" fmla="*/ 0 h 196"/>
                <a:gd name="T18" fmla="*/ 133 w 133"/>
                <a:gd name="T19" fmla="*/ 196 h 196"/>
                <a:gd name="T20" fmla="*/ 119 w 133"/>
                <a:gd name="T21" fmla="*/ 196 h 196"/>
                <a:gd name="T22" fmla="*/ 119 w 133"/>
                <a:gd name="T23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196">
                  <a:moveTo>
                    <a:pt x="119" y="196"/>
                  </a:moveTo>
                  <a:lnTo>
                    <a:pt x="14" y="25"/>
                  </a:lnTo>
                  <a:lnTo>
                    <a:pt x="14" y="196"/>
                  </a:lnTo>
                  <a:lnTo>
                    <a:pt x="0" y="19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19" y="17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33" y="196"/>
                  </a:lnTo>
                  <a:lnTo>
                    <a:pt x="119" y="196"/>
                  </a:lnTo>
                  <a:lnTo>
                    <a:pt x="119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7C9BC23-8BB9-4257-B3E1-89E98F2F95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2689" y="7846239"/>
              <a:ext cx="233363" cy="311150"/>
            </a:xfrm>
            <a:custGeom>
              <a:avLst/>
              <a:gdLst>
                <a:gd name="T0" fmla="*/ 301 w 333"/>
                <a:gd name="T1" fmla="*/ 442 h 442"/>
                <a:gd name="T2" fmla="*/ 264 w 333"/>
                <a:gd name="T3" fmla="*/ 336 h 442"/>
                <a:gd name="T4" fmla="*/ 72 w 333"/>
                <a:gd name="T5" fmla="*/ 336 h 442"/>
                <a:gd name="T6" fmla="*/ 34 w 333"/>
                <a:gd name="T7" fmla="*/ 442 h 442"/>
                <a:gd name="T8" fmla="*/ 0 w 333"/>
                <a:gd name="T9" fmla="*/ 442 h 442"/>
                <a:gd name="T10" fmla="*/ 152 w 333"/>
                <a:gd name="T11" fmla="*/ 0 h 442"/>
                <a:gd name="T12" fmla="*/ 181 w 333"/>
                <a:gd name="T13" fmla="*/ 0 h 442"/>
                <a:gd name="T14" fmla="*/ 333 w 333"/>
                <a:gd name="T15" fmla="*/ 442 h 442"/>
                <a:gd name="T16" fmla="*/ 301 w 333"/>
                <a:gd name="T17" fmla="*/ 442 h 442"/>
                <a:gd name="T18" fmla="*/ 301 w 333"/>
                <a:gd name="T19" fmla="*/ 442 h 442"/>
                <a:gd name="T20" fmla="*/ 166 w 333"/>
                <a:gd name="T21" fmla="*/ 43 h 442"/>
                <a:gd name="T22" fmla="*/ 80 w 333"/>
                <a:gd name="T23" fmla="*/ 304 h 442"/>
                <a:gd name="T24" fmla="*/ 255 w 333"/>
                <a:gd name="T25" fmla="*/ 304 h 442"/>
                <a:gd name="T26" fmla="*/ 166 w 333"/>
                <a:gd name="T27" fmla="*/ 43 h 442"/>
                <a:gd name="T28" fmla="*/ 166 w 333"/>
                <a:gd name="T29" fmla="*/ 43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3" h="442">
                  <a:moveTo>
                    <a:pt x="301" y="442"/>
                  </a:moveTo>
                  <a:lnTo>
                    <a:pt x="264" y="336"/>
                  </a:lnTo>
                  <a:lnTo>
                    <a:pt x="72" y="336"/>
                  </a:lnTo>
                  <a:lnTo>
                    <a:pt x="34" y="442"/>
                  </a:lnTo>
                  <a:lnTo>
                    <a:pt x="0" y="442"/>
                  </a:lnTo>
                  <a:lnTo>
                    <a:pt x="152" y="0"/>
                  </a:lnTo>
                  <a:lnTo>
                    <a:pt x="181" y="0"/>
                  </a:lnTo>
                  <a:lnTo>
                    <a:pt x="333" y="442"/>
                  </a:lnTo>
                  <a:lnTo>
                    <a:pt x="301" y="442"/>
                  </a:lnTo>
                  <a:lnTo>
                    <a:pt x="301" y="442"/>
                  </a:lnTo>
                  <a:close/>
                  <a:moveTo>
                    <a:pt x="166" y="43"/>
                  </a:moveTo>
                  <a:lnTo>
                    <a:pt x="80" y="304"/>
                  </a:lnTo>
                  <a:lnTo>
                    <a:pt x="255" y="304"/>
                  </a:lnTo>
                  <a:lnTo>
                    <a:pt x="166" y="43"/>
                  </a:lnTo>
                  <a:lnTo>
                    <a:pt x="166" y="43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B953183-812A-458C-8E74-D902CF6DA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626" y="7846239"/>
              <a:ext cx="195263" cy="311150"/>
            </a:xfrm>
            <a:custGeom>
              <a:avLst/>
              <a:gdLst>
                <a:gd name="T0" fmla="*/ 67 w 123"/>
                <a:gd name="T1" fmla="*/ 13 h 196"/>
                <a:gd name="T2" fmla="*/ 67 w 123"/>
                <a:gd name="T3" fmla="*/ 196 h 196"/>
                <a:gd name="T4" fmla="*/ 54 w 123"/>
                <a:gd name="T5" fmla="*/ 196 h 196"/>
                <a:gd name="T6" fmla="*/ 54 w 123"/>
                <a:gd name="T7" fmla="*/ 13 h 196"/>
                <a:gd name="T8" fmla="*/ 0 w 123"/>
                <a:gd name="T9" fmla="*/ 13 h 196"/>
                <a:gd name="T10" fmla="*/ 0 w 123"/>
                <a:gd name="T11" fmla="*/ 0 h 196"/>
                <a:gd name="T12" fmla="*/ 123 w 123"/>
                <a:gd name="T13" fmla="*/ 0 h 196"/>
                <a:gd name="T14" fmla="*/ 123 w 123"/>
                <a:gd name="T15" fmla="*/ 13 h 196"/>
                <a:gd name="T16" fmla="*/ 67 w 123"/>
                <a:gd name="T17" fmla="*/ 13 h 196"/>
                <a:gd name="T18" fmla="*/ 67 w 123"/>
                <a:gd name="T19" fmla="*/ 1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96">
                  <a:moveTo>
                    <a:pt x="67" y="13"/>
                  </a:moveTo>
                  <a:lnTo>
                    <a:pt x="67" y="196"/>
                  </a:lnTo>
                  <a:lnTo>
                    <a:pt x="54" y="196"/>
                  </a:lnTo>
                  <a:lnTo>
                    <a:pt x="54" y="1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123" y="13"/>
                  </a:lnTo>
                  <a:lnTo>
                    <a:pt x="67" y="13"/>
                  </a:lnTo>
                  <a:lnTo>
                    <a:pt x="67" y="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97F726-BEDC-409E-ABD3-31D1526B3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389" y="7844652"/>
              <a:ext cx="25400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98A36EB-38A6-4828-A32C-40C8704B41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2926" y="7841477"/>
              <a:ext cx="200025" cy="320675"/>
            </a:xfrm>
            <a:custGeom>
              <a:avLst/>
              <a:gdLst>
                <a:gd name="T0" fmla="*/ 247 w 284"/>
                <a:gd name="T1" fmla="*/ 408 h 454"/>
                <a:gd name="T2" fmla="*/ 144 w 284"/>
                <a:gd name="T3" fmla="*/ 454 h 454"/>
                <a:gd name="T4" fmla="*/ 38 w 284"/>
                <a:gd name="T5" fmla="*/ 408 h 454"/>
                <a:gd name="T6" fmla="*/ 0 w 284"/>
                <a:gd name="T7" fmla="*/ 227 h 454"/>
                <a:gd name="T8" fmla="*/ 38 w 284"/>
                <a:gd name="T9" fmla="*/ 46 h 454"/>
                <a:gd name="T10" fmla="*/ 144 w 284"/>
                <a:gd name="T11" fmla="*/ 0 h 454"/>
                <a:gd name="T12" fmla="*/ 247 w 284"/>
                <a:gd name="T13" fmla="*/ 46 h 454"/>
                <a:gd name="T14" fmla="*/ 284 w 284"/>
                <a:gd name="T15" fmla="*/ 227 h 454"/>
                <a:gd name="T16" fmla="*/ 247 w 284"/>
                <a:gd name="T17" fmla="*/ 408 h 454"/>
                <a:gd name="T18" fmla="*/ 247 w 284"/>
                <a:gd name="T19" fmla="*/ 408 h 454"/>
                <a:gd name="T20" fmla="*/ 221 w 284"/>
                <a:gd name="T21" fmla="*/ 66 h 454"/>
                <a:gd name="T22" fmla="*/ 144 w 284"/>
                <a:gd name="T23" fmla="*/ 32 h 454"/>
                <a:gd name="T24" fmla="*/ 63 w 284"/>
                <a:gd name="T25" fmla="*/ 66 h 454"/>
                <a:gd name="T26" fmla="*/ 32 w 284"/>
                <a:gd name="T27" fmla="*/ 227 h 454"/>
                <a:gd name="T28" fmla="*/ 63 w 284"/>
                <a:gd name="T29" fmla="*/ 388 h 454"/>
                <a:gd name="T30" fmla="*/ 144 w 284"/>
                <a:gd name="T31" fmla="*/ 422 h 454"/>
                <a:gd name="T32" fmla="*/ 221 w 284"/>
                <a:gd name="T33" fmla="*/ 388 h 454"/>
                <a:gd name="T34" fmla="*/ 253 w 284"/>
                <a:gd name="T35" fmla="*/ 227 h 454"/>
                <a:gd name="T36" fmla="*/ 221 w 284"/>
                <a:gd name="T37" fmla="*/ 66 h 454"/>
                <a:gd name="T38" fmla="*/ 221 w 284"/>
                <a:gd name="T39" fmla="*/ 66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4" h="454">
                  <a:moveTo>
                    <a:pt x="247" y="408"/>
                  </a:moveTo>
                  <a:cubicBezTo>
                    <a:pt x="218" y="436"/>
                    <a:pt x="181" y="454"/>
                    <a:pt x="144" y="454"/>
                  </a:cubicBezTo>
                  <a:cubicBezTo>
                    <a:pt x="103" y="454"/>
                    <a:pt x="66" y="436"/>
                    <a:pt x="38" y="408"/>
                  </a:cubicBezTo>
                  <a:cubicBezTo>
                    <a:pt x="0" y="367"/>
                    <a:pt x="0" y="327"/>
                    <a:pt x="0" y="227"/>
                  </a:cubicBezTo>
                  <a:cubicBezTo>
                    <a:pt x="0" y="127"/>
                    <a:pt x="0" y="86"/>
                    <a:pt x="38" y="46"/>
                  </a:cubicBezTo>
                  <a:cubicBezTo>
                    <a:pt x="66" y="18"/>
                    <a:pt x="103" y="0"/>
                    <a:pt x="144" y="0"/>
                  </a:cubicBezTo>
                  <a:cubicBezTo>
                    <a:pt x="181" y="0"/>
                    <a:pt x="218" y="18"/>
                    <a:pt x="247" y="46"/>
                  </a:cubicBezTo>
                  <a:cubicBezTo>
                    <a:pt x="284" y="86"/>
                    <a:pt x="284" y="127"/>
                    <a:pt x="284" y="227"/>
                  </a:cubicBezTo>
                  <a:cubicBezTo>
                    <a:pt x="284" y="327"/>
                    <a:pt x="284" y="367"/>
                    <a:pt x="247" y="408"/>
                  </a:cubicBezTo>
                  <a:lnTo>
                    <a:pt x="247" y="408"/>
                  </a:lnTo>
                  <a:close/>
                  <a:moveTo>
                    <a:pt x="221" y="66"/>
                  </a:moveTo>
                  <a:cubicBezTo>
                    <a:pt x="201" y="43"/>
                    <a:pt x="172" y="32"/>
                    <a:pt x="144" y="32"/>
                  </a:cubicBezTo>
                  <a:cubicBezTo>
                    <a:pt x="112" y="32"/>
                    <a:pt x="83" y="43"/>
                    <a:pt x="63" y="66"/>
                  </a:cubicBezTo>
                  <a:cubicBezTo>
                    <a:pt x="35" y="98"/>
                    <a:pt x="32" y="132"/>
                    <a:pt x="32" y="227"/>
                  </a:cubicBezTo>
                  <a:cubicBezTo>
                    <a:pt x="32" y="322"/>
                    <a:pt x="35" y="356"/>
                    <a:pt x="63" y="388"/>
                  </a:cubicBezTo>
                  <a:cubicBezTo>
                    <a:pt x="83" y="410"/>
                    <a:pt x="112" y="422"/>
                    <a:pt x="144" y="422"/>
                  </a:cubicBezTo>
                  <a:cubicBezTo>
                    <a:pt x="172" y="422"/>
                    <a:pt x="201" y="410"/>
                    <a:pt x="221" y="388"/>
                  </a:cubicBezTo>
                  <a:cubicBezTo>
                    <a:pt x="250" y="356"/>
                    <a:pt x="253" y="322"/>
                    <a:pt x="253" y="227"/>
                  </a:cubicBezTo>
                  <a:cubicBezTo>
                    <a:pt x="253" y="132"/>
                    <a:pt x="250" y="98"/>
                    <a:pt x="221" y="66"/>
                  </a:cubicBezTo>
                  <a:lnTo>
                    <a:pt x="221" y="6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BEA0375-3045-4ABD-A362-A2B0B8C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8676" y="7846239"/>
              <a:ext cx="211138" cy="311150"/>
            </a:xfrm>
            <a:custGeom>
              <a:avLst/>
              <a:gdLst>
                <a:gd name="T0" fmla="*/ 120 w 133"/>
                <a:gd name="T1" fmla="*/ 196 h 196"/>
                <a:gd name="T2" fmla="*/ 14 w 133"/>
                <a:gd name="T3" fmla="*/ 25 h 196"/>
                <a:gd name="T4" fmla="*/ 14 w 133"/>
                <a:gd name="T5" fmla="*/ 196 h 196"/>
                <a:gd name="T6" fmla="*/ 0 w 133"/>
                <a:gd name="T7" fmla="*/ 196 h 196"/>
                <a:gd name="T8" fmla="*/ 0 w 133"/>
                <a:gd name="T9" fmla="*/ 0 h 196"/>
                <a:gd name="T10" fmla="*/ 14 w 133"/>
                <a:gd name="T11" fmla="*/ 0 h 196"/>
                <a:gd name="T12" fmla="*/ 120 w 133"/>
                <a:gd name="T13" fmla="*/ 170 h 196"/>
                <a:gd name="T14" fmla="*/ 120 w 133"/>
                <a:gd name="T15" fmla="*/ 0 h 196"/>
                <a:gd name="T16" fmla="*/ 133 w 133"/>
                <a:gd name="T17" fmla="*/ 0 h 196"/>
                <a:gd name="T18" fmla="*/ 133 w 133"/>
                <a:gd name="T19" fmla="*/ 196 h 196"/>
                <a:gd name="T20" fmla="*/ 120 w 133"/>
                <a:gd name="T21" fmla="*/ 196 h 196"/>
                <a:gd name="T22" fmla="*/ 120 w 133"/>
                <a:gd name="T23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196">
                  <a:moveTo>
                    <a:pt x="120" y="196"/>
                  </a:moveTo>
                  <a:lnTo>
                    <a:pt x="14" y="25"/>
                  </a:lnTo>
                  <a:lnTo>
                    <a:pt x="14" y="196"/>
                  </a:lnTo>
                  <a:lnTo>
                    <a:pt x="0" y="19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20" y="170"/>
                  </a:lnTo>
                  <a:lnTo>
                    <a:pt x="120" y="0"/>
                  </a:lnTo>
                  <a:lnTo>
                    <a:pt x="133" y="0"/>
                  </a:lnTo>
                  <a:lnTo>
                    <a:pt x="133" y="196"/>
                  </a:lnTo>
                  <a:lnTo>
                    <a:pt x="120" y="196"/>
                  </a:lnTo>
                  <a:lnTo>
                    <a:pt x="120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1DC8467-3370-4545-A9FE-BA6153F734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0139" y="7846239"/>
              <a:ext cx="234950" cy="311150"/>
            </a:xfrm>
            <a:custGeom>
              <a:avLst/>
              <a:gdLst>
                <a:gd name="T0" fmla="*/ 299 w 333"/>
                <a:gd name="T1" fmla="*/ 442 h 442"/>
                <a:gd name="T2" fmla="*/ 261 w 333"/>
                <a:gd name="T3" fmla="*/ 336 h 442"/>
                <a:gd name="T4" fmla="*/ 69 w 333"/>
                <a:gd name="T5" fmla="*/ 336 h 442"/>
                <a:gd name="T6" fmla="*/ 35 w 333"/>
                <a:gd name="T7" fmla="*/ 442 h 442"/>
                <a:gd name="T8" fmla="*/ 0 w 333"/>
                <a:gd name="T9" fmla="*/ 442 h 442"/>
                <a:gd name="T10" fmla="*/ 152 w 333"/>
                <a:gd name="T11" fmla="*/ 0 h 442"/>
                <a:gd name="T12" fmla="*/ 181 w 333"/>
                <a:gd name="T13" fmla="*/ 0 h 442"/>
                <a:gd name="T14" fmla="*/ 333 w 333"/>
                <a:gd name="T15" fmla="*/ 442 h 442"/>
                <a:gd name="T16" fmla="*/ 299 w 333"/>
                <a:gd name="T17" fmla="*/ 442 h 442"/>
                <a:gd name="T18" fmla="*/ 299 w 333"/>
                <a:gd name="T19" fmla="*/ 442 h 442"/>
                <a:gd name="T20" fmla="*/ 167 w 333"/>
                <a:gd name="T21" fmla="*/ 43 h 442"/>
                <a:gd name="T22" fmla="*/ 81 w 333"/>
                <a:gd name="T23" fmla="*/ 304 h 442"/>
                <a:gd name="T24" fmla="*/ 253 w 333"/>
                <a:gd name="T25" fmla="*/ 304 h 442"/>
                <a:gd name="T26" fmla="*/ 167 w 333"/>
                <a:gd name="T27" fmla="*/ 43 h 442"/>
                <a:gd name="T28" fmla="*/ 167 w 333"/>
                <a:gd name="T29" fmla="*/ 43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3" h="442">
                  <a:moveTo>
                    <a:pt x="299" y="442"/>
                  </a:moveTo>
                  <a:lnTo>
                    <a:pt x="261" y="336"/>
                  </a:lnTo>
                  <a:lnTo>
                    <a:pt x="69" y="336"/>
                  </a:lnTo>
                  <a:lnTo>
                    <a:pt x="35" y="442"/>
                  </a:lnTo>
                  <a:lnTo>
                    <a:pt x="0" y="442"/>
                  </a:lnTo>
                  <a:lnTo>
                    <a:pt x="152" y="0"/>
                  </a:lnTo>
                  <a:lnTo>
                    <a:pt x="181" y="0"/>
                  </a:lnTo>
                  <a:lnTo>
                    <a:pt x="333" y="442"/>
                  </a:lnTo>
                  <a:lnTo>
                    <a:pt x="299" y="442"/>
                  </a:lnTo>
                  <a:lnTo>
                    <a:pt x="299" y="442"/>
                  </a:lnTo>
                  <a:close/>
                  <a:moveTo>
                    <a:pt x="167" y="43"/>
                  </a:moveTo>
                  <a:lnTo>
                    <a:pt x="81" y="304"/>
                  </a:lnTo>
                  <a:lnTo>
                    <a:pt x="253" y="304"/>
                  </a:lnTo>
                  <a:lnTo>
                    <a:pt x="167" y="43"/>
                  </a:lnTo>
                  <a:lnTo>
                    <a:pt x="167" y="43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A60B2CFB-D19B-45E3-83F2-4B1C351A5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239" y="7846239"/>
              <a:ext cx="177800" cy="311150"/>
            </a:xfrm>
            <a:custGeom>
              <a:avLst/>
              <a:gdLst>
                <a:gd name="T0" fmla="*/ 0 w 112"/>
                <a:gd name="T1" fmla="*/ 196 h 196"/>
                <a:gd name="T2" fmla="*/ 0 w 112"/>
                <a:gd name="T3" fmla="*/ 0 h 196"/>
                <a:gd name="T4" fmla="*/ 15 w 112"/>
                <a:gd name="T5" fmla="*/ 0 h 196"/>
                <a:gd name="T6" fmla="*/ 15 w 112"/>
                <a:gd name="T7" fmla="*/ 183 h 196"/>
                <a:gd name="T8" fmla="*/ 112 w 112"/>
                <a:gd name="T9" fmla="*/ 183 h 196"/>
                <a:gd name="T10" fmla="*/ 112 w 112"/>
                <a:gd name="T11" fmla="*/ 196 h 196"/>
                <a:gd name="T12" fmla="*/ 0 w 112"/>
                <a:gd name="T13" fmla="*/ 196 h 196"/>
                <a:gd name="T14" fmla="*/ 0 w 112"/>
                <a:gd name="T15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96">
                  <a:moveTo>
                    <a:pt x="0" y="196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15" y="183"/>
                  </a:lnTo>
                  <a:lnTo>
                    <a:pt x="112" y="183"/>
                  </a:lnTo>
                  <a:lnTo>
                    <a:pt x="112" y="196"/>
                  </a:lnTo>
                  <a:lnTo>
                    <a:pt x="0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55EC5FF-7149-4241-A75D-4FD747640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076" y="7846239"/>
              <a:ext cx="200025" cy="315913"/>
            </a:xfrm>
            <a:custGeom>
              <a:avLst/>
              <a:gdLst>
                <a:gd name="T0" fmla="*/ 140 w 284"/>
                <a:gd name="T1" fmla="*/ 448 h 448"/>
                <a:gd name="T2" fmla="*/ 0 w 284"/>
                <a:gd name="T3" fmla="*/ 298 h 448"/>
                <a:gd name="T4" fmla="*/ 0 w 284"/>
                <a:gd name="T5" fmla="*/ 0 h 448"/>
                <a:gd name="T6" fmla="*/ 31 w 284"/>
                <a:gd name="T7" fmla="*/ 0 h 448"/>
                <a:gd name="T8" fmla="*/ 31 w 284"/>
                <a:gd name="T9" fmla="*/ 296 h 448"/>
                <a:gd name="T10" fmla="*/ 140 w 284"/>
                <a:gd name="T11" fmla="*/ 416 h 448"/>
                <a:gd name="T12" fmla="*/ 252 w 284"/>
                <a:gd name="T13" fmla="*/ 296 h 448"/>
                <a:gd name="T14" fmla="*/ 252 w 284"/>
                <a:gd name="T15" fmla="*/ 0 h 448"/>
                <a:gd name="T16" fmla="*/ 284 w 284"/>
                <a:gd name="T17" fmla="*/ 0 h 448"/>
                <a:gd name="T18" fmla="*/ 284 w 284"/>
                <a:gd name="T19" fmla="*/ 298 h 448"/>
                <a:gd name="T20" fmla="*/ 140 w 284"/>
                <a:gd name="T21" fmla="*/ 448 h 448"/>
                <a:gd name="T22" fmla="*/ 140 w 284"/>
                <a:gd name="T23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" h="448">
                  <a:moveTo>
                    <a:pt x="140" y="448"/>
                  </a:moveTo>
                  <a:cubicBezTo>
                    <a:pt x="57" y="448"/>
                    <a:pt x="0" y="384"/>
                    <a:pt x="0" y="298"/>
                  </a:cubicBezTo>
                  <a:lnTo>
                    <a:pt x="0" y="0"/>
                  </a:lnTo>
                  <a:lnTo>
                    <a:pt x="31" y="0"/>
                  </a:lnTo>
                  <a:lnTo>
                    <a:pt x="31" y="296"/>
                  </a:lnTo>
                  <a:cubicBezTo>
                    <a:pt x="31" y="367"/>
                    <a:pt x="74" y="416"/>
                    <a:pt x="140" y="416"/>
                  </a:cubicBezTo>
                  <a:cubicBezTo>
                    <a:pt x="209" y="416"/>
                    <a:pt x="252" y="367"/>
                    <a:pt x="252" y="296"/>
                  </a:cubicBezTo>
                  <a:lnTo>
                    <a:pt x="252" y="0"/>
                  </a:lnTo>
                  <a:lnTo>
                    <a:pt x="284" y="0"/>
                  </a:lnTo>
                  <a:lnTo>
                    <a:pt x="284" y="298"/>
                  </a:lnTo>
                  <a:cubicBezTo>
                    <a:pt x="284" y="384"/>
                    <a:pt x="223" y="448"/>
                    <a:pt x="140" y="448"/>
                  </a:cubicBezTo>
                  <a:lnTo>
                    <a:pt x="140" y="4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475876F-37C7-4457-A62D-A2F730596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6764" y="7846239"/>
              <a:ext cx="212725" cy="311150"/>
            </a:xfrm>
            <a:custGeom>
              <a:avLst/>
              <a:gdLst>
                <a:gd name="T0" fmla="*/ 120 w 134"/>
                <a:gd name="T1" fmla="*/ 196 h 196"/>
                <a:gd name="T2" fmla="*/ 15 w 134"/>
                <a:gd name="T3" fmla="*/ 25 h 196"/>
                <a:gd name="T4" fmla="*/ 15 w 134"/>
                <a:gd name="T5" fmla="*/ 196 h 196"/>
                <a:gd name="T6" fmla="*/ 0 w 134"/>
                <a:gd name="T7" fmla="*/ 196 h 196"/>
                <a:gd name="T8" fmla="*/ 0 w 134"/>
                <a:gd name="T9" fmla="*/ 0 h 196"/>
                <a:gd name="T10" fmla="*/ 15 w 134"/>
                <a:gd name="T11" fmla="*/ 0 h 196"/>
                <a:gd name="T12" fmla="*/ 120 w 134"/>
                <a:gd name="T13" fmla="*/ 170 h 196"/>
                <a:gd name="T14" fmla="*/ 120 w 134"/>
                <a:gd name="T15" fmla="*/ 0 h 196"/>
                <a:gd name="T16" fmla="*/ 134 w 134"/>
                <a:gd name="T17" fmla="*/ 0 h 196"/>
                <a:gd name="T18" fmla="*/ 134 w 134"/>
                <a:gd name="T19" fmla="*/ 196 h 196"/>
                <a:gd name="T20" fmla="*/ 120 w 134"/>
                <a:gd name="T21" fmla="*/ 196 h 196"/>
                <a:gd name="T22" fmla="*/ 120 w 134"/>
                <a:gd name="T23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196">
                  <a:moveTo>
                    <a:pt x="120" y="196"/>
                  </a:moveTo>
                  <a:lnTo>
                    <a:pt x="15" y="25"/>
                  </a:lnTo>
                  <a:lnTo>
                    <a:pt x="15" y="196"/>
                  </a:lnTo>
                  <a:lnTo>
                    <a:pt x="0" y="19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20" y="170"/>
                  </a:lnTo>
                  <a:lnTo>
                    <a:pt x="120" y="0"/>
                  </a:lnTo>
                  <a:lnTo>
                    <a:pt x="134" y="0"/>
                  </a:lnTo>
                  <a:lnTo>
                    <a:pt x="134" y="196"/>
                  </a:lnTo>
                  <a:lnTo>
                    <a:pt x="120" y="196"/>
                  </a:lnTo>
                  <a:lnTo>
                    <a:pt x="120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E1CD3E-8FD8-4A9D-92A4-B1BBB43E2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326" y="7844652"/>
              <a:ext cx="23813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73D3D35-E08D-4B3F-AC86-ADB6182E6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289" y="7846239"/>
              <a:ext cx="209550" cy="311150"/>
            </a:xfrm>
            <a:custGeom>
              <a:avLst/>
              <a:gdLst>
                <a:gd name="T0" fmla="*/ 72 w 132"/>
                <a:gd name="T1" fmla="*/ 196 h 196"/>
                <a:gd name="T2" fmla="*/ 59 w 132"/>
                <a:gd name="T3" fmla="*/ 196 h 196"/>
                <a:gd name="T4" fmla="*/ 0 w 132"/>
                <a:gd name="T5" fmla="*/ 0 h 196"/>
                <a:gd name="T6" fmla="*/ 13 w 132"/>
                <a:gd name="T7" fmla="*/ 0 h 196"/>
                <a:gd name="T8" fmla="*/ 66 w 132"/>
                <a:gd name="T9" fmla="*/ 170 h 196"/>
                <a:gd name="T10" fmla="*/ 117 w 132"/>
                <a:gd name="T11" fmla="*/ 0 h 196"/>
                <a:gd name="T12" fmla="*/ 132 w 132"/>
                <a:gd name="T13" fmla="*/ 0 h 196"/>
                <a:gd name="T14" fmla="*/ 72 w 132"/>
                <a:gd name="T15" fmla="*/ 196 h 196"/>
                <a:gd name="T16" fmla="*/ 72 w 132"/>
                <a:gd name="T1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96">
                  <a:moveTo>
                    <a:pt x="72" y="196"/>
                  </a:moveTo>
                  <a:lnTo>
                    <a:pt x="59" y="196"/>
                  </a:lnTo>
                  <a:lnTo>
                    <a:pt x="0" y="0"/>
                  </a:lnTo>
                  <a:lnTo>
                    <a:pt x="13" y="0"/>
                  </a:lnTo>
                  <a:lnTo>
                    <a:pt x="66" y="170"/>
                  </a:lnTo>
                  <a:lnTo>
                    <a:pt x="117" y="0"/>
                  </a:lnTo>
                  <a:lnTo>
                    <a:pt x="132" y="0"/>
                  </a:lnTo>
                  <a:lnTo>
                    <a:pt x="72" y="196"/>
                  </a:lnTo>
                  <a:lnTo>
                    <a:pt x="72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436FDDC-D1D3-4B51-BF7D-142C91806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989" y="7846239"/>
              <a:ext cx="174625" cy="311150"/>
            </a:xfrm>
            <a:custGeom>
              <a:avLst/>
              <a:gdLst>
                <a:gd name="T0" fmla="*/ 0 w 110"/>
                <a:gd name="T1" fmla="*/ 196 h 196"/>
                <a:gd name="T2" fmla="*/ 0 w 110"/>
                <a:gd name="T3" fmla="*/ 0 h 196"/>
                <a:gd name="T4" fmla="*/ 110 w 110"/>
                <a:gd name="T5" fmla="*/ 0 h 196"/>
                <a:gd name="T6" fmla="*/ 110 w 110"/>
                <a:gd name="T7" fmla="*/ 13 h 196"/>
                <a:gd name="T8" fmla="*/ 14 w 110"/>
                <a:gd name="T9" fmla="*/ 13 h 196"/>
                <a:gd name="T10" fmla="*/ 14 w 110"/>
                <a:gd name="T11" fmla="*/ 90 h 196"/>
                <a:gd name="T12" fmla="*/ 97 w 110"/>
                <a:gd name="T13" fmla="*/ 90 h 196"/>
                <a:gd name="T14" fmla="*/ 97 w 110"/>
                <a:gd name="T15" fmla="*/ 104 h 196"/>
                <a:gd name="T16" fmla="*/ 14 w 110"/>
                <a:gd name="T17" fmla="*/ 104 h 196"/>
                <a:gd name="T18" fmla="*/ 14 w 110"/>
                <a:gd name="T19" fmla="*/ 183 h 196"/>
                <a:gd name="T20" fmla="*/ 110 w 110"/>
                <a:gd name="T21" fmla="*/ 183 h 196"/>
                <a:gd name="T22" fmla="*/ 110 w 110"/>
                <a:gd name="T23" fmla="*/ 196 h 196"/>
                <a:gd name="T24" fmla="*/ 0 w 110"/>
                <a:gd name="T25" fmla="*/ 196 h 196"/>
                <a:gd name="T26" fmla="*/ 0 w 110"/>
                <a:gd name="T2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96">
                  <a:moveTo>
                    <a:pt x="0" y="196"/>
                  </a:moveTo>
                  <a:lnTo>
                    <a:pt x="0" y="0"/>
                  </a:lnTo>
                  <a:lnTo>
                    <a:pt x="110" y="0"/>
                  </a:lnTo>
                  <a:lnTo>
                    <a:pt x="110" y="13"/>
                  </a:lnTo>
                  <a:lnTo>
                    <a:pt x="14" y="13"/>
                  </a:lnTo>
                  <a:lnTo>
                    <a:pt x="14" y="90"/>
                  </a:lnTo>
                  <a:lnTo>
                    <a:pt x="97" y="90"/>
                  </a:lnTo>
                  <a:lnTo>
                    <a:pt x="97" y="104"/>
                  </a:lnTo>
                  <a:lnTo>
                    <a:pt x="14" y="104"/>
                  </a:lnTo>
                  <a:lnTo>
                    <a:pt x="14" y="183"/>
                  </a:lnTo>
                  <a:lnTo>
                    <a:pt x="110" y="183"/>
                  </a:lnTo>
                  <a:lnTo>
                    <a:pt x="110" y="196"/>
                  </a:lnTo>
                  <a:lnTo>
                    <a:pt x="0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94F5E91-F6AF-46CC-9BC8-221AB5B4F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6401" y="7846239"/>
              <a:ext cx="196850" cy="311150"/>
            </a:xfrm>
            <a:custGeom>
              <a:avLst/>
              <a:gdLst>
                <a:gd name="T0" fmla="*/ 244 w 281"/>
                <a:gd name="T1" fmla="*/ 442 h 442"/>
                <a:gd name="T2" fmla="*/ 147 w 281"/>
                <a:gd name="T3" fmla="*/ 238 h 442"/>
                <a:gd name="T4" fmla="*/ 32 w 281"/>
                <a:gd name="T5" fmla="*/ 238 h 442"/>
                <a:gd name="T6" fmla="*/ 32 w 281"/>
                <a:gd name="T7" fmla="*/ 442 h 442"/>
                <a:gd name="T8" fmla="*/ 0 w 281"/>
                <a:gd name="T9" fmla="*/ 442 h 442"/>
                <a:gd name="T10" fmla="*/ 0 w 281"/>
                <a:gd name="T11" fmla="*/ 0 h 442"/>
                <a:gd name="T12" fmla="*/ 158 w 281"/>
                <a:gd name="T13" fmla="*/ 0 h 442"/>
                <a:gd name="T14" fmla="*/ 276 w 281"/>
                <a:gd name="T15" fmla="*/ 118 h 442"/>
                <a:gd name="T16" fmla="*/ 181 w 281"/>
                <a:gd name="T17" fmla="*/ 238 h 442"/>
                <a:gd name="T18" fmla="*/ 281 w 281"/>
                <a:gd name="T19" fmla="*/ 442 h 442"/>
                <a:gd name="T20" fmla="*/ 244 w 281"/>
                <a:gd name="T21" fmla="*/ 442 h 442"/>
                <a:gd name="T22" fmla="*/ 244 w 281"/>
                <a:gd name="T23" fmla="*/ 442 h 442"/>
                <a:gd name="T24" fmla="*/ 152 w 281"/>
                <a:gd name="T25" fmla="*/ 29 h 442"/>
                <a:gd name="T26" fmla="*/ 32 w 281"/>
                <a:gd name="T27" fmla="*/ 29 h 442"/>
                <a:gd name="T28" fmla="*/ 32 w 281"/>
                <a:gd name="T29" fmla="*/ 209 h 442"/>
                <a:gd name="T30" fmla="*/ 152 w 281"/>
                <a:gd name="T31" fmla="*/ 209 h 442"/>
                <a:gd name="T32" fmla="*/ 244 w 281"/>
                <a:gd name="T33" fmla="*/ 118 h 442"/>
                <a:gd name="T34" fmla="*/ 152 w 281"/>
                <a:gd name="T35" fmla="*/ 29 h 442"/>
                <a:gd name="T36" fmla="*/ 152 w 281"/>
                <a:gd name="T37" fmla="*/ 2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1" h="442">
                  <a:moveTo>
                    <a:pt x="244" y="442"/>
                  </a:moveTo>
                  <a:lnTo>
                    <a:pt x="147" y="238"/>
                  </a:lnTo>
                  <a:lnTo>
                    <a:pt x="32" y="238"/>
                  </a:lnTo>
                  <a:lnTo>
                    <a:pt x="32" y="442"/>
                  </a:lnTo>
                  <a:lnTo>
                    <a:pt x="0" y="442"/>
                  </a:lnTo>
                  <a:lnTo>
                    <a:pt x="0" y="0"/>
                  </a:lnTo>
                  <a:lnTo>
                    <a:pt x="158" y="0"/>
                  </a:lnTo>
                  <a:cubicBezTo>
                    <a:pt x="224" y="0"/>
                    <a:pt x="276" y="40"/>
                    <a:pt x="276" y="118"/>
                  </a:cubicBezTo>
                  <a:cubicBezTo>
                    <a:pt x="276" y="184"/>
                    <a:pt x="238" y="227"/>
                    <a:pt x="181" y="238"/>
                  </a:cubicBezTo>
                  <a:lnTo>
                    <a:pt x="281" y="442"/>
                  </a:lnTo>
                  <a:lnTo>
                    <a:pt x="244" y="442"/>
                  </a:lnTo>
                  <a:lnTo>
                    <a:pt x="244" y="442"/>
                  </a:lnTo>
                  <a:close/>
                  <a:moveTo>
                    <a:pt x="152" y="29"/>
                  </a:moveTo>
                  <a:lnTo>
                    <a:pt x="32" y="29"/>
                  </a:lnTo>
                  <a:lnTo>
                    <a:pt x="32" y="209"/>
                  </a:lnTo>
                  <a:lnTo>
                    <a:pt x="152" y="209"/>
                  </a:lnTo>
                  <a:cubicBezTo>
                    <a:pt x="207" y="209"/>
                    <a:pt x="244" y="181"/>
                    <a:pt x="244" y="118"/>
                  </a:cubicBezTo>
                  <a:cubicBezTo>
                    <a:pt x="244" y="57"/>
                    <a:pt x="207" y="29"/>
                    <a:pt x="152" y="29"/>
                  </a:cubicBezTo>
                  <a:lnTo>
                    <a:pt x="152" y="29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4485980-F400-43B3-9BF7-6771AB82B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8814" y="7841477"/>
              <a:ext cx="195263" cy="320675"/>
            </a:xfrm>
            <a:custGeom>
              <a:avLst/>
              <a:gdLst>
                <a:gd name="T0" fmla="*/ 137 w 278"/>
                <a:gd name="T1" fmla="*/ 454 h 454"/>
                <a:gd name="T2" fmla="*/ 0 w 278"/>
                <a:gd name="T3" fmla="*/ 393 h 454"/>
                <a:gd name="T4" fmla="*/ 23 w 278"/>
                <a:gd name="T5" fmla="*/ 370 h 454"/>
                <a:gd name="T6" fmla="*/ 140 w 278"/>
                <a:gd name="T7" fmla="*/ 422 h 454"/>
                <a:gd name="T8" fmla="*/ 246 w 278"/>
                <a:gd name="T9" fmla="*/ 330 h 454"/>
                <a:gd name="T10" fmla="*/ 223 w 278"/>
                <a:gd name="T11" fmla="*/ 270 h 454"/>
                <a:gd name="T12" fmla="*/ 163 w 278"/>
                <a:gd name="T13" fmla="*/ 244 h 454"/>
                <a:gd name="T14" fmla="*/ 114 w 278"/>
                <a:gd name="T15" fmla="*/ 238 h 454"/>
                <a:gd name="T16" fmla="*/ 43 w 278"/>
                <a:gd name="T17" fmla="*/ 204 h 454"/>
                <a:gd name="T18" fmla="*/ 8 w 278"/>
                <a:gd name="T19" fmla="*/ 124 h 454"/>
                <a:gd name="T20" fmla="*/ 137 w 278"/>
                <a:gd name="T21" fmla="*/ 0 h 454"/>
                <a:gd name="T22" fmla="*/ 258 w 278"/>
                <a:gd name="T23" fmla="*/ 49 h 454"/>
                <a:gd name="T24" fmla="*/ 238 w 278"/>
                <a:gd name="T25" fmla="*/ 72 h 454"/>
                <a:gd name="T26" fmla="*/ 137 w 278"/>
                <a:gd name="T27" fmla="*/ 29 h 454"/>
                <a:gd name="T28" fmla="*/ 40 w 278"/>
                <a:gd name="T29" fmla="*/ 121 h 454"/>
                <a:gd name="T30" fmla="*/ 63 w 278"/>
                <a:gd name="T31" fmla="*/ 181 h 454"/>
                <a:gd name="T32" fmla="*/ 123 w 278"/>
                <a:gd name="T33" fmla="*/ 207 h 454"/>
                <a:gd name="T34" fmla="*/ 169 w 278"/>
                <a:gd name="T35" fmla="*/ 215 h 454"/>
                <a:gd name="T36" fmla="*/ 241 w 278"/>
                <a:gd name="T37" fmla="*/ 244 h 454"/>
                <a:gd name="T38" fmla="*/ 278 w 278"/>
                <a:gd name="T39" fmla="*/ 330 h 454"/>
                <a:gd name="T40" fmla="*/ 137 w 278"/>
                <a:gd name="T41" fmla="*/ 454 h 454"/>
                <a:gd name="T42" fmla="*/ 137 w 278"/>
                <a:gd name="T43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8" h="454">
                  <a:moveTo>
                    <a:pt x="137" y="454"/>
                  </a:moveTo>
                  <a:cubicBezTo>
                    <a:pt x="77" y="454"/>
                    <a:pt x="37" y="433"/>
                    <a:pt x="0" y="393"/>
                  </a:cubicBezTo>
                  <a:lnTo>
                    <a:pt x="23" y="370"/>
                  </a:lnTo>
                  <a:cubicBezTo>
                    <a:pt x="60" y="410"/>
                    <a:pt x="92" y="422"/>
                    <a:pt x="140" y="422"/>
                  </a:cubicBezTo>
                  <a:cubicBezTo>
                    <a:pt x="206" y="422"/>
                    <a:pt x="246" y="390"/>
                    <a:pt x="246" y="330"/>
                  </a:cubicBezTo>
                  <a:cubicBezTo>
                    <a:pt x="246" y="304"/>
                    <a:pt x="238" y="284"/>
                    <a:pt x="223" y="270"/>
                  </a:cubicBezTo>
                  <a:cubicBezTo>
                    <a:pt x="209" y="256"/>
                    <a:pt x="198" y="250"/>
                    <a:pt x="163" y="244"/>
                  </a:cubicBezTo>
                  <a:lnTo>
                    <a:pt x="114" y="238"/>
                  </a:lnTo>
                  <a:cubicBezTo>
                    <a:pt x="83" y="233"/>
                    <a:pt x="60" y="221"/>
                    <a:pt x="43" y="204"/>
                  </a:cubicBezTo>
                  <a:cubicBezTo>
                    <a:pt x="20" y="184"/>
                    <a:pt x="8" y="158"/>
                    <a:pt x="8" y="124"/>
                  </a:cubicBezTo>
                  <a:cubicBezTo>
                    <a:pt x="8" y="49"/>
                    <a:pt x="60" y="0"/>
                    <a:pt x="137" y="0"/>
                  </a:cubicBezTo>
                  <a:cubicBezTo>
                    <a:pt x="189" y="0"/>
                    <a:pt x="220" y="18"/>
                    <a:pt x="258" y="49"/>
                  </a:cubicBezTo>
                  <a:lnTo>
                    <a:pt x="238" y="72"/>
                  </a:lnTo>
                  <a:cubicBezTo>
                    <a:pt x="212" y="46"/>
                    <a:pt x="186" y="29"/>
                    <a:pt x="137" y="29"/>
                  </a:cubicBezTo>
                  <a:cubicBezTo>
                    <a:pt x="77" y="29"/>
                    <a:pt x="40" y="66"/>
                    <a:pt x="40" y="121"/>
                  </a:cubicBezTo>
                  <a:cubicBezTo>
                    <a:pt x="40" y="147"/>
                    <a:pt x="46" y="167"/>
                    <a:pt x="63" y="181"/>
                  </a:cubicBezTo>
                  <a:cubicBezTo>
                    <a:pt x="77" y="193"/>
                    <a:pt x="100" y="204"/>
                    <a:pt x="123" y="207"/>
                  </a:cubicBezTo>
                  <a:lnTo>
                    <a:pt x="169" y="215"/>
                  </a:lnTo>
                  <a:cubicBezTo>
                    <a:pt x="206" y="221"/>
                    <a:pt x="223" y="230"/>
                    <a:pt x="241" y="244"/>
                  </a:cubicBezTo>
                  <a:cubicBezTo>
                    <a:pt x="264" y="264"/>
                    <a:pt x="278" y="296"/>
                    <a:pt x="278" y="330"/>
                  </a:cubicBezTo>
                  <a:cubicBezTo>
                    <a:pt x="278" y="405"/>
                    <a:pt x="223" y="454"/>
                    <a:pt x="137" y="454"/>
                  </a:cubicBezTo>
                  <a:lnTo>
                    <a:pt x="137" y="4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D812A3E2-7B98-44A5-A32A-1EB76A465F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015150" y="7265214"/>
              <a:ext cx="976313" cy="960438"/>
            </a:xfrm>
            <a:custGeom>
              <a:avLst/>
              <a:gdLst>
                <a:gd name="T0" fmla="*/ 591 w 1388"/>
                <a:gd name="T1" fmla="*/ 674 h 1365"/>
                <a:gd name="T2" fmla="*/ 797 w 1388"/>
                <a:gd name="T3" fmla="*/ 685 h 1365"/>
                <a:gd name="T4" fmla="*/ 797 w 1388"/>
                <a:gd name="T5" fmla="*/ 625 h 1365"/>
                <a:gd name="T6" fmla="*/ 591 w 1388"/>
                <a:gd name="T7" fmla="*/ 614 h 1365"/>
                <a:gd name="T8" fmla="*/ 803 w 1388"/>
                <a:gd name="T9" fmla="*/ 872 h 1365"/>
                <a:gd name="T10" fmla="*/ 585 w 1388"/>
                <a:gd name="T11" fmla="*/ 858 h 1365"/>
                <a:gd name="T12" fmla="*/ 769 w 1388"/>
                <a:gd name="T13" fmla="*/ 726 h 1365"/>
                <a:gd name="T14" fmla="*/ 622 w 1388"/>
                <a:gd name="T15" fmla="*/ 760 h 1365"/>
                <a:gd name="T16" fmla="*/ 829 w 1388"/>
                <a:gd name="T17" fmla="*/ 439 h 1365"/>
                <a:gd name="T18" fmla="*/ 757 w 1388"/>
                <a:gd name="T19" fmla="*/ 476 h 1365"/>
                <a:gd name="T20" fmla="*/ 777 w 1388"/>
                <a:gd name="T21" fmla="*/ 820 h 1365"/>
                <a:gd name="T22" fmla="*/ 602 w 1388"/>
                <a:gd name="T23" fmla="*/ 797 h 1365"/>
                <a:gd name="T24" fmla="*/ 846 w 1388"/>
                <a:gd name="T25" fmla="*/ 981 h 1365"/>
                <a:gd name="T26" fmla="*/ 554 w 1388"/>
                <a:gd name="T27" fmla="*/ 1004 h 1365"/>
                <a:gd name="T28" fmla="*/ 1024 w 1388"/>
                <a:gd name="T29" fmla="*/ 694 h 1365"/>
                <a:gd name="T30" fmla="*/ 952 w 1388"/>
                <a:gd name="T31" fmla="*/ 731 h 1365"/>
                <a:gd name="T32" fmla="*/ 961 w 1388"/>
                <a:gd name="T33" fmla="*/ 599 h 1365"/>
                <a:gd name="T34" fmla="*/ 903 w 1388"/>
                <a:gd name="T35" fmla="*/ 545 h 1365"/>
                <a:gd name="T36" fmla="*/ 926 w 1388"/>
                <a:gd name="T37" fmla="*/ 588 h 1365"/>
                <a:gd name="T38" fmla="*/ 1316 w 1388"/>
                <a:gd name="T39" fmla="*/ 439 h 1365"/>
                <a:gd name="T40" fmla="*/ 852 w 1388"/>
                <a:gd name="T41" fmla="*/ 72 h 1365"/>
                <a:gd name="T42" fmla="*/ 691 w 1388"/>
                <a:gd name="T43" fmla="*/ 0 h 1365"/>
                <a:gd name="T44" fmla="*/ 674 w 1388"/>
                <a:gd name="T45" fmla="*/ 9 h 1365"/>
                <a:gd name="T46" fmla="*/ 399 w 1388"/>
                <a:gd name="T47" fmla="*/ 321 h 1365"/>
                <a:gd name="T48" fmla="*/ 3 w 1388"/>
                <a:gd name="T49" fmla="*/ 502 h 1365"/>
                <a:gd name="T50" fmla="*/ 135 w 1388"/>
                <a:gd name="T51" fmla="*/ 806 h 1365"/>
                <a:gd name="T52" fmla="*/ 255 w 1388"/>
                <a:gd name="T53" fmla="*/ 1296 h 1365"/>
                <a:gd name="T54" fmla="*/ 436 w 1388"/>
                <a:gd name="T55" fmla="*/ 1351 h 1365"/>
                <a:gd name="T56" fmla="*/ 1027 w 1388"/>
                <a:gd name="T57" fmla="*/ 1325 h 1365"/>
                <a:gd name="T58" fmla="*/ 1121 w 1388"/>
                <a:gd name="T59" fmla="*/ 1317 h 1365"/>
                <a:gd name="T60" fmla="*/ 1130 w 1388"/>
                <a:gd name="T61" fmla="*/ 1308 h 1365"/>
                <a:gd name="T62" fmla="*/ 1207 w 1388"/>
                <a:gd name="T63" fmla="*/ 1164 h 1365"/>
                <a:gd name="T64" fmla="*/ 1365 w 1388"/>
                <a:gd name="T65" fmla="*/ 597 h 1365"/>
                <a:gd name="T66" fmla="*/ 493 w 1388"/>
                <a:gd name="T67" fmla="*/ 252 h 1365"/>
                <a:gd name="T68" fmla="*/ 769 w 1388"/>
                <a:gd name="T69" fmla="*/ 103 h 1365"/>
                <a:gd name="T70" fmla="*/ 694 w 1388"/>
                <a:gd name="T71" fmla="*/ 290 h 1365"/>
                <a:gd name="T72" fmla="*/ 161 w 1388"/>
                <a:gd name="T73" fmla="*/ 757 h 1365"/>
                <a:gd name="T74" fmla="*/ 158 w 1388"/>
                <a:gd name="T75" fmla="*/ 416 h 1365"/>
                <a:gd name="T76" fmla="*/ 270 w 1388"/>
                <a:gd name="T77" fmla="*/ 835 h 1365"/>
                <a:gd name="T78" fmla="*/ 445 w 1388"/>
                <a:gd name="T79" fmla="*/ 1296 h 1365"/>
                <a:gd name="T80" fmla="*/ 247 w 1388"/>
                <a:gd name="T81" fmla="*/ 1018 h 1365"/>
                <a:gd name="T82" fmla="*/ 579 w 1388"/>
                <a:gd name="T83" fmla="*/ 1230 h 1365"/>
                <a:gd name="T84" fmla="*/ 694 w 1388"/>
                <a:gd name="T85" fmla="*/ 1119 h 1365"/>
                <a:gd name="T86" fmla="*/ 1004 w 1388"/>
                <a:gd name="T87" fmla="*/ 1276 h 1365"/>
                <a:gd name="T88" fmla="*/ 1101 w 1388"/>
                <a:gd name="T89" fmla="*/ 889 h 1365"/>
                <a:gd name="T90" fmla="*/ 1313 w 1388"/>
                <a:gd name="T91" fmla="*/ 605 h 1365"/>
                <a:gd name="T92" fmla="*/ 1133 w 1388"/>
                <a:gd name="T93" fmla="*/ 729 h 1365"/>
                <a:gd name="T94" fmla="*/ 1267 w 1388"/>
                <a:gd name="T95" fmla="*/ 465 h 1365"/>
                <a:gd name="T96" fmla="*/ 542 w 1388"/>
                <a:gd name="T97" fmla="*/ 1033 h 1365"/>
                <a:gd name="T98" fmla="*/ 860 w 1388"/>
                <a:gd name="T99" fmla="*/ 1056 h 1365"/>
                <a:gd name="T100" fmla="*/ 820 w 1388"/>
                <a:gd name="T101" fmla="*/ 944 h 1365"/>
                <a:gd name="T102" fmla="*/ 559 w 1388"/>
                <a:gd name="T103" fmla="*/ 921 h 1365"/>
                <a:gd name="T104" fmla="*/ 608 w 1388"/>
                <a:gd name="T105" fmla="*/ 490 h 1365"/>
                <a:gd name="T106" fmla="*/ 620 w 1388"/>
                <a:gd name="T107" fmla="*/ 410 h 1365"/>
                <a:gd name="T108" fmla="*/ 574 w 1388"/>
                <a:gd name="T109" fmla="*/ 502 h 1365"/>
                <a:gd name="T110" fmla="*/ 442 w 1388"/>
                <a:gd name="T111" fmla="*/ 568 h 1365"/>
                <a:gd name="T112" fmla="*/ 522 w 1388"/>
                <a:gd name="T113" fmla="*/ 554 h 1365"/>
                <a:gd name="T114" fmla="*/ 405 w 1388"/>
                <a:gd name="T115" fmla="*/ 694 h 1365"/>
                <a:gd name="T116" fmla="*/ 442 w 1388"/>
                <a:gd name="T117" fmla="*/ 766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8" h="1365">
                  <a:moveTo>
                    <a:pt x="797" y="685"/>
                  </a:moveTo>
                  <a:lnTo>
                    <a:pt x="797" y="674"/>
                  </a:lnTo>
                  <a:cubicBezTo>
                    <a:pt x="797" y="668"/>
                    <a:pt x="794" y="663"/>
                    <a:pt x="789" y="663"/>
                  </a:cubicBezTo>
                  <a:lnTo>
                    <a:pt x="602" y="663"/>
                  </a:lnTo>
                  <a:cubicBezTo>
                    <a:pt x="597" y="663"/>
                    <a:pt x="591" y="668"/>
                    <a:pt x="591" y="674"/>
                  </a:cubicBezTo>
                  <a:lnTo>
                    <a:pt x="591" y="685"/>
                  </a:lnTo>
                  <a:cubicBezTo>
                    <a:pt x="591" y="691"/>
                    <a:pt x="597" y="697"/>
                    <a:pt x="602" y="697"/>
                  </a:cubicBezTo>
                  <a:lnTo>
                    <a:pt x="789" y="697"/>
                  </a:lnTo>
                  <a:cubicBezTo>
                    <a:pt x="794" y="697"/>
                    <a:pt x="797" y="691"/>
                    <a:pt x="797" y="685"/>
                  </a:cubicBezTo>
                  <a:lnTo>
                    <a:pt x="797" y="685"/>
                  </a:lnTo>
                  <a:close/>
                  <a:moveTo>
                    <a:pt x="591" y="614"/>
                  </a:moveTo>
                  <a:lnTo>
                    <a:pt x="591" y="625"/>
                  </a:lnTo>
                  <a:cubicBezTo>
                    <a:pt x="591" y="631"/>
                    <a:pt x="597" y="637"/>
                    <a:pt x="602" y="637"/>
                  </a:cubicBezTo>
                  <a:lnTo>
                    <a:pt x="789" y="637"/>
                  </a:lnTo>
                  <a:cubicBezTo>
                    <a:pt x="794" y="637"/>
                    <a:pt x="797" y="631"/>
                    <a:pt x="797" y="625"/>
                  </a:cubicBezTo>
                  <a:lnTo>
                    <a:pt x="797" y="614"/>
                  </a:lnTo>
                  <a:cubicBezTo>
                    <a:pt x="797" y="608"/>
                    <a:pt x="794" y="602"/>
                    <a:pt x="789" y="602"/>
                  </a:cubicBezTo>
                  <a:lnTo>
                    <a:pt x="602" y="602"/>
                  </a:lnTo>
                  <a:cubicBezTo>
                    <a:pt x="597" y="602"/>
                    <a:pt x="591" y="608"/>
                    <a:pt x="591" y="614"/>
                  </a:cubicBezTo>
                  <a:lnTo>
                    <a:pt x="591" y="614"/>
                  </a:lnTo>
                  <a:close/>
                  <a:moveTo>
                    <a:pt x="585" y="858"/>
                  </a:moveTo>
                  <a:lnTo>
                    <a:pt x="585" y="872"/>
                  </a:lnTo>
                  <a:cubicBezTo>
                    <a:pt x="585" y="878"/>
                    <a:pt x="591" y="881"/>
                    <a:pt x="597" y="881"/>
                  </a:cubicBezTo>
                  <a:lnTo>
                    <a:pt x="792" y="881"/>
                  </a:lnTo>
                  <a:cubicBezTo>
                    <a:pt x="797" y="881"/>
                    <a:pt x="803" y="878"/>
                    <a:pt x="803" y="872"/>
                  </a:cubicBezTo>
                  <a:lnTo>
                    <a:pt x="803" y="858"/>
                  </a:lnTo>
                  <a:cubicBezTo>
                    <a:pt x="803" y="852"/>
                    <a:pt x="797" y="849"/>
                    <a:pt x="792" y="849"/>
                  </a:cubicBezTo>
                  <a:lnTo>
                    <a:pt x="597" y="849"/>
                  </a:lnTo>
                  <a:cubicBezTo>
                    <a:pt x="591" y="849"/>
                    <a:pt x="585" y="852"/>
                    <a:pt x="585" y="858"/>
                  </a:cubicBezTo>
                  <a:lnTo>
                    <a:pt x="585" y="858"/>
                  </a:lnTo>
                  <a:close/>
                  <a:moveTo>
                    <a:pt x="622" y="760"/>
                  </a:moveTo>
                  <a:lnTo>
                    <a:pt x="769" y="760"/>
                  </a:lnTo>
                  <a:cubicBezTo>
                    <a:pt x="774" y="760"/>
                    <a:pt x="780" y="754"/>
                    <a:pt x="780" y="749"/>
                  </a:cubicBezTo>
                  <a:lnTo>
                    <a:pt x="780" y="737"/>
                  </a:lnTo>
                  <a:cubicBezTo>
                    <a:pt x="780" y="731"/>
                    <a:pt x="774" y="726"/>
                    <a:pt x="769" y="726"/>
                  </a:cubicBezTo>
                  <a:lnTo>
                    <a:pt x="622" y="726"/>
                  </a:lnTo>
                  <a:cubicBezTo>
                    <a:pt x="617" y="726"/>
                    <a:pt x="611" y="731"/>
                    <a:pt x="611" y="737"/>
                  </a:cubicBezTo>
                  <a:lnTo>
                    <a:pt x="611" y="749"/>
                  </a:lnTo>
                  <a:cubicBezTo>
                    <a:pt x="611" y="754"/>
                    <a:pt x="617" y="760"/>
                    <a:pt x="622" y="760"/>
                  </a:cubicBezTo>
                  <a:lnTo>
                    <a:pt x="622" y="760"/>
                  </a:lnTo>
                  <a:close/>
                  <a:moveTo>
                    <a:pt x="757" y="511"/>
                  </a:moveTo>
                  <a:lnTo>
                    <a:pt x="786" y="490"/>
                  </a:lnTo>
                  <a:lnTo>
                    <a:pt x="820" y="502"/>
                  </a:lnTo>
                  <a:lnTo>
                    <a:pt x="809" y="468"/>
                  </a:lnTo>
                  <a:lnTo>
                    <a:pt x="829" y="439"/>
                  </a:lnTo>
                  <a:lnTo>
                    <a:pt x="794" y="439"/>
                  </a:lnTo>
                  <a:lnTo>
                    <a:pt x="774" y="410"/>
                  </a:lnTo>
                  <a:lnTo>
                    <a:pt x="763" y="445"/>
                  </a:lnTo>
                  <a:lnTo>
                    <a:pt x="728" y="453"/>
                  </a:lnTo>
                  <a:lnTo>
                    <a:pt x="757" y="476"/>
                  </a:lnTo>
                  <a:lnTo>
                    <a:pt x="757" y="511"/>
                  </a:lnTo>
                  <a:close/>
                  <a:moveTo>
                    <a:pt x="602" y="797"/>
                  </a:moveTo>
                  <a:lnTo>
                    <a:pt x="602" y="809"/>
                  </a:lnTo>
                  <a:cubicBezTo>
                    <a:pt x="602" y="815"/>
                    <a:pt x="605" y="820"/>
                    <a:pt x="611" y="820"/>
                  </a:cubicBezTo>
                  <a:lnTo>
                    <a:pt x="777" y="820"/>
                  </a:lnTo>
                  <a:cubicBezTo>
                    <a:pt x="783" y="820"/>
                    <a:pt x="789" y="815"/>
                    <a:pt x="789" y="809"/>
                  </a:cubicBezTo>
                  <a:lnTo>
                    <a:pt x="789" y="797"/>
                  </a:lnTo>
                  <a:cubicBezTo>
                    <a:pt x="789" y="792"/>
                    <a:pt x="783" y="786"/>
                    <a:pt x="777" y="786"/>
                  </a:cubicBezTo>
                  <a:lnTo>
                    <a:pt x="611" y="786"/>
                  </a:lnTo>
                  <a:cubicBezTo>
                    <a:pt x="605" y="786"/>
                    <a:pt x="602" y="792"/>
                    <a:pt x="602" y="797"/>
                  </a:cubicBezTo>
                  <a:lnTo>
                    <a:pt x="602" y="797"/>
                  </a:lnTo>
                  <a:close/>
                  <a:moveTo>
                    <a:pt x="554" y="1004"/>
                  </a:moveTo>
                  <a:lnTo>
                    <a:pt x="837" y="1004"/>
                  </a:lnTo>
                  <a:cubicBezTo>
                    <a:pt x="843" y="1004"/>
                    <a:pt x="846" y="1001"/>
                    <a:pt x="846" y="992"/>
                  </a:cubicBezTo>
                  <a:lnTo>
                    <a:pt x="846" y="981"/>
                  </a:lnTo>
                  <a:cubicBezTo>
                    <a:pt x="846" y="975"/>
                    <a:pt x="843" y="969"/>
                    <a:pt x="837" y="969"/>
                  </a:cubicBezTo>
                  <a:lnTo>
                    <a:pt x="554" y="969"/>
                  </a:lnTo>
                  <a:cubicBezTo>
                    <a:pt x="548" y="969"/>
                    <a:pt x="542" y="975"/>
                    <a:pt x="542" y="981"/>
                  </a:cubicBezTo>
                  <a:lnTo>
                    <a:pt x="542" y="992"/>
                  </a:lnTo>
                  <a:cubicBezTo>
                    <a:pt x="542" y="1001"/>
                    <a:pt x="548" y="1004"/>
                    <a:pt x="554" y="1004"/>
                  </a:cubicBezTo>
                  <a:lnTo>
                    <a:pt x="554" y="1004"/>
                  </a:lnTo>
                  <a:close/>
                  <a:moveTo>
                    <a:pt x="981" y="746"/>
                  </a:moveTo>
                  <a:lnTo>
                    <a:pt x="1012" y="757"/>
                  </a:lnTo>
                  <a:lnTo>
                    <a:pt x="1004" y="723"/>
                  </a:lnTo>
                  <a:lnTo>
                    <a:pt x="1024" y="694"/>
                  </a:lnTo>
                  <a:lnTo>
                    <a:pt x="989" y="694"/>
                  </a:lnTo>
                  <a:lnTo>
                    <a:pt x="969" y="665"/>
                  </a:lnTo>
                  <a:lnTo>
                    <a:pt x="958" y="700"/>
                  </a:lnTo>
                  <a:lnTo>
                    <a:pt x="923" y="708"/>
                  </a:lnTo>
                  <a:lnTo>
                    <a:pt x="952" y="731"/>
                  </a:lnTo>
                  <a:lnTo>
                    <a:pt x="952" y="766"/>
                  </a:lnTo>
                  <a:lnTo>
                    <a:pt x="981" y="746"/>
                  </a:lnTo>
                  <a:lnTo>
                    <a:pt x="981" y="746"/>
                  </a:lnTo>
                  <a:close/>
                  <a:moveTo>
                    <a:pt x="926" y="588"/>
                  </a:moveTo>
                  <a:lnTo>
                    <a:pt x="961" y="599"/>
                  </a:lnTo>
                  <a:lnTo>
                    <a:pt x="949" y="568"/>
                  </a:lnTo>
                  <a:lnTo>
                    <a:pt x="969" y="539"/>
                  </a:lnTo>
                  <a:lnTo>
                    <a:pt x="935" y="539"/>
                  </a:lnTo>
                  <a:lnTo>
                    <a:pt x="915" y="511"/>
                  </a:lnTo>
                  <a:lnTo>
                    <a:pt x="903" y="545"/>
                  </a:lnTo>
                  <a:lnTo>
                    <a:pt x="869" y="554"/>
                  </a:lnTo>
                  <a:lnTo>
                    <a:pt x="898" y="574"/>
                  </a:lnTo>
                  <a:lnTo>
                    <a:pt x="898" y="611"/>
                  </a:lnTo>
                  <a:lnTo>
                    <a:pt x="926" y="588"/>
                  </a:lnTo>
                  <a:lnTo>
                    <a:pt x="926" y="588"/>
                  </a:lnTo>
                  <a:close/>
                  <a:moveTo>
                    <a:pt x="1388" y="508"/>
                  </a:moveTo>
                  <a:lnTo>
                    <a:pt x="1388" y="505"/>
                  </a:lnTo>
                  <a:cubicBezTo>
                    <a:pt x="1385" y="499"/>
                    <a:pt x="1382" y="493"/>
                    <a:pt x="1376" y="488"/>
                  </a:cubicBezTo>
                  <a:lnTo>
                    <a:pt x="1371" y="485"/>
                  </a:lnTo>
                  <a:cubicBezTo>
                    <a:pt x="1331" y="470"/>
                    <a:pt x="1325" y="459"/>
                    <a:pt x="1316" y="439"/>
                  </a:cubicBezTo>
                  <a:cubicBezTo>
                    <a:pt x="1308" y="424"/>
                    <a:pt x="1296" y="402"/>
                    <a:pt x="1270" y="376"/>
                  </a:cubicBezTo>
                  <a:cubicBezTo>
                    <a:pt x="1207" y="313"/>
                    <a:pt x="1133" y="327"/>
                    <a:pt x="1104" y="336"/>
                  </a:cubicBezTo>
                  <a:cubicBezTo>
                    <a:pt x="1061" y="313"/>
                    <a:pt x="1021" y="313"/>
                    <a:pt x="989" y="321"/>
                  </a:cubicBezTo>
                  <a:cubicBezTo>
                    <a:pt x="989" y="290"/>
                    <a:pt x="978" y="252"/>
                    <a:pt x="941" y="221"/>
                  </a:cubicBezTo>
                  <a:cubicBezTo>
                    <a:pt x="941" y="186"/>
                    <a:pt x="929" y="112"/>
                    <a:pt x="852" y="72"/>
                  </a:cubicBezTo>
                  <a:cubicBezTo>
                    <a:pt x="817" y="54"/>
                    <a:pt x="794" y="52"/>
                    <a:pt x="777" y="49"/>
                  </a:cubicBezTo>
                  <a:cubicBezTo>
                    <a:pt x="754" y="46"/>
                    <a:pt x="743" y="46"/>
                    <a:pt x="717" y="11"/>
                  </a:cubicBezTo>
                  <a:lnTo>
                    <a:pt x="711" y="6"/>
                  </a:lnTo>
                  <a:cubicBezTo>
                    <a:pt x="708" y="3"/>
                    <a:pt x="703" y="3"/>
                    <a:pt x="700" y="0"/>
                  </a:cubicBezTo>
                  <a:lnTo>
                    <a:pt x="691" y="0"/>
                  </a:lnTo>
                  <a:lnTo>
                    <a:pt x="685" y="3"/>
                  </a:lnTo>
                  <a:lnTo>
                    <a:pt x="683" y="3"/>
                  </a:lnTo>
                  <a:lnTo>
                    <a:pt x="680" y="6"/>
                  </a:lnTo>
                  <a:lnTo>
                    <a:pt x="677" y="6"/>
                  </a:lnTo>
                  <a:lnTo>
                    <a:pt x="674" y="9"/>
                  </a:lnTo>
                  <a:lnTo>
                    <a:pt x="674" y="11"/>
                  </a:lnTo>
                  <a:cubicBezTo>
                    <a:pt x="645" y="46"/>
                    <a:pt x="634" y="46"/>
                    <a:pt x="614" y="49"/>
                  </a:cubicBezTo>
                  <a:cubicBezTo>
                    <a:pt x="594" y="52"/>
                    <a:pt x="571" y="54"/>
                    <a:pt x="536" y="72"/>
                  </a:cubicBezTo>
                  <a:cubicBezTo>
                    <a:pt x="459" y="112"/>
                    <a:pt x="450" y="186"/>
                    <a:pt x="448" y="221"/>
                  </a:cubicBezTo>
                  <a:cubicBezTo>
                    <a:pt x="413" y="252"/>
                    <a:pt x="399" y="290"/>
                    <a:pt x="399" y="321"/>
                  </a:cubicBezTo>
                  <a:cubicBezTo>
                    <a:pt x="367" y="313"/>
                    <a:pt x="330" y="313"/>
                    <a:pt x="287" y="336"/>
                  </a:cubicBezTo>
                  <a:cubicBezTo>
                    <a:pt x="255" y="327"/>
                    <a:pt x="184" y="315"/>
                    <a:pt x="121" y="376"/>
                  </a:cubicBezTo>
                  <a:cubicBezTo>
                    <a:pt x="95" y="404"/>
                    <a:pt x="83" y="424"/>
                    <a:pt x="75" y="442"/>
                  </a:cubicBezTo>
                  <a:cubicBezTo>
                    <a:pt x="66" y="462"/>
                    <a:pt x="61" y="470"/>
                    <a:pt x="20" y="488"/>
                  </a:cubicBezTo>
                  <a:cubicBezTo>
                    <a:pt x="12" y="490"/>
                    <a:pt x="6" y="493"/>
                    <a:pt x="3" y="502"/>
                  </a:cubicBezTo>
                  <a:lnTo>
                    <a:pt x="3" y="511"/>
                  </a:lnTo>
                  <a:cubicBezTo>
                    <a:pt x="0" y="516"/>
                    <a:pt x="3" y="522"/>
                    <a:pt x="6" y="528"/>
                  </a:cubicBezTo>
                  <a:cubicBezTo>
                    <a:pt x="29" y="565"/>
                    <a:pt x="29" y="574"/>
                    <a:pt x="23" y="597"/>
                  </a:cubicBezTo>
                  <a:cubicBezTo>
                    <a:pt x="20" y="614"/>
                    <a:pt x="18" y="637"/>
                    <a:pt x="23" y="674"/>
                  </a:cubicBezTo>
                  <a:cubicBezTo>
                    <a:pt x="38" y="763"/>
                    <a:pt x="106" y="795"/>
                    <a:pt x="135" y="806"/>
                  </a:cubicBezTo>
                  <a:cubicBezTo>
                    <a:pt x="155" y="849"/>
                    <a:pt x="187" y="872"/>
                    <a:pt x="218" y="883"/>
                  </a:cubicBezTo>
                  <a:cubicBezTo>
                    <a:pt x="198" y="909"/>
                    <a:pt x="187" y="947"/>
                    <a:pt x="195" y="995"/>
                  </a:cubicBezTo>
                  <a:cubicBezTo>
                    <a:pt x="178" y="1021"/>
                    <a:pt x="144" y="1087"/>
                    <a:pt x="184" y="1167"/>
                  </a:cubicBezTo>
                  <a:cubicBezTo>
                    <a:pt x="201" y="1199"/>
                    <a:pt x="218" y="1216"/>
                    <a:pt x="230" y="1230"/>
                  </a:cubicBezTo>
                  <a:cubicBezTo>
                    <a:pt x="247" y="1245"/>
                    <a:pt x="253" y="1253"/>
                    <a:pt x="255" y="1296"/>
                  </a:cubicBezTo>
                  <a:cubicBezTo>
                    <a:pt x="255" y="1299"/>
                    <a:pt x="258" y="1305"/>
                    <a:pt x="258" y="1308"/>
                  </a:cubicBezTo>
                  <a:lnTo>
                    <a:pt x="261" y="1311"/>
                  </a:lnTo>
                  <a:cubicBezTo>
                    <a:pt x="267" y="1319"/>
                    <a:pt x="278" y="1325"/>
                    <a:pt x="290" y="1322"/>
                  </a:cubicBezTo>
                  <a:cubicBezTo>
                    <a:pt x="333" y="1311"/>
                    <a:pt x="341" y="1317"/>
                    <a:pt x="362" y="1325"/>
                  </a:cubicBezTo>
                  <a:cubicBezTo>
                    <a:pt x="379" y="1334"/>
                    <a:pt x="399" y="1345"/>
                    <a:pt x="436" y="1351"/>
                  </a:cubicBezTo>
                  <a:cubicBezTo>
                    <a:pt x="525" y="1365"/>
                    <a:pt x="577" y="1311"/>
                    <a:pt x="597" y="1285"/>
                  </a:cubicBezTo>
                  <a:cubicBezTo>
                    <a:pt x="645" y="1279"/>
                    <a:pt x="677" y="1256"/>
                    <a:pt x="697" y="1228"/>
                  </a:cubicBezTo>
                  <a:cubicBezTo>
                    <a:pt x="714" y="1256"/>
                    <a:pt x="746" y="1279"/>
                    <a:pt x="794" y="1282"/>
                  </a:cubicBezTo>
                  <a:cubicBezTo>
                    <a:pt x="815" y="1308"/>
                    <a:pt x="866" y="1362"/>
                    <a:pt x="955" y="1351"/>
                  </a:cubicBezTo>
                  <a:cubicBezTo>
                    <a:pt x="992" y="1345"/>
                    <a:pt x="1012" y="1334"/>
                    <a:pt x="1027" y="1325"/>
                  </a:cubicBezTo>
                  <a:cubicBezTo>
                    <a:pt x="1047" y="1314"/>
                    <a:pt x="1058" y="1308"/>
                    <a:pt x="1098" y="1319"/>
                  </a:cubicBezTo>
                  <a:cubicBezTo>
                    <a:pt x="1101" y="1319"/>
                    <a:pt x="1104" y="1322"/>
                    <a:pt x="1107" y="1322"/>
                  </a:cubicBezTo>
                  <a:cubicBezTo>
                    <a:pt x="1110" y="1322"/>
                    <a:pt x="1113" y="1319"/>
                    <a:pt x="1116" y="1319"/>
                  </a:cubicBezTo>
                  <a:lnTo>
                    <a:pt x="1121" y="1319"/>
                  </a:lnTo>
                  <a:lnTo>
                    <a:pt x="1121" y="1317"/>
                  </a:lnTo>
                  <a:lnTo>
                    <a:pt x="1124" y="1317"/>
                  </a:lnTo>
                  <a:lnTo>
                    <a:pt x="1124" y="1314"/>
                  </a:lnTo>
                  <a:lnTo>
                    <a:pt x="1127" y="1314"/>
                  </a:lnTo>
                  <a:lnTo>
                    <a:pt x="1130" y="1311"/>
                  </a:lnTo>
                  <a:lnTo>
                    <a:pt x="1130" y="1308"/>
                  </a:lnTo>
                  <a:lnTo>
                    <a:pt x="1133" y="1305"/>
                  </a:lnTo>
                  <a:lnTo>
                    <a:pt x="1133" y="1302"/>
                  </a:lnTo>
                  <a:lnTo>
                    <a:pt x="1136" y="1296"/>
                  </a:lnTo>
                  <a:cubicBezTo>
                    <a:pt x="1136" y="1251"/>
                    <a:pt x="1144" y="1245"/>
                    <a:pt x="1161" y="1228"/>
                  </a:cubicBezTo>
                  <a:cubicBezTo>
                    <a:pt x="1173" y="1216"/>
                    <a:pt x="1190" y="1199"/>
                    <a:pt x="1207" y="1164"/>
                  </a:cubicBezTo>
                  <a:cubicBezTo>
                    <a:pt x="1247" y="1087"/>
                    <a:pt x="1213" y="1021"/>
                    <a:pt x="1193" y="992"/>
                  </a:cubicBezTo>
                  <a:cubicBezTo>
                    <a:pt x="1204" y="947"/>
                    <a:pt x="1193" y="909"/>
                    <a:pt x="1173" y="883"/>
                  </a:cubicBezTo>
                  <a:cubicBezTo>
                    <a:pt x="1204" y="872"/>
                    <a:pt x="1236" y="849"/>
                    <a:pt x="1256" y="806"/>
                  </a:cubicBezTo>
                  <a:cubicBezTo>
                    <a:pt x="1285" y="795"/>
                    <a:pt x="1353" y="760"/>
                    <a:pt x="1368" y="674"/>
                  </a:cubicBezTo>
                  <a:cubicBezTo>
                    <a:pt x="1374" y="637"/>
                    <a:pt x="1368" y="614"/>
                    <a:pt x="1365" y="597"/>
                  </a:cubicBezTo>
                  <a:cubicBezTo>
                    <a:pt x="1362" y="574"/>
                    <a:pt x="1359" y="562"/>
                    <a:pt x="1385" y="528"/>
                  </a:cubicBezTo>
                  <a:lnTo>
                    <a:pt x="1388" y="522"/>
                  </a:lnTo>
                  <a:lnTo>
                    <a:pt x="1388" y="511"/>
                  </a:lnTo>
                  <a:lnTo>
                    <a:pt x="1388" y="508"/>
                  </a:lnTo>
                  <a:close/>
                  <a:moveTo>
                    <a:pt x="493" y="252"/>
                  </a:moveTo>
                  <a:cubicBezTo>
                    <a:pt x="499" y="247"/>
                    <a:pt x="505" y="238"/>
                    <a:pt x="502" y="229"/>
                  </a:cubicBezTo>
                  <a:cubicBezTo>
                    <a:pt x="502" y="227"/>
                    <a:pt x="496" y="155"/>
                    <a:pt x="562" y="120"/>
                  </a:cubicBezTo>
                  <a:cubicBezTo>
                    <a:pt x="588" y="109"/>
                    <a:pt x="605" y="106"/>
                    <a:pt x="620" y="103"/>
                  </a:cubicBezTo>
                  <a:cubicBezTo>
                    <a:pt x="648" y="100"/>
                    <a:pt x="668" y="95"/>
                    <a:pt x="694" y="69"/>
                  </a:cubicBezTo>
                  <a:cubicBezTo>
                    <a:pt x="723" y="95"/>
                    <a:pt x="743" y="100"/>
                    <a:pt x="769" y="103"/>
                  </a:cubicBezTo>
                  <a:cubicBezTo>
                    <a:pt x="786" y="106"/>
                    <a:pt x="800" y="109"/>
                    <a:pt x="826" y="120"/>
                  </a:cubicBezTo>
                  <a:cubicBezTo>
                    <a:pt x="892" y="155"/>
                    <a:pt x="886" y="227"/>
                    <a:pt x="886" y="229"/>
                  </a:cubicBezTo>
                  <a:cubicBezTo>
                    <a:pt x="886" y="238"/>
                    <a:pt x="889" y="247"/>
                    <a:pt x="898" y="252"/>
                  </a:cubicBezTo>
                  <a:cubicBezTo>
                    <a:pt x="946" y="293"/>
                    <a:pt x="938" y="338"/>
                    <a:pt x="926" y="359"/>
                  </a:cubicBezTo>
                  <a:cubicBezTo>
                    <a:pt x="860" y="315"/>
                    <a:pt x="780" y="290"/>
                    <a:pt x="694" y="290"/>
                  </a:cubicBezTo>
                  <a:cubicBezTo>
                    <a:pt x="608" y="290"/>
                    <a:pt x="528" y="315"/>
                    <a:pt x="462" y="359"/>
                  </a:cubicBezTo>
                  <a:cubicBezTo>
                    <a:pt x="453" y="336"/>
                    <a:pt x="445" y="293"/>
                    <a:pt x="493" y="252"/>
                  </a:cubicBezTo>
                  <a:lnTo>
                    <a:pt x="493" y="252"/>
                  </a:lnTo>
                  <a:close/>
                  <a:moveTo>
                    <a:pt x="181" y="774"/>
                  </a:moveTo>
                  <a:cubicBezTo>
                    <a:pt x="178" y="766"/>
                    <a:pt x="169" y="757"/>
                    <a:pt x="161" y="757"/>
                  </a:cubicBezTo>
                  <a:cubicBezTo>
                    <a:pt x="158" y="757"/>
                    <a:pt x="89" y="740"/>
                    <a:pt x="78" y="665"/>
                  </a:cubicBezTo>
                  <a:cubicBezTo>
                    <a:pt x="72" y="640"/>
                    <a:pt x="75" y="622"/>
                    <a:pt x="78" y="605"/>
                  </a:cubicBezTo>
                  <a:cubicBezTo>
                    <a:pt x="83" y="579"/>
                    <a:pt x="83" y="559"/>
                    <a:pt x="69" y="525"/>
                  </a:cubicBezTo>
                  <a:cubicBezTo>
                    <a:pt x="101" y="508"/>
                    <a:pt x="112" y="488"/>
                    <a:pt x="124" y="465"/>
                  </a:cubicBezTo>
                  <a:cubicBezTo>
                    <a:pt x="132" y="450"/>
                    <a:pt x="138" y="436"/>
                    <a:pt x="158" y="416"/>
                  </a:cubicBezTo>
                  <a:cubicBezTo>
                    <a:pt x="210" y="364"/>
                    <a:pt x="278" y="390"/>
                    <a:pt x="281" y="393"/>
                  </a:cubicBezTo>
                  <a:cubicBezTo>
                    <a:pt x="287" y="396"/>
                    <a:pt x="298" y="396"/>
                    <a:pt x="307" y="390"/>
                  </a:cubicBezTo>
                  <a:cubicBezTo>
                    <a:pt x="359" y="356"/>
                    <a:pt x="396" y="376"/>
                    <a:pt x="413" y="393"/>
                  </a:cubicBezTo>
                  <a:cubicBezTo>
                    <a:pt x="319" y="473"/>
                    <a:pt x="255" y="594"/>
                    <a:pt x="255" y="729"/>
                  </a:cubicBezTo>
                  <a:cubicBezTo>
                    <a:pt x="255" y="766"/>
                    <a:pt x="261" y="800"/>
                    <a:pt x="270" y="835"/>
                  </a:cubicBezTo>
                  <a:cubicBezTo>
                    <a:pt x="244" y="838"/>
                    <a:pt x="201" y="832"/>
                    <a:pt x="181" y="774"/>
                  </a:cubicBezTo>
                  <a:lnTo>
                    <a:pt x="181" y="774"/>
                  </a:lnTo>
                  <a:close/>
                  <a:moveTo>
                    <a:pt x="579" y="1230"/>
                  </a:moveTo>
                  <a:cubicBezTo>
                    <a:pt x="571" y="1230"/>
                    <a:pt x="562" y="1236"/>
                    <a:pt x="556" y="1245"/>
                  </a:cubicBezTo>
                  <a:cubicBezTo>
                    <a:pt x="556" y="1248"/>
                    <a:pt x="516" y="1308"/>
                    <a:pt x="445" y="1296"/>
                  </a:cubicBezTo>
                  <a:cubicBezTo>
                    <a:pt x="416" y="1294"/>
                    <a:pt x="402" y="1285"/>
                    <a:pt x="387" y="1276"/>
                  </a:cubicBezTo>
                  <a:cubicBezTo>
                    <a:pt x="364" y="1265"/>
                    <a:pt x="344" y="1256"/>
                    <a:pt x="307" y="1262"/>
                  </a:cubicBezTo>
                  <a:cubicBezTo>
                    <a:pt x="301" y="1225"/>
                    <a:pt x="287" y="1208"/>
                    <a:pt x="267" y="1190"/>
                  </a:cubicBezTo>
                  <a:cubicBezTo>
                    <a:pt x="255" y="1179"/>
                    <a:pt x="244" y="1167"/>
                    <a:pt x="233" y="1142"/>
                  </a:cubicBezTo>
                  <a:cubicBezTo>
                    <a:pt x="198" y="1076"/>
                    <a:pt x="244" y="1021"/>
                    <a:pt x="247" y="1018"/>
                  </a:cubicBezTo>
                  <a:cubicBezTo>
                    <a:pt x="253" y="1013"/>
                    <a:pt x="255" y="1004"/>
                    <a:pt x="253" y="995"/>
                  </a:cubicBezTo>
                  <a:cubicBezTo>
                    <a:pt x="235" y="935"/>
                    <a:pt x="267" y="906"/>
                    <a:pt x="287" y="892"/>
                  </a:cubicBezTo>
                  <a:cubicBezTo>
                    <a:pt x="347" y="1044"/>
                    <a:pt x="493" y="1156"/>
                    <a:pt x="665" y="1167"/>
                  </a:cubicBezTo>
                  <a:cubicBezTo>
                    <a:pt x="660" y="1190"/>
                    <a:pt x="640" y="1228"/>
                    <a:pt x="579" y="1230"/>
                  </a:cubicBezTo>
                  <a:lnTo>
                    <a:pt x="579" y="1230"/>
                  </a:lnTo>
                  <a:close/>
                  <a:moveTo>
                    <a:pt x="694" y="1119"/>
                  </a:moveTo>
                  <a:cubicBezTo>
                    <a:pt x="479" y="1119"/>
                    <a:pt x="304" y="944"/>
                    <a:pt x="304" y="729"/>
                  </a:cubicBezTo>
                  <a:cubicBezTo>
                    <a:pt x="304" y="516"/>
                    <a:pt x="479" y="341"/>
                    <a:pt x="694" y="341"/>
                  </a:cubicBezTo>
                  <a:cubicBezTo>
                    <a:pt x="909" y="341"/>
                    <a:pt x="1081" y="516"/>
                    <a:pt x="1081" y="729"/>
                  </a:cubicBezTo>
                  <a:cubicBezTo>
                    <a:pt x="1081" y="944"/>
                    <a:pt x="909" y="1119"/>
                    <a:pt x="694" y="1119"/>
                  </a:cubicBezTo>
                  <a:lnTo>
                    <a:pt x="694" y="1119"/>
                  </a:lnTo>
                  <a:close/>
                  <a:moveTo>
                    <a:pt x="1159" y="1142"/>
                  </a:moveTo>
                  <a:cubicBezTo>
                    <a:pt x="1147" y="1164"/>
                    <a:pt x="1136" y="1176"/>
                    <a:pt x="1124" y="1187"/>
                  </a:cubicBezTo>
                  <a:cubicBezTo>
                    <a:pt x="1104" y="1208"/>
                    <a:pt x="1090" y="1225"/>
                    <a:pt x="1084" y="1262"/>
                  </a:cubicBezTo>
                  <a:cubicBezTo>
                    <a:pt x="1047" y="1256"/>
                    <a:pt x="1027" y="1265"/>
                    <a:pt x="1004" y="1276"/>
                  </a:cubicBezTo>
                  <a:cubicBezTo>
                    <a:pt x="989" y="1285"/>
                    <a:pt x="975" y="1291"/>
                    <a:pt x="946" y="1296"/>
                  </a:cubicBezTo>
                  <a:cubicBezTo>
                    <a:pt x="872" y="1308"/>
                    <a:pt x="835" y="1245"/>
                    <a:pt x="835" y="1245"/>
                  </a:cubicBezTo>
                  <a:cubicBezTo>
                    <a:pt x="829" y="1236"/>
                    <a:pt x="820" y="1230"/>
                    <a:pt x="812" y="1230"/>
                  </a:cubicBezTo>
                  <a:cubicBezTo>
                    <a:pt x="751" y="1228"/>
                    <a:pt x="731" y="1190"/>
                    <a:pt x="726" y="1167"/>
                  </a:cubicBezTo>
                  <a:cubicBezTo>
                    <a:pt x="898" y="1153"/>
                    <a:pt x="1041" y="1044"/>
                    <a:pt x="1101" y="889"/>
                  </a:cubicBezTo>
                  <a:cubicBezTo>
                    <a:pt x="1121" y="904"/>
                    <a:pt x="1156" y="932"/>
                    <a:pt x="1138" y="992"/>
                  </a:cubicBezTo>
                  <a:cubicBezTo>
                    <a:pt x="1136" y="1001"/>
                    <a:pt x="1138" y="1013"/>
                    <a:pt x="1144" y="1018"/>
                  </a:cubicBezTo>
                  <a:cubicBezTo>
                    <a:pt x="1147" y="1021"/>
                    <a:pt x="1193" y="1076"/>
                    <a:pt x="1159" y="1142"/>
                  </a:cubicBezTo>
                  <a:lnTo>
                    <a:pt x="1159" y="1142"/>
                  </a:lnTo>
                  <a:close/>
                  <a:moveTo>
                    <a:pt x="1313" y="605"/>
                  </a:moveTo>
                  <a:cubicBezTo>
                    <a:pt x="1316" y="622"/>
                    <a:pt x="1319" y="637"/>
                    <a:pt x="1313" y="665"/>
                  </a:cubicBezTo>
                  <a:cubicBezTo>
                    <a:pt x="1302" y="737"/>
                    <a:pt x="1233" y="754"/>
                    <a:pt x="1230" y="754"/>
                  </a:cubicBezTo>
                  <a:cubicBezTo>
                    <a:pt x="1219" y="757"/>
                    <a:pt x="1213" y="763"/>
                    <a:pt x="1210" y="772"/>
                  </a:cubicBezTo>
                  <a:cubicBezTo>
                    <a:pt x="1187" y="832"/>
                    <a:pt x="1144" y="838"/>
                    <a:pt x="1118" y="835"/>
                  </a:cubicBezTo>
                  <a:cubicBezTo>
                    <a:pt x="1127" y="800"/>
                    <a:pt x="1133" y="766"/>
                    <a:pt x="1133" y="729"/>
                  </a:cubicBezTo>
                  <a:cubicBezTo>
                    <a:pt x="1133" y="594"/>
                    <a:pt x="1070" y="473"/>
                    <a:pt x="975" y="393"/>
                  </a:cubicBezTo>
                  <a:cubicBezTo>
                    <a:pt x="992" y="376"/>
                    <a:pt x="1032" y="353"/>
                    <a:pt x="1084" y="387"/>
                  </a:cubicBezTo>
                  <a:cubicBezTo>
                    <a:pt x="1093" y="393"/>
                    <a:pt x="1101" y="396"/>
                    <a:pt x="1110" y="390"/>
                  </a:cubicBezTo>
                  <a:cubicBezTo>
                    <a:pt x="1113" y="390"/>
                    <a:pt x="1179" y="361"/>
                    <a:pt x="1230" y="413"/>
                  </a:cubicBezTo>
                  <a:cubicBezTo>
                    <a:pt x="1253" y="433"/>
                    <a:pt x="1259" y="450"/>
                    <a:pt x="1267" y="465"/>
                  </a:cubicBezTo>
                  <a:cubicBezTo>
                    <a:pt x="1279" y="488"/>
                    <a:pt x="1290" y="505"/>
                    <a:pt x="1322" y="525"/>
                  </a:cubicBezTo>
                  <a:cubicBezTo>
                    <a:pt x="1305" y="556"/>
                    <a:pt x="1308" y="579"/>
                    <a:pt x="1313" y="605"/>
                  </a:cubicBezTo>
                  <a:lnTo>
                    <a:pt x="1313" y="605"/>
                  </a:lnTo>
                  <a:close/>
                  <a:moveTo>
                    <a:pt x="849" y="1033"/>
                  </a:moveTo>
                  <a:lnTo>
                    <a:pt x="542" y="1033"/>
                  </a:lnTo>
                  <a:cubicBezTo>
                    <a:pt x="536" y="1033"/>
                    <a:pt x="531" y="1038"/>
                    <a:pt x="531" y="1044"/>
                  </a:cubicBezTo>
                  <a:lnTo>
                    <a:pt x="531" y="1056"/>
                  </a:lnTo>
                  <a:cubicBezTo>
                    <a:pt x="531" y="1061"/>
                    <a:pt x="536" y="1067"/>
                    <a:pt x="542" y="1067"/>
                  </a:cubicBezTo>
                  <a:lnTo>
                    <a:pt x="849" y="1067"/>
                  </a:lnTo>
                  <a:cubicBezTo>
                    <a:pt x="855" y="1067"/>
                    <a:pt x="860" y="1061"/>
                    <a:pt x="860" y="1056"/>
                  </a:cubicBezTo>
                  <a:lnTo>
                    <a:pt x="860" y="1044"/>
                  </a:lnTo>
                  <a:cubicBezTo>
                    <a:pt x="860" y="1038"/>
                    <a:pt x="855" y="1033"/>
                    <a:pt x="849" y="1033"/>
                  </a:cubicBezTo>
                  <a:lnTo>
                    <a:pt x="849" y="1033"/>
                  </a:lnTo>
                  <a:close/>
                  <a:moveTo>
                    <a:pt x="571" y="944"/>
                  </a:moveTo>
                  <a:lnTo>
                    <a:pt x="820" y="944"/>
                  </a:lnTo>
                  <a:cubicBezTo>
                    <a:pt x="826" y="944"/>
                    <a:pt x="829" y="938"/>
                    <a:pt x="829" y="932"/>
                  </a:cubicBezTo>
                  <a:lnTo>
                    <a:pt x="829" y="921"/>
                  </a:lnTo>
                  <a:cubicBezTo>
                    <a:pt x="829" y="915"/>
                    <a:pt x="826" y="909"/>
                    <a:pt x="820" y="909"/>
                  </a:cubicBezTo>
                  <a:lnTo>
                    <a:pt x="571" y="909"/>
                  </a:lnTo>
                  <a:cubicBezTo>
                    <a:pt x="565" y="909"/>
                    <a:pt x="559" y="915"/>
                    <a:pt x="559" y="921"/>
                  </a:cubicBezTo>
                  <a:lnTo>
                    <a:pt x="559" y="932"/>
                  </a:lnTo>
                  <a:cubicBezTo>
                    <a:pt x="559" y="938"/>
                    <a:pt x="565" y="944"/>
                    <a:pt x="571" y="944"/>
                  </a:cubicBezTo>
                  <a:lnTo>
                    <a:pt x="571" y="944"/>
                  </a:lnTo>
                  <a:close/>
                  <a:moveTo>
                    <a:pt x="574" y="502"/>
                  </a:moveTo>
                  <a:lnTo>
                    <a:pt x="608" y="490"/>
                  </a:lnTo>
                  <a:lnTo>
                    <a:pt x="637" y="511"/>
                  </a:lnTo>
                  <a:lnTo>
                    <a:pt x="637" y="476"/>
                  </a:lnTo>
                  <a:lnTo>
                    <a:pt x="665" y="453"/>
                  </a:lnTo>
                  <a:lnTo>
                    <a:pt x="631" y="445"/>
                  </a:lnTo>
                  <a:lnTo>
                    <a:pt x="620" y="410"/>
                  </a:lnTo>
                  <a:lnTo>
                    <a:pt x="599" y="439"/>
                  </a:lnTo>
                  <a:lnTo>
                    <a:pt x="562" y="439"/>
                  </a:lnTo>
                  <a:lnTo>
                    <a:pt x="585" y="468"/>
                  </a:lnTo>
                  <a:lnTo>
                    <a:pt x="574" y="502"/>
                  </a:lnTo>
                  <a:lnTo>
                    <a:pt x="574" y="502"/>
                  </a:lnTo>
                  <a:close/>
                  <a:moveTo>
                    <a:pt x="488" y="545"/>
                  </a:moveTo>
                  <a:lnTo>
                    <a:pt x="476" y="511"/>
                  </a:lnTo>
                  <a:lnTo>
                    <a:pt x="456" y="539"/>
                  </a:lnTo>
                  <a:lnTo>
                    <a:pt x="422" y="539"/>
                  </a:lnTo>
                  <a:lnTo>
                    <a:pt x="442" y="568"/>
                  </a:lnTo>
                  <a:lnTo>
                    <a:pt x="433" y="599"/>
                  </a:lnTo>
                  <a:lnTo>
                    <a:pt x="465" y="588"/>
                  </a:lnTo>
                  <a:lnTo>
                    <a:pt x="493" y="611"/>
                  </a:lnTo>
                  <a:lnTo>
                    <a:pt x="493" y="574"/>
                  </a:lnTo>
                  <a:lnTo>
                    <a:pt x="522" y="554"/>
                  </a:lnTo>
                  <a:lnTo>
                    <a:pt x="488" y="545"/>
                  </a:lnTo>
                  <a:lnTo>
                    <a:pt x="488" y="545"/>
                  </a:lnTo>
                  <a:close/>
                  <a:moveTo>
                    <a:pt x="436" y="700"/>
                  </a:moveTo>
                  <a:lnTo>
                    <a:pt x="425" y="665"/>
                  </a:lnTo>
                  <a:lnTo>
                    <a:pt x="405" y="694"/>
                  </a:lnTo>
                  <a:lnTo>
                    <a:pt x="367" y="694"/>
                  </a:lnTo>
                  <a:lnTo>
                    <a:pt x="390" y="723"/>
                  </a:lnTo>
                  <a:lnTo>
                    <a:pt x="379" y="757"/>
                  </a:lnTo>
                  <a:lnTo>
                    <a:pt x="413" y="746"/>
                  </a:lnTo>
                  <a:lnTo>
                    <a:pt x="442" y="766"/>
                  </a:lnTo>
                  <a:lnTo>
                    <a:pt x="442" y="731"/>
                  </a:lnTo>
                  <a:lnTo>
                    <a:pt x="470" y="708"/>
                  </a:lnTo>
                  <a:lnTo>
                    <a:pt x="436" y="700"/>
                  </a:lnTo>
                  <a:lnTo>
                    <a:pt x="436" y="70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D3F36EC-6D1C-4399-B53F-8DDD8EC052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789599" y="7360464"/>
              <a:ext cx="2497138" cy="796925"/>
            </a:xfrm>
            <a:custGeom>
              <a:avLst/>
              <a:gdLst>
                <a:gd name="T0" fmla="*/ 356 w 3555"/>
                <a:gd name="T1" fmla="*/ 20 h 1133"/>
                <a:gd name="T2" fmla="*/ 0 w 3555"/>
                <a:gd name="T3" fmla="*/ 20 h 1133"/>
                <a:gd name="T4" fmla="*/ 72 w 3555"/>
                <a:gd name="T5" fmla="*/ 146 h 1133"/>
                <a:gd name="T6" fmla="*/ 72 w 3555"/>
                <a:gd name="T7" fmla="*/ 1110 h 1133"/>
                <a:gd name="T8" fmla="*/ 356 w 3555"/>
                <a:gd name="T9" fmla="*/ 1110 h 1133"/>
                <a:gd name="T10" fmla="*/ 356 w 3555"/>
                <a:gd name="T11" fmla="*/ 20 h 1133"/>
                <a:gd name="T12" fmla="*/ 367 w 3555"/>
                <a:gd name="T13" fmla="*/ 470 h 1133"/>
                <a:gd name="T14" fmla="*/ 852 w 3555"/>
                <a:gd name="T15" fmla="*/ 1116 h 1133"/>
                <a:gd name="T16" fmla="*/ 1184 w 3555"/>
                <a:gd name="T17" fmla="*/ 1116 h 1133"/>
                <a:gd name="T18" fmla="*/ 674 w 3555"/>
                <a:gd name="T19" fmla="*/ 470 h 1133"/>
                <a:gd name="T20" fmla="*/ 1161 w 3555"/>
                <a:gd name="T21" fmla="*/ 17 h 1133"/>
                <a:gd name="T22" fmla="*/ 872 w 3555"/>
                <a:gd name="T23" fmla="*/ 17 h 1133"/>
                <a:gd name="T24" fmla="*/ 370 w 3555"/>
                <a:gd name="T25" fmla="*/ 464 h 1133"/>
                <a:gd name="T26" fmla="*/ 367 w 3555"/>
                <a:gd name="T27" fmla="*/ 470 h 1133"/>
                <a:gd name="T28" fmla="*/ 3555 w 3555"/>
                <a:gd name="T29" fmla="*/ 1110 h 1133"/>
                <a:gd name="T30" fmla="*/ 3555 w 3555"/>
                <a:gd name="T31" fmla="*/ 20 h 1133"/>
                <a:gd name="T32" fmla="*/ 3271 w 3555"/>
                <a:gd name="T33" fmla="*/ 20 h 1133"/>
                <a:gd name="T34" fmla="*/ 3271 w 3555"/>
                <a:gd name="T35" fmla="*/ 932 h 1133"/>
                <a:gd name="T36" fmla="*/ 2939 w 3555"/>
                <a:gd name="T37" fmla="*/ 932 h 1133"/>
                <a:gd name="T38" fmla="*/ 2844 w 3555"/>
                <a:gd name="T39" fmla="*/ 817 h 1133"/>
                <a:gd name="T40" fmla="*/ 2844 w 3555"/>
                <a:gd name="T41" fmla="*/ 20 h 1133"/>
                <a:gd name="T42" fmla="*/ 2492 w 3555"/>
                <a:gd name="T43" fmla="*/ 20 h 1133"/>
                <a:gd name="T44" fmla="*/ 2566 w 3555"/>
                <a:gd name="T45" fmla="*/ 140 h 1133"/>
                <a:gd name="T46" fmla="*/ 2566 w 3555"/>
                <a:gd name="T47" fmla="*/ 774 h 1133"/>
                <a:gd name="T48" fmla="*/ 2864 w 3555"/>
                <a:gd name="T49" fmla="*/ 1110 h 1133"/>
                <a:gd name="T50" fmla="*/ 3555 w 3555"/>
                <a:gd name="T51" fmla="*/ 1110 h 1133"/>
                <a:gd name="T52" fmla="*/ 3555 w 3555"/>
                <a:gd name="T53" fmla="*/ 1110 h 1133"/>
                <a:gd name="T54" fmla="*/ 2016 w 3555"/>
                <a:gd name="T55" fmla="*/ 1110 h 1133"/>
                <a:gd name="T56" fmla="*/ 2302 w 3555"/>
                <a:gd name="T57" fmla="*/ 1110 h 1133"/>
                <a:gd name="T58" fmla="*/ 2302 w 3555"/>
                <a:gd name="T59" fmla="*/ 353 h 1133"/>
                <a:gd name="T60" fmla="*/ 2001 w 3555"/>
                <a:gd name="T61" fmla="*/ 17 h 1133"/>
                <a:gd name="T62" fmla="*/ 1236 w 3555"/>
                <a:gd name="T63" fmla="*/ 17 h 1133"/>
                <a:gd name="T64" fmla="*/ 1305 w 3555"/>
                <a:gd name="T65" fmla="*/ 140 h 1133"/>
                <a:gd name="T66" fmla="*/ 1305 w 3555"/>
                <a:gd name="T67" fmla="*/ 1110 h 1133"/>
                <a:gd name="T68" fmla="*/ 1589 w 3555"/>
                <a:gd name="T69" fmla="*/ 1110 h 1133"/>
                <a:gd name="T70" fmla="*/ 1589 w 3555"/>
                <a:gd name="T71" fmla="*/ 198 h 1133"/>
                <a:gd name="T72" fmla="*/ 1921 w 3555"/>
                <a:gd name="T73" fmla="*/ 198 h 1133"/>
                <a:gd name="T74" fmla="*/ 2016 w 3555"/>
                <a:gd name="T75" fmla="*/ 310 h 1133"/>
                <a:gd name="T76" fmla="*/ 2016 w 3555"/>
                <a:gd name="T77" fmla="*/ 1110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55" h="1133">
                  <a:moveTo>
                    <a:pt x="356" y="20"/>
                  </a:moveTo>
                  <a:lnTo>
                    <a:pt x="0" y="20"/>
                  </a:lnTo>
                  <a:cubicBezTo>
                    <a:pt x="0" y="20"/>
                    <a:pt x="72" y="34"/>
                    <a:pt x="72" y="146"/>
                  </a:cubicBezTo>
                  <a:lnTo>
                    <a:pt x="72" y="1110"/>
                  </a:lnTo>
                  <a:lnTo>
                    <a:pt x="356" y="1110"/>
                  </a:lnTo>
                  <a:lnTo>
                    <a:pt x="356" y="20"/>
                  </a:lnTo>
                  <a:close/>
                  <a:moveTo>
                    <a:pt x="367" y="470"/>
                  </a:moveTo>
                  <a:lnTo>
                    <a:pt x="852" y="1116"/>
                  </a:lnTo>
                  <a:lnTo>
                    <a:pt x="1184" y="1116"/>
                  </a:lnTo>
                  <a:lnTo>
                    <a:pt x="674" y="470"/>
                  </a:lnTo>
                  <a:lnTo>
                    <a:pt x="1161" y="17"/>
                  </a:lnTo>
                  <a:lnTo>
                    <a:pt x="872" y="17"/>
                  </a:lnTo>
                  <a:lnTo>
                    <a:pt x="370" y="464"/>
                  </a:lnTo>
                  <a:lnTo>
                    <a:pt x="367" y="470"/>
                  </a:lnTo>
                  <a:close/>
                  <a:moveTo>
                    <a:pt x="3555" y="1110"/>
                  </a:moveTo>
                  <a:lnTo>
                    <a:pt x="3555" y="20"/>
                  </a:lnTo>
                  <a:lnTo>
                    <a:pt x="3271" y="20"/>
                  </a:lnTo>
                  <a:lnTo>
                    <a:pt x="3271" y="932"/>
                  </a:lnTo>
                  <a:lnTo>
                    <a:pt x="2939" y="932"/>
                  </a:lnTo>
                  <a:cubicBezTo>
                    <a:pt x="2907" y="932"/>
                    <a:pt x="2844" y="909"/>
                    <a:pt x="2844" y="817"/>
                  </a:cubicBezTo>
                  <a:lnTo>
                    <a:pt x="2844" y="20"/>
                  </a:lnTo>
                  <a:lnTo>
                    <a:pt x="2492" y="20"/>
                  </a:lnTo>
                  <a:cubicBezTo>
                    <a:pt x="2492" y="20"/>
                    <a:pt x="2566" y="34"/>
                    <a:pt x="2566" y="140"/>
                  </a:cubicBezTo>
                  <a:lnTo>
                    <a:pt x="2566" y="774"/>
                  </a:lnTo>
                  <a:cubicBezTo>
                    <a:pt x="2566" y="1133"/>
                    <a:pt x="2864" y="1110"/>
                    <a:pt x="2864" y="1110"/>
                  </a:cubicBezTo>
                  <a:lnTo>
                    <a:pt x="3555" y="1110"/>
                  </a:lnTo>
                  <a:lnTo>
                    <a:pt x="3555" y="1110"/>
                  </a:lnTo>
                  <a:close/>
                  <a:moveTo>
                    <a:pt x="2016" y="1110"/>
                  </a:moveTo>
                  <a:lnTo>
                    <a:pt x="2302" y="1110"/>
                  </a:lnTo>
                  <a:lnTo>
                    <a:pt x="2302" y="353"/>
                  </a:lnTo>
                  <a:cubicBezTo>
                    <a:pt x="2302" y="0"/>
                    <a:pt x="2030" y="20"/>
                    <a:pt x="2001" y="17"/>
                  </a:cubicBezTo>
                  <a:lnTo>
                    <a:pt x="1236" y="17"/>
                  </a:lnTo>
                  <a:cubicBezTo>
                    <a:pt x="1236" y="17"/>
                    <a:pt x="1305" y="43"/>
                    <a:pt x="1305" y="140"/>
                  </a:cubicBezTo>
                  <a:lnTo>
                    <a:pt x="1305" y="1110"/>
                  </a:lnTo>
                  <a:lnTo>
                    <a:pt x="1589" y="1110"/>
                  </a:lnTo>
                  <a:lnTo>
                    <a:pt x="1589" y="198"/>
                  </a:lnTo>
                  <a:lnTo>
                    <a:pt x="1921" y="198"/>
                  </a:lnTo>
                  <a:cubicBezTo>
                    <a:pt x="1953" y="198"/>
                    <a:pt x="2016" y="221"/>
                    <a:pt x="2016" y="310"/>
                  </a:cubicBezTo>
                  <a:lnTo>
                    <a:pt x="2016" y="111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51F148-B35D-4A91-A55E-3175E26DA604}"/>
              </a:ext>
            </a:extLst>
          </p:cNvPr>
          <p:cNvSpPr/>
          <p:nvPr userDrawn="1"/>
        </p:nvSpPr>
        <p:spPr>
          <a:xfrm>
            <a:off x="0" y="512676"/>
            <a:ext cx="12192000" cy="6345324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35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0A07D3FD-B4AA-4ABB-88F5-68EE4308D835}"/>
              </a:ext>
            </a:extLst>
          </p:cNvPr>
          <p:cNvSpPr/>
          <p:nvPr/>
        </p:nvSpPr>
        <p:spPr>
          <a:xfrm flipV="1">
            <a:off x="4959260" y="-662940"/>
            <a:ext cx="2273480" cy="3406140"/>
          </a:xfrm>
          <a:custGeom>
            <a:avLst/>
            <a:gdLst>
              <a:gd name="connsiteX0" fmla="*/ 0 w 3444240"/>
              <a:gd name="connsiteY0" fmla="*/ 5160179 h 5160179"/>
              <a:gd name="connsiteX1" fmla="*/ 3444240 w 3444240"/>
              <a:gd name="connsiteY1" fmla="*/ 5160179 h 5160179"/>
              <a:gd name="connsiteX2" fmla="*/ 3444240 w 3444240"/>
              <a:gd name="connsiteY2" fmla="*/ 1091099 h 5160179"/>
              <a:gd name="connsiteX3" fmla="*/ 1722120 w 3444240"/>
              <a:gd name="connsiteY3" fmla="*/ 0 h 5160179"/>
              <a:gd name="connsiteX4" fmla="*/ 0 w 3444240"/>
              <a:gd name="connsiteY4" fmla="*/ 1091099 h 5160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40" h="5160179">
                <a:moveTo>
                  <a:pt x="0" y="5160179"/>
                </a:moveTo>
                <a:lnTo>
                  <a:pt x="3444240" y="5160179"/>
                </a:lnTo>
                <a:lnTo>
                  <a:pt x="3444240" y="1091099"/>
                </a:lnTo>
                <a:lnTo>
                  <a:pt x="1722120" y="0"/>
                </a:lnTo>
                <a:lnTo>
                  <a:pt x="0" y="1091099"/>
                </a:lnTo>
                <a:close/>
              </a:path>
            </a:pathLst>
          </a:custGeom>
          <a:solidFill>
            <a:srgbClr val="CA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E6E39DF-C55E-4B5D-BC22-ACF95FD72BB9}"/>
              </a:ext>
            </a:extLst>
          </p:cNvPr>
          <p:cNvSpPr/>
          <p:nvPr/>
        </p:nvSpPr>
        <p:spPr>
          <a:xfrm flipV="1">
            <a:off x="5060872" y="-469656"/>
            <a:ext cx="2071095" cy="3102926"/>
          </a:xfrm>
          <a:custGeom>
            <a:avLst/>
            <a:gdLst>
              <a:gd name="connsiteX0" fmla="*/ 0 w 3444240"/>
              <a:gd name="connsiteY0" fmla="*/ 5160179 h 5160179"/>
              <a:gd name="connsiteX1" fmla="*/ 3444240 w 3444240"/>
              <a:gd name="connsiteY1" fmla="*/ 5160179 h 5160179"/>
              <a:gd name="connsiteX2" fmla="*/ 3444240 w 3444240"/>
              <a:gd name="connsiteY2" fmla="*/ 1091099 h 5160179"/>
              <a:gd name="connsiteX3" fmla="*/ 1722120 w 3444240"/>
              <a:gd name="connsiteY3" fmla="*/ 0 h 5160179"/>
              <a:gd name="connsiteX4" fmla="*/ 0 w 3444240"/>
              <a:gd name="connsiteY4" fmla="*/ 1091099 h 5160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40" h="5160179">
                <a:moveTo>
                  <a:pt x="0" y="5160179"/>
                </a:moveTo>
                <a:lnTo>
                  <a:pt x="3444240" y="5160179"/>
                </a:lnTo>
                <a:lnTo>
                  <a:pt x="3444240" y="1091099"/>
                </a:lnTo>
                <a:lnTo>
                  <a:pt x="1722120" y="0"/>
                </a:lnTo>
                <a:lnTo>
                  <a:pt x="0" y="1091099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1A618196-82AF-4FB4-92C9-EFA1006E5E25}"/>
              </a:ext>
            </a:extLst>
          </p:cNvPr>
          <p:cNvSpPr/>
          <p:nvPr/>
        </p:nvSpPr>
        <p:spPr>
          <a:xfrm flipV="1">
            <a:off x="5161430" y="-285703"/>
            <a:ext cx="1869978" cy="2801611"/>
          </a:xfrm>
          <a:custGeom>
            <a:avLst/>
            <a:gdLst>
              <a:gd name="connsiteX0" fmla="*/ 0 w 3444240"/>
              <a:gd name="connsiteY0" fmla="*/ 5160179 h 5160179"/>
              <a:gd name="connsiteX1" fmla="*/ 3444240 w 3444240"/>
              <a:gd name="connsiteY1" fmla="*/ 5160179 h 5160179"/>
              <a:gd name="connsiteX2" fmla="*/ 3444240 w 3444240"/>
              <a:gd name="connsiteY2" fmla="*/ 1091099 h 5160179"/>
              <a:gd name="connsiteX3" fmla="*/ 1722120 w 3444240"/>
              <a:gd name="connsiteY3" fmla="*/ 0 h 5160179"/>
              <a:gd name="connsiteX4" fmla="*/ 0 w 3444240"/>
              <a:gd name="connsiteY4" fmla="*/ 1091099 h 5160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40" h="5160179">
                <a:moveTo>
                  <a:pt x="0" y="5160179"/>
                </a:moveTo>
                <a:lnTo>
                  <a:pt x="3444240" y="5160179"/>
                </a:lnTo>
                <a:lnTo>
                  <a:pt x="3444240" y="1091099"/>
                </a:lnTo>
                <a:lnTo>
                  <a:pt x="1722120" y="0"/>
                </a:lnTo>
                <a:lnTo>
                  <a:pt x="0" y="1091099"/>
                </a:lnTo>
                <a:close/>
              </a:path>
            </a:pathLst>
          </a:cu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Freeform 41">
            <a:extLst>
              <a:ext uri="{FF2B5EF4-FFF2-40B4-BE49-F238E27FC236}">
                <a16:creationId xmlns:a16="http://schemas.microsoft.com/office/drawing/2014/main" id="{491F4A9E-E5A8-4E3D-BDCB-9F6C609018D4}"/>
              </a:ext>
            </a:extLst>
          </p:cNvPr>
          <p:cNvSpPr>
            <a:spLocks noEditPoints="1"/>
          </p:cNvSpPr>
          <p:nvPr/>
        </p:nvSpPr>
        <p:spPr bwMode="auto">
          <a:xfrm>
            <a:off x="5483667" y="179966"/>
            <a:ext cx="1224666" cy="1204232"/>
          </a:xfrm>
          <a:custGeom>
            <a:avLst/>
            <a:gdLst>
              <a:gd name="T0" fmla="*/ 686 w 1614"/>
              <a:gd name="T1" fmla="*/ 784 h 1587"/>
              <a:gd name="T2" fmla="*/ 686 w 1614"/>
              <a:gd name="T3" fmla="*/ 714 h 1587"/>
              <a:gd name="T4" fmla="*/ 926 w 1614"/>
              <a:gd name="T5" fmla="*/ 714 h 1587"/>
              <a:gd name="T6" fmla="*/ 679 w 1614"/>
              <a:gd name="T7" fmla="*/ 1012 h 1587"/>
              <a:gd name="T8" fmla="*/ 919 w 1614"/>
              <a:gd name="T9" fmla="*/ 986 h 1587"/>
              <a:gd name="T10" fmla="*/ 904 w 1614"/>
              <a:gd name="T11" fmla="*/ 869 h 1587"/>
              <a:gd name="T12" fmla="*/ 708 w 1614"/>
              <a:gd name="T13" fmla="*/ 869 h 1587"/>
              <a:gd name="T14" fmla="*/ 938 w 1614"/>
              <a:gd name="T15" fmla="*/ 544 h 1587"/>
              <a:gd name="T16" fmla="*/ 847 w 1614"/>
              <a:gd name="T17" fmla="*/ 528 h 1587"/>
              <a:gd name="T18" fmla="*/ 711 w 1614"/>
              <a:gd name="T19" fmla="*/ 955 h 1587"/>
              <a:gd name="T20" fmla="*/ 711 w 1614"/>
              <a:gd name="T21" fmla="*/ 914 h 1587"/>
              <a:gd name="T22" fmla="*/ 983 w 1614"/>
              <a:gd name="T23" fmla="*/ 1141 h 1587"/>
              <a:gd name="T24" fmla="*/ 641 w 1614"/>
              <a:gd name="T25" fmla="*/ 1170 h 1587"/>
              <a:gd name="T26" fmla="*/ 1147 w 1614"/>
              <a:gd name="T27" fmla="*/ 806 h 1587"/>
              <a:gd name="T28" fmla="*/ 1106 w 1614"/>
              <a:gd name="T29" fmla="*/ 891 h 1587"/>
              <a:gd name="T30" fmla="*/ 1128 w 1614"/>
              <a:gd name="T31" fmla="*/ 626 h 1587"/>
              <a:gd name="T32" fmla="*/ 1043 w 1614"/>
              <a:gd name="T33" fmla="*/ 667 h 1587"/>
              <a:gd name="T34" fmla="*/ 1611 w 1614"/>
              <a:gd name="T35" fmla="*/ 585 h 1587"/>
              <a:gd name="T36" fmla="*/ 1283 w 1614"/>
              <a:gd name="T37" fmla="*/ 389 h 1587"/>
              <a:gd name="T38" fmla="*/ 831 w 1614"/>
              <a:gd name="T39" fmla="*/ 13 h 1587"/>
              <a:gd name="T40" fmla="*/ 803 w 1614"/>
              <a:gd name="T41" fmla="*/ 0 h 1587"/>
              <a:gd name="T42" fmla="*/ 784 w 1614"/>
              <a:gd name="T43" fmla="*/ 10 h 1587"/>
              <a:gd name="T44" fmla="*/ 464 w 1614"/>
              <a:gd name="T45" fmla="*/ 376 h 1587"/>
              <a:gd name="T46" fmla="*/ 3 w 1614"/>
              <a:gd name="T47" fmla="*/ 582 h 1587"/>
              <a:gd name="T48" fmla="*/ 6 w 1614"/>
              <a:gd name="T49" fmla="*/ 613 h 1587"/>
              <a:gd name="T50" fmla="*/ 227 w 1614"/>
              <a:gd name="T51" fmla="*/ 1157 h 1587"/>
              <a:gd name="T52" fmla="*/ 303 w 1614"/>
              <a:gd name="T53" fmla="*/ 1527 h 1587"/>
              <a:gd name="T54" fmla="*/ 809 w 1614"/>
              <a:gd name="T55" fmla="*/ 1429 h 1587"/>
              <a:gd name="T56" fmla="*/ 1286 w 1614"/>
              <a:gd name="T57" fmla="*/ 1536 h 1587"/>
              <a:gd name="T58" fmla="*/ 1308 w 1614"/>
              <a:gd name="T59" fmla="*/ 1527 h 1587"/>
              <a:gd name="T60" fmla="*/ 1317 w 1614"/>
              <a:gd name="T61" fmla="*/ 1508 h 1587"/>
              <a:gd name="T62" fmla="*/ 1460 w 1614"/>
              <a:gd name="T63" fmla="*/ 936 h 1587"/>
              <a:gd name="T64" fmla="*/ 1614 w 1614"/>
              <a:gd name="T65" fmla="*/ 594 h 1587"/>
              <a:gd name="T66" fmla="*/ 720 w 1614"/>
              <a:gd name="T67" fmla="*/ 120 h 1587"/>
              <a:gd name="T68" fmla="*/ 1039 w 1614"/>
              <a:gd name="T69" fmla="*/ 294 h 1587"/>
              <a:gd name="T70" fmla="*/ 209 w 1614"/>
              <a:gd name="T71" fmla="*/ 901 h 1587"/>
              <a:gd name="T72" fmla="*/ 142 w 1614"/>
              <a:gd name="T73" fmla="*/ 541 h 1587"/>
              <a:gd name="T74" fmla="*/ 294 w 1614"/>
              <a:gd name="T75" fmla="*/ 847 h 1587"/>
              <a:gd name="T76" fmla="*/ 515 w 1614"/>
              <a:gd name="T77" fmla="*/ 1508 h 1587"/>
              <a:gd name="T78" fmla="*/ 284 w 1614"/>
              <a:gd name="T79" fmla="*/ 1186 h 1587"/>
              <a:gd name="T80" fmla="*/ 806 w 1614"/>
              <a:gd name="T81" fmla="*/ 1299 h 1587"/>
              <a:gd name="T82" fmla="*/ 1346 w 1614"/>
              <a:gd name="T83" fmla="*/ 1328 h 1587"/>
              <a:gd name="T84" fmla="*/ 967 w 1614"/>
              <a:gd name="T85" fmla="*/ 1448 h 1587"/>
              <a:gd name="T86" fmla="*/ 1330 w 1614"/>
              <a:gd name="T87" fmla="*/ 1186 h 1587"/>
              <a:gd name="T88" fmla="*/ 1406 w 1614"/>
              <a:gd name="T89" fmla="*/ 898 h 1587"/>
              <a:gd name="T90" fmla="*/ 1289 w 1614"/>
              <a:gd name="T91" fmla="*/ 455 h 1587"/>
              <a:gd name="T92" fmla="*/ 986 w 1614"/>
              <a:gd name="T93" fmla="*/ 1201 h 1587"/>
              <a:gd name="T94" fmla="*/ 986 w 1614"/>
              <a:gd name="T95" fmla="*/ 1239 h 1587"/>
              <a:gd name="T96" fmla="*/ 951 w 1614"/>
              <a:gd name="T97" fmla="*/ 1097 h 1587"/>
              <a:gd name="T98" fmla="*/ 651 w 1614"/>
              <a:gd name="T99" fmla="*/ 1072 h 1587"/>
              <a:gd name="T100" fmla="*/ 739 w 1614"/>
              <a:gd name="T101" fmla="*/ 594 h 1587"/>
              <a:gd name="T102" fmla="*/ 695 w 1614"/>
              <a:gd name="T103" fmla="*/ 512 h 1587"/>
              <a:gd name="T104" fmla="*/ 553 w 1614"/>
              <a:gd name="T105" fmla="*/ 591 h 1587"/>
              <a:gd name="T106" fmla="*/ 540 w 1614"/>
              <a:gd name="T107" fmla="*/ 686 h 1587"/>
              <a:gd name="T108" fmla="*/ 506 w 1614"/>
              <a:gd name="T109" fmla="*/ 812 h 1587"/>
              <a:gd name="T110" fmla="*/ 439 w 1614"/>
              <a:gd name="T111" fmla="*/ 879 h 1587"/>
              <a:gd name="T112" fmla="*/ 506 w 1614"/>
              <a:gd name="T113" fmla="*/ 812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14" h="1587">
                <a:moveTo>
                  <a:pt x="926" y="800"/>
                </a:moveTo>
                <a:lnTo>
                  <a:pt x="926" y="784"/>
                </a:lnTo>
                <a:cubicBezTo>
                  <a:pt x="926" y="778"/>
                  <a:pt x="923" y="771"/>
                  <a:pt x="913" y="771"/>
                </a:cubicBezTo>
                <a:lnTo>
                  <a:pt x="698" y="771"/>
                </a:lnTo>
                <a:cubicBezTo>
                  <a:pt x="692" y="771"/>
                  <a:pt x="686" y="778"/>
                  <a:pt x="686" y="784"/>
                </a:cubicBezTo>
                <a:lnTo>
                  <a:pt x="686" y="800"/>
                </a:lnTo>
                <a:cubicBezTo>
                  <a:pt x="686" y="806"/>
                  <a:pt x="692" y="812"/>
                  <a:pt x="698" y="812"/>
                </a:cubicBezTo>
                <a:lnTo>
                  <a:pt x="913" y="812"/>
                </a:lnTo>
                <a:cubicBezTo>
                  <a:pt x="923" y="812"/>
                  <a:pt x="926" y="806"/>
                  <a:pt x="926" y="800"/>
                </a:cubicBezTo>
                <a:close/>
                <a:moveTo>
                  <a:pt x="686" y="714"/>
                </a:moveTo>
                <a:lnTo>
                  <a:pt x="686" y="727"/>
                </a:lnTo>
                <a:cubicBezTo>
                  <a:pt x="686" y="733"/>
                  <a:pt x="692" y="740"/>
                  <a:pt x="698" y="740"/>
                </a:cubicBezTo>
                <a:lnTo>
                  <a:pt x="913" y="740"/>
                </a:lnTo>
                <a:cubicBezTo>
                  <a:pt x="923" y="740"/>
                  <a:pt x="926" y="733"/>
                  <a:pt x="926" y="727"/>
                </a:cubicBezTo>
                <a:lnTo>
                  <a:pt x="926" y="714"/>
                </a:lnTo>
                <a:cubicBezTo>
                  <a:pt x="926" y="705"/>
                  <a:pt x="923" y="699"/>
                  <a:pt x="913" y="699"/>
                </a:cubicBezTo>
                <a:lnTo>
                  <a:pt x="698" y="699"/>
                </a:lnTo>
                <a:cubicBezTo>
                  <a:pt x="692" y="699"/>
                  <a:pt x="686" y="705"/>
                  <a:pt x="686" y="714"/>
                </a:cubicBezTo>
                <a:close/>
                <a:moveTo>
                  <a:pt x="679" y="999"/>
                </a:moveTo>
                <a:lnTo>
                  <a:pt x="679" y="1012"/>
                </a:lnTo>
                <a:cubicBezTo>
                  <a:pt x="679" y="1021"/>
                  <a:pt x="686" y="1024"/>
                  <a:pt x="692" y="1024"/>
                </a:cubicBezTo>
                <a:lnTo>
                  <a:pt x="919" y="1024"/>
                </a:lnTo>
                <a:cubicBezTo>
                  <a:pt x="926" y="1024"/>
                  <a:pt x="932" y="1021"/>
                  <a:pt x="932" y="1012"/>
                </a:cubicBezTo>
                <a:lnTo>
                  <a:pt x="932" y="999"/>
                </a:lnTo>
                <a:cubicBezTo>
                  <a:pt x="932" y="993"/>
                  <a:pt x="926" y="986"/>
                  <a:pt x="919" y="986"/>
                </a:cubicBezTo>
                <a:lnTo>
                  <a:pt x="692" y="986"/>
                </a:lnTo>
                <a:cubicBezTo>
                  <a:pt x="686" y="986"/>
                  <a:pt x="679" y="993"/>
                  <a:pt x="679" y="999"/>
                </a:cubicBezTo>
                <a:close/>
                <a:moveTo>
                  <a:pt x="720" y="882"/>
                </a:moveTo>
                <a:lnTo>
                  <a:pt x="891" y="882"/>
                </a:lnTo>
                <a:cubicBezTo>
                  <a:pt x="897" y="882"/>
                  <a:pt x="904" y="876"/>
                  <a:pt x="904" y="869"/>
                </a:cubicBezTo>
                <a:lnTo>
                  <a:pt x="904" y="857"/>
                </a:lnTo>
                <a:cubicBezTo>
                  <a:pt x="904" y="850"/>
                  <a:pt x="897" y="844"/>
                  <a:pt x="891" y="844"/>
                </a:cubicBezTo>
                <a:lnTo>
                  <a:pt x="720" y="844"/>
                </a:lnTo>
                <a:cubicBezTo>
                  <a:pt x="714" y="844"/>
                  <a:pt x="708" y="850"/>
                  <a:pt x="708" y="857"/>
                </a:cubicBezTo>
                <a:lnTo>
                  <a:pt x="708" y="869"/>
                </a:lnTo>
                <a:cubicBezTo>
                  <a:pt x="708" y="876"/>
                  <a:pt x="714" y="882"/>
                  <a:pt x="720" y="882"/>
                </a:cubicBezTo>
                <a:close/>
                <a:moveTo>
                  <a:pt x="878" y="594"/>
                </a:moveTo>
                <a:lnTo>
                  <a:pt x="910" y="569"/>
                </a:lnTo>
                <a:lnTo>
                  <a:pt x="951" y="582"/>
                </a:lnTo>
                <a:lnTo>
                  <a:pt x="938" y="544"/>
                </a:lnTo>
                <a:lnTo>
                  <a:pt x="964" y="512"/>
                </a:lnTo>
                <a:lnTo>
                  <a:pt x="923" y="512"/>
                </a:lnTo>
                <a:lnTo>
                  <a:pt x="897" y="477"/>
                </a:lnTo>
                <a:lnTo>
                  <a:pt x="885" y="515"/>
                </a:lnTo>
                <a:lnTo>
                  <a:pt x="847" y="528"/>
                </a:lnTo>
                <a:lnTo>
                  <a:pt x="878" y="553"/>
                </a:lnTo>
                <a:lnTo>
                  <a:pt x="878" y="594"/>
                </a:lnTo>
                <a:close/>
                <a:moveTo>
                  <a:pt x="698" y="926"/>
                </a:moveTo>
                <a:lnTo>
                  <a:pt x="698" y="942"/>
                </a:lnTo>
                <a:cubicBezTo>
                  <a:pt x="698" y="948"/>
                  <a:pt x="701" y="955"/>
                  <a:pt x="711" y="955"/>
                </a:cubicBezTo>
                <a:lnTo>
                  <a:pt x="904" y="955"/>
                </a:lnTo>
                <a:cubicBezTo>
                  <a:pt x="910" y="955"/>
                  <a:pt x="916" y="948"/>
                  <a:pt x="916" y="942"/>
                </a:cubicBezTo>
                <a:lnTo>
                  <a:pt x="916" y="926"/>
                </a:lnTo>
                <a:cubicBezTo>
                  <a:pt x="916" y="920"/>
                  <a:pt x="910" y="914"/>
                  <a:pt x="904" y="914"/>
                </a:cubicBezTo>
                <a:lnTo>
                  <a:pt x="711" y="914"/>
                </a:lnTo>
                <a:cubicBezTo>
                  <a:pt x="701" y="914"/>
                  <a:pt x="698" y="920"/>
                  <a:pt x="698" y="926"/>
                </a:cubicBezTo>
                <a:close/>
                <a:moveTo>
                  <a:pt x="641" y="1170"/>
                </a:moveTo>
                <a:lnTo>
                  <a:pt x="970" y="1170"/>
                </a:lnTo>
                <a:cubicBezTo>
                  <a:pt x="979" y="1170"/>
                  <a:pt x="983" y="1163"/>
                  <a:pt x="983" y="1157"/>
                </a:cubicBezTo>
                <a:lnTo>
                  <a:pt x="983" y="1141"/>
                </a:lnTo>
                <a:cubicBezTo>
                  <a:pt x="983" y="1135"/>
                  <a:pt x="979" y="1129"/>
                  <a:pt x="970" y="1129"/>
                </a:cubicBezTo>
                <a:lnTo>
                  <a:pt x="641" y="1129"/>
                </a:lnTo>
                <a:cubicBezTo>
                  <a:pt x="635" y="1129"/>
                  <a:pt x="629" y="1135"/>
                  <a:pt x="629" y="1141"/>
                </a:cubicBezTo>
                <a:lnTo>
                  <a:pt x="629" y="1157"/>
                </a:lnTo>
                <a:cubicBezTo>
                  <a:pt x="629" y="1163"/>
                  <a:pt x="635" y="1170"/>
                  <a:pt x="641" y="1170"/>
                </a:cubicBezTo>
                <a:close/>
                <a:moveTo>
                  <a:pt x="1137" y="866"/>
                </a:moveTo>
                <a:lnTo>
                  <a:pt x="1178" y="879"/>
                </a:lnTo>
                <a:lnTo>
                  <a:pt x="1163" y="841"/>
                </a:lnTo>
                <a:lnTo>
                  <a:pt x="1188" y="806"/>
                </a:lnTo>
                <a:lnTo>
                  <a:pt x="1147" y="806"/>
                </a:lnTo>
                <a:lnTo>
                  <a:pt x="1125" y="774"/>
                </a:lnTo>
                <a:lnTo>
                  <a:pt x="1112" y="812"/>
                </a:lnTo>
                <a:lnTo>
                  <a:pt x="1071" y="825"/>
                </a:lnTo>
                <a:lnTo>
                  <a:pt x="1106" y="850"/>
                </a:lnTo>
                <a:lnTo>
                  <a:pt x="1106" y="891"/>
                </a:lnTo>
                <a:lnTo>
                  <a:pt x="1137" y="866"/>
                </a:lnTo>
                <a:close/>
                <a:moveTo>
                  <a:pt x="1077" y="686"/>
                </a:moveTo>
                <a:lnTo>
                  <a:pt x="1115" y="699"/>
                </a:lnTo>
                <a:lnTo>
                  <a:pt x="1103" y="661"/>
                </a:lnTo>
                <a:lnTo>
                  <a:pt x="1128" y="626"/>
                </a:lnTo>
                <a:lnTo>
                  <a:pt x="1087" y="626"/>
                </a:lnTo>
                <a:lnTo>
                  <a:pt x="1062" y="591"/>
                </a:lnTo>
                <a:lnTo>
                  <a:pt x="1049" y="632"/>
                </a:lnTo>
                <a:lnTo>
                  <a:pt x="1011" y="645"/>
                </a:lnTo>
                <a:lnTo>
                  <a:pt x="1043" y="667"/>
                </a:lnTo>
                <a:lnTo>
                  <a:pt x="1043" y="708"/>
                </a:lnTo>
                <a:lnTo>
                  <a:pt x="1077" y="686"/>
                </a:lnTo>
                <a:close/>
                <a:moveTo>
                  <a:pt x="1614" y="591"/>
                </a:moveTo>
                <a:lnTo>
                  <a:pt x="1611" y="588"/>
                </a:lnTo>
                <a:lnTo>
                  <a:pt x="1611" y="585"/>
                </a:lnTo>
                <a:cubicBezTo>
                  <a:pt x="1611" y="579"/>
                  <a:pt x="1605" y="572"/>
                  <a:pt x="1599" y="569"/>
                </a:cubicBezTo>
                <a:lnTo>
                  <a:pt x="1592" y="566"/>
                </a:lnTo>
                <a:cubicBezTo>
                  <a:pt x="1545" y="547"/>
                  <a:pt x="1539" y="534"/>
                  <a:pt x="1529" y="512"/>
                </a:cubicBezTo>
                <a:cubicBezTo>
                  <a:pt x="1520" y="493"/>
                  <a:pt x="1507" y="468"/>
                  <a:pt x="1475" y="436"/>
                </a:cubicBezTo>
                <a:cubicBezTo>
                  <a:pt x="1403" y="364"/>
                  <a:pt x="1317" y="379"/>
                  <a:pt x="1283" y="389"/>
                </a:cubicBezTo>
                <a:cubicBezTo>
                  <a:pt x="1232" y="364"/>
                  <a:pt x="1185" y="364"/>
                  <a:pt x="1150" y="373"/>
                </a:cubicBezTo>
                <a:cubicBezTo>
                  <a:pt x="1150" y="335"/>
                  <a:pt x="1134" y="294"/>
                  <a:pt x="1093" y="256"/>
                </a:cubicBezTo>
                <a:cubicBezTo>
                  <a:pt x="1093" y="218"/>
                  <a:pt x="1081" y="130"/>
                  <a:pt x="989" y="85"/>
                </a:cubicBezTo>
                <a:cubicBezTo>
                  <a:pt x="948" y="63"/>
                  <a:pt x="923" y="60"/>
                  <a:pt x="900" y="57"/>
                </a:cubicBezTo>
                <a:cubicBezTo>
                  <a:pt x="875" y="54"/>
                  <a:pt x="863" y="51"/>
                  <a:pt x="831" y="13"/>
                </a:cubicBezTo>
                <a:lnTo>
                  <a:pt x="825" y="6"/>
                </a:lnTo>
                <a:cubicBezTo>
                  <a:pt x="821" y="3"/>
                  <a:pt x="815" y="0"/>
                  <a:pt x="812" y="0"/>
                </a:cubicBezTo>
                <a:lnTo>
                  <a:pt x="809" y="0"/>
                </a:lnTo>
                <a:lnTo>
                  <a:pt x="806" y="0"/>
                </a:lnTo>
                <a:lnTo>
                  <a:pt x="803" y="0"/>
                </a:lnTo>
                <a:lnTo>
                  <a:pt x="799" y="0"/>
                </a:lnTo>
                <a:lnTo>
                  <a:pt x="796" y="0"/>
                </a:lnTo>
                <a:lnTo>
                  <a:pt x="793" y="3"/>
                </a:lnTo>
                <a:lnTo>
                  <a:pt x="787" y="6"/>
                </a:lnTo>
                <a:lnTo>
                  <a:pt x="784" y="10"/>
                </a:lnTo>
                <a:lnTo>
                  <a:pt x="780" y="13"/>
                </a:lnTo>
                <a:cubicBezTo>
                  <a:pt x="749" y="51"/>
                  <a:pt x="736" y="54"/>
                  <a:pt x="711" y="57"/>
                </a:cubicBezTo>
                <a:cubicBezTo>
                  <a:pt x="689" y="60"/>
                  <a:pt x="663" y="63"/>
                  <a:pt x="622" y="85"/>
                </a:cubicBezTo>
                <a:cubicBezTo>
                  <a:pt x="534" y="130"/>
                  <a:pt x="521" y="218"/>
                  <a:pt x="518" y="256"/>
                </a:cubicBezTo>
                <a:cubicBezTo>
                  <a:pt x="477" y="294"/>
                  <a:pt x="464" y="335"/>
                  <a:pt x="464" y="376"/>
                </a:cubicBezTo>
                <a:cubicBezTo>
                  <a:pt x="427" y="364"/>
                  <a:pt x="382" y="364"/>
                  <a:pt x="332" y="392"/>
                </a:cubicBezTo>
                <a:cubicBezTo>
                  <a:pt x="297" y="379"/>
                  <a:pt x="212" y="367"/>
                  <a:pt x="139" y="439"/>
                </a:cubicBezTo>
                <a:cubicBezTo>
                  <a:pt x="107" y="468"/>
                  <a:pt x="95" y="493"/>
                  <a:pt x="85" y="512"/>
                </a:cubicBezTo>
                <a:cubicBezTo>
                  <a:pt x="73" y="534"/>
                  <a:pt x="70" y="547"/>
                  <a:pt x="22" y="566"/>
                </a:cubicBezTo>
                <a:cubicBezTo>
                  <a:pt x="13" y="569"/>
                  <a:pt x="6" y="575"/>
                  <a:pt x="3" y="582"/>
                </a:cubicBezTo>
                <a:lnTo>
                  <a:pt x="3" y="585"/>
                </a:lnTo>
                <a:lnTo>
                  <a:pt x="0" y="588"/>
                </a:lnTo>
                <a:lnTo>
                  <a:pt x="0" y="591"/>
                </a:lnTo>
                <a:lnTo>
                  <a:pt x="0" y="594"/>
                </a:lnTo>
                <a:cubicBezTo>
                  <a:pt x="0" y="601"/>
                  <a:pt x="3" y="607"/>
                  <a:pt x="6" y="613"/>
                </a:cubicBezTo>
                <a:cubicBezTo>
                  <a:pt x="35" y="654"/>
                  <a:pt x="32" y="667"/>
                  <a:pt x="25" y="692"/>
                </a:cubicBezTo>
                <a:cubicBezTo>
                  <a:pt x="22" y="714"/>
                  <a:pt x="19" y="743"/>
                  <a:pt x="25" y="784"/>
                </a:cubicBezTo>
                <a:cubicBezTo>
                  <a:pt x="41" y="885"/>
                  <a:pt x="120" y="923"/>
                  <a:pt x="155" y="936"/>
                </a:cubicBezTo>
                <a:cubicBezTo>
                  <a:pt x="180" y="989"/>
                  <a:pt x="215" y="1015"/>
                  <a:pt x="253" y="1027"/>
                </a:cubicBezTo>
                <a:cubicBezTo>
                  <a:pt x="231" y="1059"/>
                  <a:pt x="215" y="1100"/>
                  <a:pt x="227" y="1157"/>
                </a:cubicBezTo>
                <a:cubicBezTo>
                  <a:pt x="205" y="1189"/>
                  <a:pt x="164" y="1265"/>
                  <a:pt x="212" y="1356"/>
                </a:cubicBezTo>
                <a:cubicBezTo>
                  <a:pt x="231" y="1397"/>
                  <a:pt x="250" y="1416"/>
                  <a:pt x="265" y="1429"/>
                </a:cubicBezTo>
                <a:cubicBezTo>
                  <a:pt x="284" y="1448"/>
                  <a:pt x="294" y="1457"/>
                  <a:pt x="297" y="1508"/>
                </a:cubicBezTo>
                <a:cubicBezTo>
                  <a:pt x="297" y="1511"/>
                  <a:pt x="297" y="1517"/>
                  <a:pt x="300" y="1521"/>
                </a:cubicBezTo>
                <a:lnTo>
                  <a:pt x="303" y="1527"/>
                </a:lnTo>
                <a:cubicBezTo>
                  <a:pt x="310" y="1536"/>
                  <a:pt x="322" y="1540"/>
                  <a:pt x="335" y="1536"/>
                </a:cubicBezTo>
                <a:cubicBezTo>
                  <a:pt x="385" y="1524"/>
                  <a:pt x="398" y="1530"/>
                  <a:pt x="420" y="1543"/>
                </a:cubicBezTo>
                <a:cubicBezTo>
                  <a:pt x="439" y="1552"/>
                  <a:pt x="461" y="1565"/>
                  <a:pt x="506" y="1571"/>
                </a:cubicBezTo>
                <a:cubicBezTo>
                  <a:pt x="607" y="1587"/>
                  <a:pt x="667" y="1524"/>
                  <a:pt x="692" y="1495"/>
                </a:cubicBezTo>
                <a:cubicBezTo>
                  <a:pt x="749" y="1489"/>
                  <a:pt x="784" y="1461"/>
                  <a:pt x="809" y="1429"/>
                </a:cubicBezTo>
                <a:cubicBezTo>
                  <a:pt x="831" y="1461"/>
                  <a:pt x="866" y="1486"/>
                  <a:pt x="923" y="1492"/>
                </a:cubicBezTo>
                <a:cubicBezTo>
                  <a:pt x="945" y="1521"/>
                  <a:pt x="1008" y="1587"/>
                  <a:pt x="1109" y="1571"/>
                </a:cubicBezTo>
                <a:cubicBezTo>
                  <a:pt x="1150" y="1562"/>
                  <a:pt x="1175" y="1549"/>
                  <a:pt x="1194" y="1540"/>
                </a:cubicBezTo>
                <a:cubicBezTo>
                  <a:pt x="1216" y="1527"/>
                  <a:pt x="1229" y="1521"/>
                  <a:pt x="1276" y="1536"/>
                </a:cubicBezTo>
                <a:lnTo>
                  <a:pt x="1286" y="1536"/>
                </a:lnTo>
                <a:lnTo>
                  <a:pt x="1295" y="1536"/>
                </a:lnTo>
                <a:lnTo>
                  <a:pt x="1302" y="1533"/>
                </a:lnTo>
                <a:lnTo>
                  <a:pt x="1305" y="1530"/>
                </a:lnTo>
                <a:lnTo>
                  <a:pt x="1308" y="1530"/>
                </a:lnTo>
                <a:lnTo>
                  <a:pt x="1308" y="1527"/>
                </a:lnTo>
                <a:lnTo>
                  <a:pt x="1311" y="1524"/>
                </a:lnTo>
                <a:lnTo>
                  <a:pt x="1311" y="1521"/>
                </a:lnTo>
                <a:lnTo>
                  <a:pt x="1314" y="1521"/>
                </a:lnTo>
                <a:lnTo>
                  <a:pt x="1317" y="1514"/>
                </a:lnTo>
                <a:lnTo>
                  <a:pt x="1317" y="1508"/>
                </a:lnTo>
                <a:cubicBezTo>
                  <a:pt x="1321" y="1454"/>
                  <a:pt x="1330" y="1448"/>
                  <a:pt x="1349" y="1429"/>
                </a:cubicBezTo>
                <a:cubicBezTo>
                  <a:pt x="1362" y="1413"/>
                  <a:pt x="1384" y="1394"/>
                  <a:pt x="1403" y="1356"/>
                </a:cubicBezTo>
                <a:cubicBezTo>
                  <a:pt x="1450" y="1265"/>
                  <a:pt x="1409" y="1186"/>
                  <a:pt x="1387" y="1157"/>
                </a:cubicBezTo>
                <a:cubicBezTo>
                  <a:pt x="1400" y="1100"/>
                  <a:pt x="1384" y="1056"/>
                  <a:pt x="1362" y="1027"/>
                </a:cubicBezTo>
                <a:cubicBezTo>
                  <a:pt x="1400" y="1015"/>
                  <a:pt x="1434" y="986"/>
                  <a:pt x="1460" y="936"/>
                </a:cubicBezTo>
                <a:cubicBezTo>
                  <a:pt x="1494" y="923"/>
                  <a:pt x="1573" y="885"/>
                  <a:pt x="1589" y="784"/>
                </a:cubicBezTo>
                <a:cubicBezTo>
                  <a:pt x="1596" y="740"/>
                  <a:pt x="1589" y="714"/>
                  <a:pt x="1586" y="692"/>
                </a:cubicBezTo>
                <a:cubicBezTo>
                  <a:pt x="1583" y="667"/>
                  <a:pt x="1580" y="654"/>
                  <a:pt x="1608" y="613"/>
                </a:cubicBezTo>
                <a:lnTo>
                  <a:pt x="1611" y="607"/>
                </a:lnTo>
                <a:cubicBezTo>
                  <a:pt x="1611" y="601"/>
                  <a:pt x="1614" y="598"/>
                  <a:pt x="1614" y="594"/>
                </a:cubicBezTo>
                <a:lnTo>
                  <a:pt x="1614" y="591"/>
                </a:lnTo>
                <a:close/>
                <a:moveTo>
                  <a:pt x="572" y="294"/>
                </a:moveTo>
                <a:cubicBezTo>
                  <a:pt x="581" y="288"/>
                  <a:pt x="585" y="278"/>
                  <a:pt x="585" y="266"/>
                </a:cubicBezTo>
                <a:cubicBezTo>
                  <a:pt x="585" y="262"/>
                  <a:pt x="575" y="180"/>
                  <a:pt x="654" y="142"/>
                </a:cubicBezTo>
                <a:cubicBezTo>
                  <a:pt x="682" y="126"/>
                  <a:pt x="701" y="123"/>
                  <a:pt x="720" y="120"/>
                </a:cubicBezTo>
                <a:cubicBezTo>
                  <a:pt x="752" y="117"/>
                  <a:pt x="774" y="111"/>
                  <a:pt x="806" y="79"/>
                </a:cubicBezTo>
                <a:cubicBezTo>
                  <a:pt x="837" y="111"/>
                  <a:pt x="863" y="117"/>
                  <a:pt x="894" y="120"/>
                </a:cubicBezTo>
                <a:cubicBezTo>
                  <a:pt x="910" y="123"/>
                  <a:pt x="929" y="126"/>
                  <a:pt x="960" y="142"/>
                </a:cubicBezTo>
                <a:cubicBezTo>
                  <a:pt x="1036" y="180"/>
                  <a:pt x="1030" y="262"/>
                  <a:pt x="1030" y="266"/>
                </a:cubicBezTo>
                <a:cubicBezTo>
                  <a:pt x="1027" y="278"/>
                  <a:pt x="1033" y="288"/>
                  <a:pt x="1039" y="294"/>
                </a:cubicBezTo>
                <a:cubicBezTo>
                  <a:pt x="1099" y="341"/>
                  <a:pt x="1087" y="392"/>
                  <a:pt x="1077" y="417"/>
                </a:cubicBezTo>
                <a:cubicBezTo>
                  <a:pt x="998" y="367"/>
                  <a:pt x="904" y="338"/>
                  <a:pt x="806" y="338"/>
                </a:cubicBezTo>
                <a:cubicBezTo>
                  <a:pt x="705" y="338"/>
                  <a:pt x="613" y="367"/>
                  <a:pt x="534" y="417"/>
                </a:cubicBezTo>
                <a:cubicBezTo>
                  <a:pt x="524" y="389"/>
                  <a:pt x="515" y="338"/>
                  <a:pt x="572" y="294"/>
                </a:cubicBezTo>
                <a:close/>
                <a:moveTo>
                  <a:pt x="209" y="901"/>
                </a:moveTo>
                <a:cubicBezTo>
                  <a:pt x="205" y="888"/>
                  <a:pt x="196" y="882"/>
                  <a:pt x="186" y="879"/>
                </a:cubicBezTo>
                <a:cubicBezTo>
                  <a:pt x="183" y="879"/>
                  <a:pt x="101" y="860"/>
                  <a:pt x="88" y="774"/>
                </a:cubicBezTo>
                <a:cubicBezTo>
                  <a:pt x="82" y="743"/>
                  <a:pt x="85" y="724"/>
                  <a:pt x="88" y="705"/>
                </a:cubicBezTo>
                <a:cubicBezTo>
                  <a:pt x="95" y="673"/>
                  <a:pt x="95" y="648"/>
                  <a:pt x="76" y="610"/>
                </a:cubicBezTo>
                <a:cubicBezTo>
                  <a:pt x="117" y="588"/>
                  <a:pt x="130" y="569"/>
                  <a:pt x="142" y="541"/>
                </a:cubicBezTo>
                <a:cubicBezTo>
                  <a:pt x="152" y="525"/>
                  <a:pt x="158" y="506"/>
                  <a:pt x="183" y="484"/>
                </a:cubicBezTo>
                <a:cubicBezTo>
                  <a:pt x="243" y="424"/>
                  <a:pt x="319" y="455"/>
                  <a:pt x="322" y="455"/>
                </a:cubicBezTo>
                <a:cubicBezTo>
                  <a:pt x="335" y="458"/>
                  <a:pt x="344" y="458"/>
                  <a:pt x="354" y="452"/>
                </a:cubicBezTo>
                <a:cubicBezTo>
                  <a:pt x="414" y="414"/>
                  <a:pt x="458" y="436"/>
                  <a:pt x="480" y="455"/>
                </a:cubicBezTo>
                <a:cubicBezTo>
                  <a:pt x="367" y="550"/>
                  <a:pt x="294" y="689"/>
                  <a:pt x="294" y="847"/>
                </a:cubicBezTo>
                <a:cubicBezTo>
                  <a:pt x="294" y="891"/>
                  <a:pt x="300" y="933"/>
                  <a:pt x="310" y="971"/>
                </a:cubicBezTo>
                <a:cubicBezTo>
                  <a:pt x="281" y="974"/>
                  <a:pt x="234" y="964"/>
                  <a:pt x="209" y="901"/>
                </a:cubicBezTo>
                <a:close/>
                <a:moveTo>
                  <a:pt x="673" y="1432"/>
                </a:moveTo>
                <a:cubicBezTo>
                  <a:pt x="660" y="1432"/>
                  <a:pt x="651" y="1438"/>
                  <a:pt x="645" y="1448"/>
                </a:cubicBezTo>
                <a:cubicBezTo>
                  <a:pt x="645" y="1451"/>
                  <a:pt x="600" y="1521"/>
                  <a:pt x="515" y="1508"/>
                </a:cubicBezTo>
                <a:cubicBezTo>
                  <a:pt x="483" y="1505"/>
                  <a:pt x="464" y="1495"/>
                  <a:pt x="449" y="1486"/>
                </a:cubicBezTo>
                <a:cubicBezTo>
                  <a:pt x="420" y="1470"/>
                  <a:pt x="398" y="1461"/>
                  <a:pt x="354" y="1467"/>
                </a:cubicBezTo>
                <a:cubicBezTo>
                  <a:pt x="348" y="1426"/>
                  <a:pt x="332" y="1407"/>
                  <a:pt x="310" y="1385"/>
                </a:cubicBezTo>
                <a:cubicBezTo>
                  <a:pt x="297" y="1372"/>
                  <a:pt x="281" y="1356"/>
                  <a:pt x="269" y="1328"/>
                </a:cubicBezTo>
                <a:cubicBezTo>
                  <a:pt x="227" y="1252"/>
                  <a:pt x="281" y="1189"/>
                  <a:pt x="284" y="1186"/>
                </a:cubicBezTo>
                <a:cubicBezTo>
                  <a:pt x="291" y="1176"/>
                  <a:pt x="294" y="1167"/>
                  <a:pt x="291" y="1157"/>
                </a:cubicBezTo>
                <a:cubicBezTo>
                  <a:pt x="272" y="1087"/>
                  <a:pt x="306" y="1053"/>
                  <a:pt x="332" y="1037"/>
                </a:cubicBezTo>
                <a:cubicBezTo>
                  <a:pt x="404" y="1217"/>
                  <a:pt x="572" y="1344"/>
                  <a:pt x="771" y="1356"/>
                </a:cubicBezTo>
                <a:cubicBezTo>
                  <a:pt x="765" y="1385"/>
                  <a:pt x="742" y="1429"/>
                  <a:pt x="673" y="1432"/>
                </a:cubicBezTo>
                <a:close/>
                <a:moveTo>
                  <a:pt x="806" y="1299"/>
                </a:moveTo>
                <a:cubicBezTo>
                  <a:pt x="556" y="1299"/>
                  <a:pt x="354" y="1097"/>
                  <a:pt x="354" y="847"/>
                </a:cubicBezTo>
                <a:cubicBezTo>
                  <a:pt x="354" y="598"/>
                  <a:pt x="556" y="395"/>
                  <a:pt x="806" y="395"/>
                </a:cubicBezTo>
                <a:cubicBezTo>
                  <a:pt x="1055" y="395"/>
                  <a:pt x="1257" y="598"/>
                  <a:pt x="1257" y="847"/>
                </a:cubicBezTo>
                <a:cubicBezTo>
                  <a:pt x="1257" y="1097"/>
                  <a:pt x="1055" y="1299"/>
                  <a:pt x="806" y="1299"/>
                </a:cubicBezTo>
                <a:close/>
                <a:moveTo>
                  <a:pt x="1346" y="1328"/>
                </a:moveTo>
                <a:cubicBezTo>
                  <a:pt x="1330" y="1356"/>
                  <a:pt x="1317" y="1369"/>
                  <a:pt x="1305" y="1381"/>
                </a:cubicBezTo>
                <a:cubicBezTo>
                  <a:pt x="1283" y="1404"/>
                  <a:pt x="1267" y="1423"/>
                  <a:pt x="1257" y="1467"/>
                </a:cubicBezTo>
                <a:cubicBezTo>
                  <a:pt x="1216" y="1461"/>
                  <a:pt x="1191" y="1470"/>
                  <a:pt x="1166" y="1486"/>
                </a:cubicBezTo>
                <a:cubicBezTo>
                  <a:pt x="1147" y="1492"/>
                  <a:pt x="1131" y="1502"/>
                  <a:pt x="1096" y="1508"/>
                </a:cubicBezTo>
                <a:cubicBezTo>
                  <a:pt x="1014" y="1521"/>
                  <a:pt x="970" y="1448"/>
                  <a:pt x="967" y="1448"/>
                </a:cubicBezTo>
                <a:cubicBezTo>
                  <a:pt x="964" y="1438"/>
                  <a:pt x="954" y="1432"/>
                  <a:pt x="942" y="1432"/>
                </a:cubicBezTo>
                <a:cubicBezTo>
                  <a:pt x="872" y="1429"/>
                  <a:pt x="850" y="1385"/>
                  <a:pt x="844" y="1356"/>
                </a:cubicBezTo>
                <a:cubicBezTo>
                  <a:pt x="1043" y="1344"/>
                  <a:pt x="1210" y="1214"/>
                  <a:pt x="1280" y="1034"/>
                </a:cubicBezTo>
                <a:cubicBezTo>
                  <a:pt x="1302" y="1050"/>
                  <a:pt x="1343" y="1084"/>
                  <a:pt x="1321" y="1154"/>
                </a:cubicBezTo>
                <a:cubicBezTo>
                  <a:pt x="1317" y="1167"/>
                  <a:pt x="1321" y="1176"/>
                  <a:pt x="1330" y="1186"/>
                </a:cubicBezTo>
                <a:cubicBezTo>
                  <a:pt x="1330" y="1186"/>
                  <a:pt x="1384" y="1252"/>
                  <a:pt x="1346" y="1328"/>
                </a:cubicBezTo>
                <a:close/>
                <a:moveTo>
                  <a:pt x="1523" y="705"/>
                </a:moveTo>
                <a:cubicBezTo>
                  <a:pt x="1529" y="721"/>
                  <a:pt x="1532" y="740"/>
                  <a:pt x="1526" y="774"/>
                </a:cubicBezTo>
                <a:cubicBezTo>
                  <a:pt x="1513" y="857"/>
                  <a:pt x="1431" y="879"/>
                  <a:pt x="1428" y="879"/>
                </a:cubicBezTo>
                <a:cubicBezTo>
                  <a:pt x="1419" y="882"/>
                  <a:pt x="1409" y="888"/>
                  <a:pt x="1406" y="898"/>
                </a:cubicBezTo>
                <a:cubicBezTo>
                  <a:pt x="1381" y="967"/>
                  <a:pt x="1327" y="974"/>
                  <a:pt x="1299" y="971"/>
                </a:cubicBezTo>
                <a:cubicBezTo>
                  <a:pt x="1308" y="933"/>
                  <a:pt x="1314" y="891"/>
                  <a:pt x="1314" y="847"/>
                </a:cubicBezTo>
                <a:cubicBezTo>
                  <a:pt x="1314" y="692"/>
                  <a:pt x="1242" y="550"/>
                  <a:pt x="1131" y="455"/>
                </a:cubicBezTo>
                <a:cubicBezTo>
                  <a:pt x="1150" y="439"/>
                  <a:pt x="1197" y="411"/>
                  <a:pt x="1261" y="452"/>
                </a:cubicBezTo>
                <a:cubicBezTo>
                  <a:pt x="1270" y="458"/>
                  <a:pt x="1280" y="458"/>
                  <a:pt x="1289" y="455"/>
                </a:cubicBezTo>
                <a:cubicBezTo>
                  <a:pt x="1292" y="452"/>
                  <a:pt x="1371" y="420"/>
                  <a:pt x="1431" y="481"/>
                </a:cubicBezTo>
                <a:cubicBezTo>
                  <a:pt x="1453" y="506"/>
                  <a:pt x="1463" y="522"/>
                  <a:pt x="1472" y="541"/>
                </a:cubicBezTo>
                <a:cubicBezTo>
                  <a:pt x="1485" y="566"/>
                  <a:pt x="1498" y="588"/>
                  <a:pt x="1535" y="610"/>
                </a:cubicBezTo>
                <a:cubicBezTo>
                  <a:pt x="1517" y="648"/>
                  <a:pt x="1520" y="673"/>
                  <a:pt x="1523" y="705"/>
                </a:cubicBezTo>
                <a:close/>
                <a:moveTo>
                  <a:pt x="986" y="1201"/>
                </a:moveTo>
                <a:lnTo>
                  <a:pt x="629" y="1201"/>
                </a:lnTo>
                <a:cubicBezTo>
                  <a:pt x="619" y="1201"/>
                  <a:pt x="616" y="1208"/>
                  <a:pt x="616" y="1214"/>
                </a:cubicBezTo>
                <a:lnTo>
                  <a:pt x="616" y="1227"/>
                </a:lnTo>
                <a:cubicBezTo>
                  <a:pt x="616" y="1233"/>
                  <a:pt x="619" y="1239"/>
                  <a:pt x="629" y="1239"/>
                </a:cubicBezTo>
                <a:lnTo>
                  <a:pt x="986" y="1239"/>
                </a:lnTo>
                <a:cubicBezTo>
                  <a:pt x="992" y="1239"/>
                  <a:pt x="998" y="1233"/>
                  <a:pt x="998" y="1227"/>
                </a:cubicBezTo>
                <a:lnTo>
                  <a:pt x="998" y="1214"/>
                </a:lnTo>
                <a:cubicBezTo>
                  <a:pt x="998" y="1208"/>
                  <a:pt x="992" y="1201"/>
                  <a:pt x="986" y="1201"/>
                </a:cubicBezTo>
                <a:close/>
                <a:moveTo>
                  <a:pt x="660" y="1097"/>
                </a:moveTo>
                <a:lnTo>
                  <a:pt x="951" y="1097"/>
                </a:lnTo>
                <a:cubicBezTo>
                  <a:pt x="957" y="1097"/>
                  <a:pt x="964" y="1091"/>
                  <a:pt x="964" y="1084"/>
                </a:cubicBezTo>
                <a:lnTo>
                  <a:pt x="964" y="1072"/>
                </a:lnTo>
                <a:cubicBezTo>
                  <a:pt x="964" y="1062"/>
                  <a:pt x="957" y="1059"/>
                  <a:pt x="951" y="1059"/>
                </a:cubicBezTo>
                <a:lnTo>
                  <a:pt x="660" y="1059"/>
                </a:lnTo>
                <a:cubicBezTo>
                  <a:pt x="654" y="1059"/>
                  <a:pt x="651" y="1062"/>
                  <a:pt x="651" y="1072"/>
                </a:cubicBezTo>
                <a:lnTo>
                  <a:pt x="651" y="1084"/>
                </a:lnTo>
                <a:cubicBezTo>
                  <a:pt x="651" y="1091"/>
                  <a:pt x="654" y="1097"/>
                  <a:pt x="660" y="1097"/>
                </a:cubicBezTo>
                <a:close/>
                <a:moveTo>
                  <a:pt x="667" y="582"/>
                </a:moveTo>
                <a:lnTo>
                  <a:pt x="705" y="569"/>
                </a:lnTo>
                <a:lnTo>
                  <a:pt x="739" y="594"/>
                </a:lnTo>
                <a:lnTo>
                  <a:pt x="736" y="553"/>
                </a:lnTo>
                <a:lnTo>
                  <a:pt x="771" y="528"/>
                </a:lnTo>
                <a:lnTo>
                  <a:pt x="730" y="515"/>
                </a:lnTo>
                <a:lnTo>
                  <a:pt x="717" y="477"/>
                </a:lnTo>
                <a:lnTo>
                  <a:pt x="695" y="512"/>
                </a:lnTo>
                <a:lnTo>
                  <a:pt x="654" y="512"/>
                </a:lnTo>
                <a:lnTo>
                  <a:pt x="679" y="544"/>
                </a:lnTo>
                <a:lnTo>
                  <a:pt x="667" y="582"/>
                </a:lnTo>
                <a:close/>
                <a:moveTo>
                  <a:pt x="566" y="632"/>
                </a:moveTo>
                <a:lnTo>
                  <a:pt x="553" y="591"/>
                </a:lnTo>
                <a:lnTo>
                  <a:pt x="531" y="626"/>
                </a:lnTo>
                <a:lnTo>
                  <a:pt x="490" y="626"/>
                </a:lnTo>
                <a:lnTo>
                  <a:pt x="515" y="661"/>
                </a:lnTo>
                <a:lnTo>
                  <a:pt x="502" y="699"/>
                </a:lnTo>
                <a:lnTo>
                  <a:pt x="540" y="686"/>
                </a:lnTo>
                <a:lnTo>
                  <a:pt x="572" y="708"/>
                </a:lnTo>
                <a:lnTo>
                  <a:pt x="572" y="667"/>
                </a:lnTo>
                <a:lnTo>
                  <a:pt x="607" y="645"/>
                </a:lnTo>
                <a:lnTo>
                  <a:pt x="566" y="632"/>
                </a:lnTo>
                <a:close/>
                <a:moveTo>
                  <a:pt x="506" y="812"/>
                </a:moveTo>
                <a:lnTo>
                  <a:pt x="493" y="774"/>
                </a:lnTo>
                <a:lnTo>
                  <a:pt x="468" y="806"/>
                </a:lnTo>
                <a:lnTo>
                  <a:pt x="427" y="806"/>
                </a:lnTo>
                <a:lnTo>
                  <a:pt x="452" y="841"/>
                </a:lnTo>
                <a:lnTo>
                  <a:pt x="439" y="879"/>
                </a:lnTo>
                <a:lnTo>
                  <a:pt x="477" y="866"/>
                </a:lnTo>
                <a:lnTo>
                  <a:pt x="512" y="891"/>
                </a:lnTo>
                <a:lnTo>
                  <a:pt x="512" y="850"/>
                </a:lnTo>
                <a:lnTo>
                  <a:pt x="543" y="825"/>
                </a:lnTo>
                <a:lnTo>
                  <a:pt x="506" y="812"/>
                </a:lnTo>
                <a:lnTo>
                  <a:pt x="506" y="8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Freeform 42">
            <a:extLst>
              <a:ext uri="{FF2B5EF4-FFF2-40B4-BE49-F238E27FC236}">
                <a16:creationId xmlns:a16="http://schemas.microsoft.com/office/drawing/2014/main" id="{EBFA3B00-95C0-4BE2-BE6A-9F8FD6AE1F1E}"/>
              </a:ext>
            </a:extLst>
          </p:cNvPr>
          <p:cNvSpPr>
            <a:spLocks noEditPoints="1"/>
          </p:cNvSpPr>
          <p:nvPr/>
        </p:nvSpPr>
        <p:spPr bwMode="auto">
          <a:xfrm>
            <a:off x="5428238" y="1525698"/>
            <a:ext cx="1335524" cy="424355"/>
          </a:xfrm>
          <a:custGeom>
            <a:avLst/>
            <a:gdLst>
              <a:gd name="T0" fmla="*/ 392 w 3918"/>
              <a:gd name="T1" fmla="*/ 22 h 1245"/>
              <a:gd name="T2" fmla="*/ 0 w 3918"/>
              <a:gd name="T3" fmla="*/ 22 h 1245"/>
              <a:gd name="T4" fmla="*/ 79 w 3918"/>
              <a:gd name="T5" fmla="*/ 158 h 1245"/>
              <a:gd name="T6" fmla="*/ 79 w 3918"/>
              <a:gd name="T7" fmla="*/ 1220 h 1245"/>
              <a:gd name="T8" fmla="*/ 392 w 3918"/>
              <a:gd name="T9" fmla="*/ 1220 h 1245"/>
              <a:gd name="T10" fmla="*/ 392 w 3918"/>
              <a:gd name="T11" fmla="*/ 22 h 1245"/>
              <a:gd name="T12" fmla="*/ 404 w 3918"/>
              <a:gd name="T13" fmla="*/ 515 h 1245"/>
              <a:gd name="T14" fmla="*/ 938 w 3918"/>
              <a:gd name="T15" fmla="*/ 1230 h 1245"/>
              <a:gd name="T16" fmla="*/ 1305 w 3918"/>
              <a:gd name="T17" fmla="*/ 1230 h 1245"/>
              <a:gd name="T18" fmla="*/ 742 w 3918"/>
              <a:gd name="T19" fmla="*/ 515 h 1245"/>
              <a:gd name="T20" fmla="*/ 1279 w 3918"/>
              <a:gd name="T21" fmla="*/ 19 h 1245"/>
              <a:gd name="T22" fmla="*/ 964 w 3918"/>
              <a:gd name="T23" fmla="*/ 19 h 1245"/>
              <a:gd name="T24" fmla="*/ 407 w 3918"/>
              <a:gd name="T25" fmla="*/ 512 h 1245"/>
              <a:gd name="T26" fmla="*/ 404 w 3918"/>
              <a:gd name="T27" fmla="*/ 515 h 1245"/>
              <a:gd name="T28" fmla="*/ 3918 w 3918"/>
              <a:gd name="T29" fmla="*/ 1223 h 1245"/>
              <a:gd name="T30" fmla="*/ 3918 w 3918"/>
              <a:gd name="T31" fmla="*/ 19 h 1245"/>
              <a:gd name="T32" fmla="*/ 3605 w 3918"/>
              <a:gd name="T33" fmla="*/ 19 h 1245"/>
              <a:gd name="T34" fmla="*/ 3605 w 3918"/>
              <a:gd name="T35" fmla="*/ 1027 h 1245"/>
              <a:gd name="T36" fmla="*/ 3238 w 3918"/>
              <a:gd name="T37" fmla="*/ 1027 h 1245"/>
              <a:gd name="T38" fmla="*/ 3134 w 3918"/>
              <a:gd name="T39" fmla="*/ 901 h 1245"/>
              <a:gd name="T40" fmla="*/ 3134 w 3918"/>
              <a:gd name="T41" fmla="*/ 22 h 1245"/>
              <a:gd name="T42" fmla="*/ 2745 w 3918"/>
              <a:gd name="T43" fmla="*/ 22 h 1245"/>
              <a:gd name="T44" fmla="*/ 2828 w 3918"/>
              <a:gd name="T45" fmla="*/ 155 h 1245"/>
              <a:gd name="T46" fmla="*/ 2828 w 3918"/>
              <a:gd name="T47" fmla="*/ 853 h 1245"/>
              <a:gd name="T48" fmla="*/ 3156 w 3918"/>
              <a:gd name="T49" fmla="*/ 1223 h 1245"/>
              <a:gd name="T50" fmla="*/ 3918 w 3918"/>
              <a:gd name="T51" fmla="*/ 1223 h 1245"/>
              <a:gd name="T52" fmla="*/ 2221 w 3918"/>
              <a:gd name="T53" fmla="*/ 1223 h 1245"/>
              <a:gd name="T54" fmla="*/ 2537 w 3918"/>
              <a:gd name="T55" fmla="*/ 1223 h 1245"/>
              <a:gd name="T56" fmla="*/ 2537 w 3918"/>
              <a:gd name="T57" fmla="*/ 389 h 1245"/>
              <a:gd name="T58" fmla="*/ 2205 w 3918"/>
              <a:gd name="T59" fmla="*/ 19 h 1245"/>
              <a:gd name="T60" fmla="*/ 1362 w 3918"/>
              <a:gd name="T61" fmla="*/ 19 h 1245"/>
              <a:gd name="T62" fmla="*/ 1437 w 3918"/>
              <a:gd name="T63" fmla="*/ 152 h 1245"/>
              <a:gd name="T64" fmla="*/ 1437 w 3918"/>
              <a:gd name="T65" fmla="*/ 1223 h 1245"/>
              <a:gd name="T66" fmla="*/ 1750 w 3918"/>
              <a:gd name="T67" fmla="*/ 1223 h 1245"/>
              <a:gd name="T68" fmla="*/ 1750 w 3918"/>
              <a:gd name="T69" fmla="*/ 215 h 1245"/>
              <a:gd name="T70" fmla="*/ 2117 w 3918"/>
              <a:gd name="T71" fmla="*/ 215 h 1245"/>
              <a:gd name="T72" fmla="*/ 2221 w 3918"/>
              <a:gd name="T73" fmla="*/ 341 h 1245"/>
              <a:gd name="T74" fmla="*/ 2221 w 3918"/>
              <a:gd name="T75" fmla="*/ 1223 h 1245"/>
              <a:gd name="T76" fmla="*/ 2221 w 3918"/>
              <a:gd name="T77" fmla="*/ 1223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918" h="1245">
                <a:moveTo>
                  <a:pt x="392" y="22"/>
                </a:moveTo>
                <a:lnTo>
                  <a:pt x="0" y="22"/>
                </a:lnTo>
                <a:cubicBezTo>
                  <a:pt x="0" y="22"/>
                  <a:pt x="79" y="38"/>
                  <a:pt x="79" y="158"/>
                </a:cubicBezTo>
                <a:lnTo>
                  <a:pt x="79" y="1220"/>
                </a:lnTo>
                <a:lnTo>
                  <a:pt x="392" y="1220"/>
                </a:lnTo>
                <a:lnTo>
                  <a:pt x="392" y="22"/>
                </a:lnTo>
                <a:close/>
                <a:moveTo>
                  <a:pt x="404" y="515"/>
                </a:moveTo>
                <a:lnTo>
                  <a:pt x="938" y="1230"/>
                </a:lnTo>
                <a:lnTo>
                  <a:pt x="1305" y="1230"/>
                </a:lnTo>
                <a:lnTo>
                  <a:pt x="742" y="515"/>
                </a:lnTo>
                <a:lnTo>
                  <a:pt x="1279" y="19"/>
                </a:lnTo>
                <a:lnTo>
                  <a:pt x="964" y="19"/>
                </a:lnTo>
                <a:lnTo>
                  <a:pt x="407" y="512"/>
                </a:lnTo>
                <a:lnTo>
                  <a:pt x="404" y="515"/>
                </a:lnTo>
                <a:close/>
                <a:moveTo>
                  <a:pt x="3918" y="1223"/>
                </a:moveTo>
                <a:lnTo>
                  <a:pt x="3918" y="19"/>
                </a:lnTo>
                <a:lnTo>
                  <a:pt x="3605" y="19"/>
                </a:lnTo>
                <a:lnTo>
                  <a:pt x="3605" y="1027"/>
                </a:lnTo>
                <a:lnTo>
                  <a:pt x="3238" y="1027"/>
                </a:lnTo>
                <a:cubicBezTo>
                  <a:pt x="3204" y="1027"/>
                  <a:pt x="3134" y="999"/>
                  <a:pt x="3134" y="901"/>
                </a:cubicBezTo>
                <a:lnTo>
                  <a:pt x="3134" y="22"/>
                </a:lnTo>
                <a:lnTo>
                  <a:pt x="2745" y="22"/>
                </a:lnTo>
                <a:cubicBezTo>
                  <a:pt x="2745" y="22"/>
                  <a:pt x="2828" y="38"/>
                  <a:pt x="2828" y="155"/>
                </a:cubicBezTo>
                <a:lnTo>
                  <a:pt x="2828" y="853"/>
                </a:lnTo>
                <a:cubicBezTo>
                  <a:pt x="2828" y="1245"/>
                  <a:pt x="3156" y="1223"/>
                  <a:pt x="3156" y="1223"/>
                </a:cubicBezTo>
                <a:lnTo>
                  <a:pt x="3918" y="1223"/>
                </a:lnTo>
                <a:close/>
                <a:moveTo>
                  <a:pt x="2221" y="1223"/>
                </a:moveTo>
                <a:lnTo>
                  <a:pt x="2537" y="1223"/>
                </a:lnTo>
                <a:lnTo>
                  <a:pt x="2537" y="389"/>
                </a:lnTo>
                <a:cubicBezTo>
                  <a:pt x="2537" y="0"/>
                  <a:pt x="2237" y="19"/>
                  <a:pt x="2205" y="19"/>
                </a:cubicBezTo>
                <a:lnTo>
                  <a:pt x="1362" y="19"/>
                </a:lnTo>
                <a:cubicBezTo>
                  <a:pt x="1362" y="19"/>
                  <a:pt x="1437" y="47"/>
                  <a:pt x="1437" y="152"/>
                </a:cubicBezTo>
                <a:lnTo>
                  <a:pt x="1437" y="1223"/>
                </a:lnTo>
                <a:lnTo>
                  <a:pt x="1750" y="1223"/>
                </a:lnTo>
                <a:lnTo>
                  <a:pt x="1750" y="215"/>
                </a:lnTo>
                <a:lnTo>
                  <a:pt x="2117" y="215"/>
                </a:lnTo>
                <a:cubicBezTo>
                  <a:pt x="2152" y="215"/>
                  <a:pt x="2221" y="243"/>
                  <a:pt x="2221" y="341"/>
                </a:cubicBezTo>
                <a:lnTo>
                  <a:pt x="2221" y="1223"/>
                </a:lnTo>
                <a:lnTo>
                  <a:pt x="2221" y="1223"/>
                </a:ln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CAB64-D8DD-4114-9636-E08294FEC852}"/>
              </a:ext>
            </a:extLst>
          </p:cNvPr>
          <p:cNvSpPr txBox="1"/>
          <p:nvPr/>
        </p:nvSpPr>
        <p:spPr>
          <a:xfrm>
            <a:off x="148763" y="2884700"/>
            <a:ext cx="12009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조선일보명조" panose="02030304000000000000" pitchFamily="18" charset="-127"/>
                <a:cs typeface="조선일보명조" panose="02030304000000000000" pitchFamily="18" charset="-127"/>
              </a:rPr>
              <a:t>OIBC </a:t>
            </a:r>
            <a:r>
              <a:rPr lang="ko-KR" alt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조선일보명조" panose="02030304000000000000" pitchFamily="18" charset="-127"/>
                <a:cs typeface="조선일보명조" panose="02030304000000000000" pitchFamily="18" charset="-127"/>
              </a:rPr>
              <a:t>태양광 발전량 예측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CBA09A-ABF5-BBE5-5281-9A57683FEBA3}"/>
              </a:ext>
            </a:extLst>
          </p:cNvPr>
          <p:cNvSpPr txBox="1"/>
          <p:nvPr/>
        </p:nvSpPr>
        <p:spPr>
          <a:xfrm>
            <a:off x="2719601" y="6133826"/>
            <a:ext cx="6752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경북대학교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E20569-ADB9-EEF1-4648-752D154A94BA}"/>
              </a:ext>
            </a:extLst>
          </p:cNvPr>
          <p:cNvSpPr txBox="1"/>
          <p:nvPr/>
        </p:nvSpPr>
        <p:spPr>
          <a:xfrm>
            <a:off x="5926302" y="4661922"/>
            <a:ext cx="1627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수학과</a:t>
            </a:r>
            <a:r>
              <a:rPr lang="en-US" altLang="ko-KR" dirty="0"/>
              <a:t>)</a:t>
            </a:r>
            <a:r>
              <a:rPr lang="ko-KR" altLang="en-US" dirty="0"/>
              <a:t>       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컴퓨터학부</a:t>
            </a:r>
            <a:r>
              <a:rPr lang="en-US" altLang="ko-KR" dirty="0"/>
              <a:t>)    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수학과</a:t>
            </a:r>
            <a:r>
              <a:rPr lang="en-US" altLang="ko-KR" dirty="0"/>
              <a:t>)</a:t>
            </a:r>
            <a:r>
              <a:rPr lang="ko-KR" altLang="en-US" dirty="0"/>
              <a:t>         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수학과</a:t>
            </a:r>
            <a:r>
              <a:rPr lang="en-US" altLang="ko-KR" dirty="0"/>
              <a:t>)</a:t>
            </a:r>
            <a:r>
              <a:rPr lang="ko-KR" altLang="en-US" dirty="0"/>
              <a:t>  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DDA3D1-FA83-0832-E426-81366C633862}"/>
              </a:ext>
            </a:extLst>
          </p:cNvPr>
          <p:cNvSpPr txBox="1"/>
          <p:nvPr/>
        </p:nvSpPr>
        <p:spPr>
          <a:xfrm>
            <a:off x="4938679" y="4661921"/>
            <a:ext cx="1089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 시 형 </a:t>
            </a:r>
            <a:endParaRPr lang="en-US" altLang="ko-KR" dirty="0"/>
          </a:p>
          <a:p>
            <a:r>
              <a:rPr lang="ko-KR" altLang="en-US" dirty="0"/>
              <a:t>신 형 진 </a:t>
            </a:r>
            <a:endParaRPr lang="en-US" altLang="ko-KR" dirty="0"/>
          </a:p>
          <a:p>
            <a:r>
              <a:rPr lang="ko-KR" altLang="en-US" dirty="0"/>
              <a:t>이 한 빈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최 지 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D9D683-9E3A-57AE-FFF7-72ACAF18DA87}"/>
              </a:ext>
            </a:extLst>
          </p:cNvPr>
          <p:cNvSpPr txBox="1"/>
          <p:nvPr/>
        </p:nvSpPr>
        <p:spPr>
          <a:xfrm>
            <a:off x="4526658" y="3987272"/>
            <a:ext cx="3253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팀 명 </a:t>
            </a:r>
            <a:r>
              <a:rPr lang="en-US" altLang="ko-KR" sz="2800" b="1" dirty="0"/>
              <a:t>: </a:t>
            </a:r>
            <a:r>
              <a:rPr lang="ko-KR" altLang="en-US" sz="2800" b="1" dirty="0" err="1"/>
              <a:t>김최신이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90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A859A86-E349-4E55-904D-E667F8DA67B7}"/>
              </a:ext>
            </a:extLst>
          </p:cNvPr>
          <p:cNvSpPr/>
          <p:nvPr/>
        </p:nvSpPr>
        <p:spPr>
          <a:xfrm>
            <a:off x="-2257063" y="-1504709"/>
            <a:ext cx="1551007" cy="266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2EF66B-940D-4244-8622-A8A8BB61159F}"/>
              </a:ext>
            </a:extLst>
          </p:cNvPr>
          <p:cNvSpPr/>
          <p:nvPr/>
        </p:nvSpPr>
        <p:spPr>
          <a:xfrm>
            <a:off x="-2257063" y="-1238491"/>
            <a:ext cx="1551007" cy="266218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538841B-F310-1A8D-D5E6-EF3789CE4573}"/>
              </a:ext>
            </a:extLst>
          </p:cNvPr>
          <p:cNvSpPr/>
          <p:nvPr/>
        </p:nvSpPr>
        <p:spPr>
          <a:xfrm>
            <a:off x="5483600" y="1668453"/>
            <a:ext cx="2389695" cy="707886"/>
          </a:xfrm>
          <a:prstGeom prst="roundRect">
            <a:avLst/>
          </a:prstGeom>
          <a:solidFill>
            <a:srgbClr val="E74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Round 1</a:t>
            </a:r>
            <a:endParaRPr lang="ko-KR" altLang="en-US" sz="2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4326738-8972-FF7A-3469-903838D32FE6}"/>
              </a:ext>
            </a:extLst>
          </p:cNvPr>
          <p:cNvSpPr/>
          <p:nvPr/>
        </p:nvSpPr>
        <p:spPr>
          <a:xfrm>
            <a:off x="5483141" y="2604085"/>
            <a:ext cx="2389695" cy="1417732"/>
          </a:xfrm>
          <a:prstGeom prst="roundRect">
            <a:avLst/>
          </a:prstGeom>
          <a:solidFill>
            <a:srgbClr val="E74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78000</a:t>
            </a:r>
            <a:endParaRPr lang="ko-KR" altLang="en-US" sz="32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52FC057-41B9-B068-6106-2EB706DED611}"/>
              </a:ext>
            </a:extLst>
          </p:cNvPr>
          <p:cNvSpPr/>
          <p:nvPr/>
        </p:nvSpPr>
        <p:spPr>
          <a:xfrm>
            <a:off x="5483141" y="4933020"/>
            <a:ext cx="2389695" cy="1417732"/>
          </a:xfrm>
          <a:prstGeom prst="roundRect">
            <a:avLst/>
          </a:prstGeom>
          <a:solidFill>
            <a:srgbClr val="E74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86000</a:t>
            </a:r>
            <a:endParaRPr lang="ko-KR" altLang="en-US" sz="32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C454795-D30B-CC32-E223-FAEBE2960BFE}"/>
              </a:ext>
            </a:extLst>
          </p:cNvPr>
          <p:cNvSpPr/>
          <p:nvPr/>
        </p:nvSpPr>
        <p:spPr>
          <a:xfrm>
            <a:off x="8677602" y="1668453"/>
            <a:ext cx="2389695" cy="707886"/>
          </a:xfrm>
          <a:prstGeom prst="roundRect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Round 2</a:t>
            </a:r>
            <a:endParaRPr lang="ko-KR" altLang="en-US" sz="20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F053CB6-82F1-40A7-0795-2A89338D4A24}"/>
              </a:ext>
            </a:extLst>
          </p:cNvPr>
          <p:cNvSpPr/>
          <p:nvPr/>
        </p:nvSpPr>
        <p:spPr>
          <a:xfrm>
            <a:off x="8677143" y="2604085"/>
            <a:ext cx="2389695" cy="1417732"/>
          </a:xfrm>
          <a:prstGeom prst="roundRect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80000</a:t>
            </a:r>
            <a:endParaRPr lang="ko-KR" altLang="en-US" sz="32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71ACC88-FD00-4733-0321-94783763FE32}"/>
              </a:ext>
            </a:extLst>
          </p:cNvPr>
          <p:cNvSpPr/>
          <p:nvPr/>
        </p:nvSpPr>
        <p:spPr>
          <a:xfrm>
            <a:off x="8677143" y="4933020"/>
            <a:ext cx="2389695" cy="1417732"/>
          </a:xfrm>
          <a:prstGeom prst="roundRect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85000</a:t>
            </a:r>
            <a:endParaRPr lang="ko-KR" alt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1F316F-21AA-CC1D-8FCF-FB3E26F6B673}"/>
              </a:ext>
            </a:extLst>
          </p:cNvPr>
          <p:cNvSpPr txBox="1"/>
          <p:nvPr/>
        </p:nvSpPr>
        <p:spPr>
          <a:xfrm>
            <a:off x="452746" y="800696"/>
            <a:ext cx="7324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4.</a:t>
            </a:r>
            <a:r>
              <a:rPr lang="ko-KR" altLang="en-US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3200" b="1" dirty="0" err="1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하이퍼</a:t>
            </a:r>
            <a:r>
              <a:rPr lang="ko-KR" altLang="en-US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 파라미터 튜닝 </a:t>
            </a:r>
            <a:r>
              <a:rPr lang="en-US" altLang="ko-KR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파라미터 값</a:t>
            </a:r>
            <a:r>
              <a:rPr lang="en-US" altLang="ko-KR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3200" b="1" dirty="0">
              <a:latin typeface="Arial" panose="020B060402020202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4A3CDFD-004F-41E6-C6F7-4CF4DEE0BB43}"/>
              </a:ext>
            </a:extLst>
          </p:cNvPr>
          <p:cNvCxnSpPr>
            <a:cxnSpLocks/>
          </p:cNvCxnSpPr>
          <p:nvPr/>
        </p:nvCxnSpPr>
        <p:spPr>
          <a:xfrm>
            <a:off x="207468" y="1478177"/>
            <a:ext cx="1179243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9C6B6FF7-7E41-4922-2184-E0C7DA868F3C}"/>
              </a:ext>
            </a:extLst>
          </p:cNvPr>
          <p:cNvSpPr/>
          <p:nvPr/>
        </p:nvSpPr>
        <p:spPr>
          <a:xfrm>
            <a:off x="6438865" y="4251879"/>
            <a:ext cx="478245" cy="528033"/>
          </a:xfrm>
          <a:prstGeom prst="downArrow">
            <a:avLst/>
          </a:prstGeom>
          <a:solidFill>
            <a:srgbClr val="E74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31D23C-74E2-06EE-4D01-7F13092B266D}"/>
              </a:ext>
            </a:extLst>
          </p:cNvPr>
          <p:cNvSpPr txBox="1"/>
          <p:nvPr/>
        </p:nvSpPr>
        <p:spPr>
          <a:xfrm>
            <a:off x="6833689" y="4195872"/>
            <a:ext cx="1884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+8000</a:t>
            </a:r>
            <a:endParaRPr lang="ko-KR" altLang="en-US" sz="3200" b="1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AFBFCECB-2E37-5737-1573-0E96BACAE047}"/>
              </a:ext>
            </a:extLst>
          </p:cNvPr>
          <p:cNvSpPr/>
          <p:nvPr/>
        </p:nvSpPr>
        <p:spPr>
          <a:xfrm>
            <a:off x="9636951" y="4241730"/>
            <a:ext cx="478245" cy="528033"/>
          </a:xfrm>
          <a:prstGeom prst="downArrow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7A25C7-AF91-5FD1-5652-44DE71651050}"/>
              </a:ext>
            </a:extLst>
          </p:cNvPr>
          <p:cNvSpPr txBox="1"/>
          <p:nvPr/>
        </p:nvSpPr>
        <p:spPr>
          <a:xfrm>
            <a:off x="10115196" y="4195872"/>
            <a:ext cx="1884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+5000</a:t>
            </a:r>
            <a:endParaRPr lang="ko-KR" altLang="en-US" sz="32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B004F18-6C59-DE2D-E6AF-96F89827A6F7}"/>
              </a:ext>
            </a:extLst>
          </p:cNvPr>
          <p:cNvSpPr/>
          <p:nvPr/>
        </p:nvSpPr>
        <p:spPr>
          <a:xfrm>
            <a:off x="5812563" y="5288465"/>
            <a:ext cx="1730848" cy="80529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78FC3D3-8F23-7282-4B0A-F24BF09A1730}"/>
              </a:ext>
            </a:extLst>
          </p:cNvPr>
          <p:cNvSpPr/>
          <p:nvPr/>
        </p:nvSpPr>
        <p:spPr>
          <a:xfrm>
            <a:off x="9006566" y="5239236"/>
            <a:ext cx="1730848" cy="80529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9DEEE12-0574-7564-E881-6EAE92A8C90E}"/>
              </a:ext>
            </a:extLst>
          </p:cNvPr>
          <p:cNvGrpSpPr/>
          <p:nvPr/>
        </p:nvGrpSpPr>
        <p:grpSpPr>
          <a:xfrm>
            <a:off x="987573" y="1982805"/>
            <a:ext cx="3577010" cy="4191830"/>
            <a:chOff x="900575" y="1740630"/>
            <a:chExt cx="3577010" cy="45623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52C7BD0-DE14-6F5D-3219-A7F6C980CB37}"/>
                </a:ext>
              </a:extLst>
            </p:cNvPr>
            <p:cNvSpPr/>
            <p:nvPr/>
          </p:nvSpPr>
          <p:spPr>
            <a:xfrm>
              <a:off x="900576" y="1740630"/>
              <a:ext cx="3577009" cy="45623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solidFill>
                    <a:schemeClr val="tx1"/>
                  </a:solidFill>
                </a:rPr>
                <a:t>N_estimators</a:t>
              </a:r>
              <a:r>
                <a:rPr lang="en-US" altLang="ko-KR" sz="2000" dirty="0">
                  <a:solidFill>
                    <a:schemeClr val="tx1"/>
                  </a:solidFill>
                </a:rPr>
                <a:t> = 7000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solidFill>
                    <a:schemeClr val="tx1"/>
                  </a:solidFill>
                </a:rPr>
                <a:t>Learning_rate</a:t>
              </a:r>
              <a:r>
                <a:rPr lang="en-US" altLang="ko-KR" sz="2000" dirty="0">
                  <a:solidFill>
                    <a:schemeClr val="tx1"/>
                  </a:solidFill>
                </a:rPr>
                <a:t> = 0.01</a:t>
              </a:r>
              <a:endParaRPr lang="ko-KR" altLang="en-US" sz="2000" dirty="0">
                <a:solidFill>
                  <a:schemeClr val="tx1"/>
                </a:solidFill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solidFill>
                    <a:schemeClr val="tx1"/>
                  </a:solidFill>
                </a:rPr>
                <a:t>Max_depth</a:t>
              </a:r>
              <a:r>
                <a:rPr lang="en-US" altLang="ko-KR" sz="2000" dirty="0">
                  <a:solidFill>
                    <a:schemeClr val="tx1"/>
                  </a:solidFill>
                </a:rPr>
                <a:t> = 6</a:t>
              </a:r>
              <a:endParaRPr lang="ko-KR" altLang="en-US" sz="2000" dirty="0">
                <a:solidFill>
                  <a:schemeClr val="tx1"/>
                </a:solidFill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solidFill>
                    <a:schemeClr val="tx1"/>
                  </a:solidFill>
                </a:rPr>
                <a:t>Colsample_bytree</a:t>
              </a:r>
              <a:r>
                <a:rPr lang="en-US" altLang="ko-KR" sz="2000" dirty="0">
                  <a:solidFill>
                    <a:schemeClr val="tx1"/>
                  </a:solidFill>
                </a:rPr>
                <a:t> = 1.0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schemeClr val="tx1"/>
                  </a:solidFill>
                </a:rPr>
                <a:t>Subsample = 1.0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schemeClr val="tx1"/>
                  </a:solidFill>
                </a:rPr>
                <a:t>Alpha = 24    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solidFill>
                    <a:schemeClr val="tx1"/>
                  </a:solidFill>
                </a:rPr>
                <a:t>Scale_pos_weight</a:t>
              </a:r>
              <a:r>
                <a:rPr lang="en-US" altLang="ko-KR" sz="2000" dirty="0">
                  <a:solidFill>
                    <a:schemeClr val="tx1"/>
                  </a:solidFill>
                </a:rPr>
                <a:t> = 18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9D2C9B-793D-3979-1982-217C033BFF4B}"/>
                </a:ext>
              </a:extLst>
            </p:cNvPr>
            <p:cNvSpPr txBox="1"/>
            <p:nvPr/>
          </p:nvSpPr>
          <p:spPr>
            <a:xfrm>
              <a:off x="900575" y="1799033"/>
              <a:ext cx="35770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파라미터 값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A892C4A-0897-D4EB-DA8B-77DA3DEE0D23}"/>
                </a:ext>
              </a:extLst>
            </p:cNvPr>
            <p:cNvCxnSpPr/>
            <p:nvPr/>
          </p:nvCxnSpPr>
          <p:spPr>
            <a:xfrm>
              <a:off x="900576" y="2213743"/>
              <a:ext cx="357700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97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A859A86-E349-4E55-904D-E667F8DA67B7}"/>
              </a:ext>
            </a:extLst>
          </p:cNvPr>
          <p:cNvSpPr/>
          <p:nvPr/>
        </p:nvSpPr>
        <p:spPr>
          <a:xfrm>
            <a:off x="-2257063" y="-1504709"/>
            <a:ext cx="1551007" cy="266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2EF66B-940D-4244-8622-A8A8BB61159F}"/>
              </a:ext>
            </a:extLst>
          </p:cNvPr>
          <p:cNvSpPr/>
          <p:nvPr/>
        </p:nvSpPr>
        <p:spPr>
          <a:xfrm>
            <a:off x="-2257063" y="-1238491"/>
            <a:ext cx="1551007" cy="266218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7D0F5-9C2A-767A-E5EB-C6B71D5E5133}"/>
              </a:ext>
            </a:extLst>
          </p:cNvPr>
          <p:cNvSpPr txBox="1"/>
          <p:nvPr/>
        </p:nvSpPr>
        <p:spPr>
          <a:xfrm>
            <a:off x="452746" y="800696"/>
            <a:ext cx="7324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5.</a:t>
            </a:r>
            <a:r>
              <a:rPr lang="ko-KR" altLang="en-US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 데이터 동화 </a:t>
            </a:r>
            <a:r>
              <a:rPr lang="en-US" altLang="ko-KR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(Data Assimilation)</a:t>
            </a:r>
            <a:endParaRPr lang="ko-KR" altLang="en-US" sz="3200" b="1" dirty="0">
              <a:latin typeface="Arial" panose="020B060402020202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F59C6F-7B16-3CA0-2F61-A4108CDA71AC}"/>
              </a:ext>
            </a:extLst>
          </p:cNvPr>
          <p:cNvCxnSpPr>
            <a:cxnSpLocks/>
          </p:cNvCxnSpPr>
          <p:nvPr/>
        </p:nvCxnSpPr>
        <p:spPr>
          <a:xfrm>
            <a:off x="207468" y="1478177"/>
            <a:ext cx="1179243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8C4FA255-653E-5E17-762A-F10249A58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68" y="2504015"/>
            <a:ext cx="5550170" cy="33186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DCAE3CB-0B8B-8FD9-A779-11187A9A5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887" y="2696503"/>
            <a:ext cx="5808817" cy="319111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25E5480-5645-F20B-DFE3-DA156801FAA3}"/>
              </a:ext>
            </a:extLst>
          </p:cNvPr>
          <p:cNvSpPr/>
          <p:nvPr/>
        </p:nvSpPr>
        <p:spPr>
          <a:xfrm>
            <a:off x="6171061" y="2974211"/>
            <a:ext cx="866275" cy="202125"/>
          </a:xfrm>
          <a:prstGeom prst="rect">
            <a:avLst/>
          </a:prstGeom>
          <a:solidFill>
            <a:srgbClr val="F1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60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A859A86-E349-4E55-904D-E667F8DA67B7}"/>
              </a:ext>
            </a:extLst>
          </p:cNvPr>
          <p:cNvSpPr/>
          <p:nvPr/>
        </p:nvSpPr>
        <p:spPr>
          <a:xfrm>
            <a:off x="-2257063" y="-1504709"/>
            <a:ext cx="1551007" cy="266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2EF66B-940D-4244-8622-A8A8BB61159F}"/>
              </a:ext>
            </a:extLst>
          </p:cNvPr>
          <p:cNvSpPr/>
          <p:nvPr/>
        </p:nvSpPr>
        <p:spPr>
          <a:xfrm>
            <a:off x="-2257063" y="-1238491"/>
            <a:ext cx="1551007" cy="266218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BB2FA3-852D-8EA8-BC37-2A9C6FADE149}"/>
              </a:ext>
            </a:extLst>
          </p:cNvPr>
          <p:cNvSpPr txBox="1"/>
          <p:nvPr/>
        </p:nvSpPr>
        <p:spPr>
          <a:xfrm>
            <a:off x="452746" y="1670271"/>
            <a:ext cx="11406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대회 사전 참가 기간 발전량 시각화</a:t>
            </a:r>
            <a:r>
              <a:rPr lang="en-US" altLang="ko-KR" sz="20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2000" b="1" dirty="0">
              <a:latin typeface="Arial" panose="020B060402020202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202897-900D-88D5-8485-1DDAF3170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46" y="2438878"/>
            <a:ext cx="3591353" cy="22733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10B44F-C193-39F5-E429-99F9EE9CD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006" y="2438878"/>
            <a:ext cx="3719987" cy="22733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8B4FB7-454C-4EA3-8582-30A47A914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993" y="2365531"/>
            <a:ext cx="3721416" cy="23466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A563BA-6CFB-7CCE-050E-757B017F41E6}"/>
              </a:ext>
            </a:extLst>
          </p:cNvPr>
          <p:cNvSpPr txBox="1"/>
          <p:nvPr/>
        </p:nvSpPr>
        <p:spPr>
          <a:xfrm>
            <a:off x="452746" y="5273105"/>
            <a:ext cx="11406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예측값이</a:t>
            </a:r>
            <a:r>
              <a:rPr lang="ko-KR" altLang="en-US" sz="20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 실제 발전량보다 더 낮은 경향이 있음을 파악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7D0F5-9C2A-767A-E5EB-C6B71D5E5133}"/>
              </a:ext>
            </a:extLst>
          </p:cNvPr>
          <p:cNvSpPr txBox="1"/>
          <p:nvPr/>
        </p:nvSpPr>
        <p:spPr>
          <a:xfrm>
            <a:off x="452746" y="800696"/>
            <a:ext cx="7324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5.</a:t>
            </a:r>
            <a:r>
              <a:rPr lang="ko-KR" altLang="en-US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 데이터 동화 </a:t>
            </a:r>
            <a:r>
              <a:rPr lang="en-US" altLang="ko-KR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(Data Assimilation)</a:t>
            </a:r>
            <a:endParaRPr lang="ko-KR" altLang="en-US" sz="3200" b="1" dirty="0">
              <a:latin typeface="Arial" panose="020B060402020202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F59C6F-7B16-3CA0-2F61-A4108CDA71AC}"/>
              </a:ext>
            </a:extLst>
          </p:cNvPr>
          <p:cNvCxnSpPr>
            <a:cxnSpLocks/>
          </p:cNvCxnSpPr>
          <p:nvPr/>
        </p:nvCxnSpPr>
        <p:spPr>
          <a:xfrm>
            <a:off x="207468" y="1478177"/>
            <a:ext cx="1179243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876BA8DD-0770-E371-8380-0998DE0B2320}"/>
              </a:ext>
            </a:extLst>
          </p:cNvPr>
          <p:cNvSpPr/>
          <p:nvPr/>
        </p:nvSpPr>
        <p:spPr>
          <a:xfrm>
            <a:off x="5305473" y="2143728"/>
            <a:ext cx="1807957" cy="1708487"/>
          </a:xfrm>
          <a:prstGeom prst="ellipse">
            <a:avLst/>
          </a:prstGeom>
          <a:noFill/>
          <a:ln w="57150">
            <a:solidFill>
              <a:srgbClr val="E3232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F0C0D6E-FD76-133B-DCF0-F33B9D3EB545}"/>
              </a:ext>
            </a:extLst>
          </p:cNvPr>
          <p:cNvSpPr/>
          <p:nvPr/>
        </p:nvSpPr>
        <p:spPr>
          <a:xfrm>
            <a:off x="1472034" y="2143728"/>
            <a:ext cx="1807957" cy="1708487"/>
          </a:xfrm>
          <a:prstGeom prst="ellipse">
            <a:avLst/>
          </a:prstGeom>
          <a:noFill/>
          <a:ln w="57150">
            <a:solidFill>
              <a:srgbClr val="E3232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D3ED4E6-DABE-446A-35A2-4E08484086D3}"/>
              </a:ext>
            </a:extLst>
          </p:cNvPr>
          <p:cNvSpPr/>
          <p:nvPr/>
        </p:nvSpPr>
        <p:spPr>
          <a:xfrm>
            <a:off x="9025460" y="2143728"/>
            <a:ext cx="1807957" cy="1708487"/>
          </a:xfrm>
          <a:prstGeom prst="ellipse">
            <a:avLst/>
          </a:prstGeom>
          <a:noFill/>
          <a:ln w="57150">
            <a:solidFill>
              <a:srgbClr val="E3232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5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A859A86-E349-4E55-904D-E667F8DA67B7}"/>
              </a:ext>
            </a:extLst>
          </p:cNvPr>
          <p:cNvSpPr/>
          <p:nvPr/>
        </p:nvSpPr>
        <p:spPr>
          <a:xfrm>
            <a:off x="-2257063" y="-1504709"/>
            <a:ext cx="1551007" cy="266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2EF66B-940D-4244-8622-A8A8BB61159F}"/>
              </a:ext>
            </a:extLst>
          </p:cNvPr>
          <p:cNvSpPr/>
          <p:nvPr/>
        </p:nvSpPr>
        <p:spPr>
          <a:xfrm>
            <a:off x="-2257063" y="-1238491"/>
            <a:ext cx="1551007" cy="266218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BB2FA3-852D-8EA8-BC37-2A9C6FADE149}"/>
              </a:ext>
            </a:extLst>
          </p:cNvPr>
          <p:cNvSpPr txBox="1"/>
          <p:nvPr/>
        </p:nvSpPr>
        <p:spPr>
          <a:xfrm>
            <a:off x="452746" y="1670271"/>
            <a:ext cx="11406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최적의 가중치 </a:t>
            </a:r>
            <a:r>
              <a:rPr lang="en-US" altLang="ko-KR" sz="20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w </a:t>
            </a:r>
            <a:r>
              <a:rPr lang="ko-KR" altLang="en-US" sz="20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적용하여 인센티브 극대화</a:t>
            </a:r>
            <a:r>
              <a:rPr lang="en-US" altLang="ko-KR" sz="20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2000" b="1" dirty="0">
              <a:latin typeface="Arial" panose="020B060402020202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A5CB233-00A5-B352-FE68-73D3EBDEAA18}"/>
              </a:ext>
            </a:extLst>
          </p:cNvPr>
          <p:cNvSpPr/>
          <p:nvPr/>
        </p:nvSpPr>
        <p:spPr>
          <a:xfrm>
            <a:off x="1675197" y="2793224"/>
            <a:ext cx="2640758" cy="782257"/>
          </a:xfrm>
          <a:prstGeom prst="roundRect">
            <a:avLst/>
          </a:prstGeom>
          <a:solidFill>
            <a:srgbClr val="E74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W = 1.00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C77E2-75BA-08ED-0862-9BAE5F28F5B9}"/>
              </a:ext>
            </a:extLst>
          </p:cNvPr>
          <p:cNvSpPr txBox="1"/>
          <p:nvPr/>
        </p:nvSpPr>
        <p:spPr>
          <a:xfrm>
            <a:off x="452746" y="800696"/>
            <a:ext cx="7324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5.</a:t>
            </a:r>
            <a:r>
              <a:rPr lang="ko-KR" altLang="en-US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 데이터 동화 </a:t>
            </a:r>
            <a:r>
              <a:rPr lang="en-US" altLang="ko-KR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(Data Assimilation)</a:t>
            </a:r>
            <a:endParaRPr lang="ko-KR" altLang="en-US" sz="3200" b="1" dirty="0">
              <a:latin typeface="Arial" panose="020B060402020202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A0B869-5C4C-3402-5000-11A268814045}"/>
              </a:ext>
            </a:extLst>
          </p:cNvPr>
          <p:cNvCxnSpPr>
            <a:cxnSpLocks/>
          </p:cNvCxnSpPr>
          <p:nvPr/>
        </p:nvCxnSpPr>
        <p:spPr>
          <a:xfrm>
            <a:off x="207468" y="1478177"/>
            <a:ext cx="1179243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7E3FEC-FAEF-481C-4CDC-289E0F3B9916}"/>
              </a:ext>
            </a:extLst>
          </p:cNvPr>
          <p:cNvSpPr txBox="1"/>
          <p:nvPr/>
        </p:nvSpPr>
        <p:spPr>
          <a:xfrm>
            <a:off x="2560182" y="2348456"/>
            <a:ext cx="96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가중치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A4C8C6D3-456F-05C8-3B86-54331E3C3397}"/>
              </a:ext>
            </a:extLst>
          </p:cNvPr>
          <p:cNvSpPr/>
          <p:nvPr/>
        </p:nvSpPr>
        <p:spPr>
          <a:xfrm rot="16200000">
            <a:off x="5675450" y="3415099"/>
            <a:ext cx="993380" cy="116641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323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E15A30A-DDB5-E5FA-1AA0-47F7E8B79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31024"/>
              </p:ext>
            </p:extLst>
          </p:nvPr>
        </p:nvGraphicFramePr>
        <p:xfrm>
          <a:off x="925273" y="4008236"/>
          <a:ext cx="4233870" cy="1558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290">
                  <a:extLst>
                    <a:ext uri="{9D8B030D-6E8A-4147-A177-3AD203B41FA5}">
                      <a16:colId xmlns:a16="http://schemas.microsoft.com/office/drawing/2014/main" val="1704471657"/>
                    </a:ext>
                  </a:extLst>
                </a:gridCol>
                <a:gridCol w="1411290">
                  <a:extLst>
                    <a:ext uri="{9D8B030D-6E8A-4147-A177-3AD203B41FA5}">
                      <a16:colId xmlns:a16="http://schemas.microsoft.com/office/drawing/2014/main" val="3817316765"/>
                    </a:ext>
                  </a:extLst>
                </a:gridCol>
                <a:gridCol w="1411290">
                  <a:extLst>
                    <a:ext uri="{9D8B030D-6E8A-4147-A177-3AD203B41FA5}">
                      <a16:colId xmlns:a16="http://schemas.microsoft.com/office/drawing/2014/main" val="4239464960"/>
                    </a:ext>
                  </a:extLst>
                </a:gridCol>
              </a:tblGrid>
              <a:tr h="51958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181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Incentive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181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Mse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18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778087"/>
                  </a:ext>
                </a:extLst>
              </a:tr>
              <a:tr h="519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Round 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82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86000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54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841991"/>
                  </a:ext>
                </a:extLst>
              </a:tr>
              <a:tr h="519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Round 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82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85000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21803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D3D0296-FB94-A6B6-7A61-321675FA4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22035"/>
              </p:ext>
            </p:extLst>
          </p:nvPr>
        </p:nvGraphicFramePr>
        <p:xfrm>
          <a:off x="7185137" y="4008236"/>
          <a:ext cx="4233870" cy="1558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290">
                  <a:extLst>
                    <a:ext uri="{9D8B030D-6E8A-4147-A177-3AD203B41FA5}">
                      <a16:colId xmlns:a16="http://schemas.microsoft.com/office/drawing/2014/main" val="1704471657"/>
                    </a:ext>
                  </a:extLst>
                </a:gridCol>
                <a:gridCol w="1411290">
                  <a:extLst>
                    <a:ext uri="{9D8B030D-6E8A-4147-A177-3AD203B41FA5}">
                      <a16:colId xmlns:a16="http://schemas.microsoft.com/office/drawing/2014/main" val="3817316765"/>
                    </a:ext>
                  </a:extLst>
                </a:gridCol>
                <a:gridCol w="1411290">
                  <a:extLst>
                    <a:ext uri="{9D8B030D-6E8A-4147-A177-3AD203B41FA5}">
                      <a16:colId xmlns:a16="http://schemas.microsoft.com/office/drawing/2014/main" val="4239464960"/>
                    </a:ext>
                  </a:extLst>
                </a:gridCol>
              </a:tblGrid>
              <a:tr h="51958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181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Incentive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181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Mse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18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778087"/>
                  </a:ext>
                </a:extLst>
              </a:tr>
              <a:tr h="519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Round 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82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87500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55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841991"/>
                  </a:ext>
                </a:extLst>
              </a:tr>
              <a:tr h="519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Round 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82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87500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51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218032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B19898B-5511-DCC5-CE65-6C32FEDA5C73}"/>
              </a:ext>
            </a:extLst>
          </p:cNvPr>
          <p:cNvSpPr/>
          <p:nvPr/>
        </p:nvSpPr>
        <p:spPr>
          <a:xfrm>
            <a:off x="8028325" y="2793224"/>
            <a:ext cx="2640758" cy="782257"/>
          </a:xfrm>
          <a:prstGeom prst="roundRect">
            <a:avLst/>
          </a:prstGeom>
          <a:solidFill>
            <a:srgbClr val="E74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W = 1.03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565F0B-C665-B281-34C9-E6B773AAA941}"/>
              </a:ext>
            </a:extLst>
          </p:cNvPr>
          <p:cNvSpPr txBox="1"/>
          <p:nvPr/>
        </p:nvSpPr>
        <p:spPr>
          <a:xfrm>
            <a:off x="8913310" y="2348456"/>
            <a:ext cx="96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가중치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F4061D-F7AF-C577-F15B-3E089C44982F}"/>
              </a:ext>
            </a:extLst>
          </p:cNvPr>
          <p:cNvSpPr/>
          <p:nvPr/>
        </p:nvSpPr>
        <p:spPr>
          <a:xfrm>
            <a:off x="7192754" y="5024387"/>
            <a:ext cx="4233870" cy="5426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89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A859A86-E349-4E55-904D-E667F8DA67B7}"/>
              </a:ext>
            </a:extLst>
          </p:cNvPr>
          <p:cNvSpPr/>
          <p:nvPr/>
        </p:nvSpPr>
        <p:spPr>
          <a:xfrm>
            <a:off x="-2257063" y="-1504709"/>
            <a:ext cx="1551007" cy="266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2EF66B-940D-4244-8622-A8A8BB61159F}"/>
              </a:ext>
            </a:extLst>
          </p:cNvPr>
          <p:cNvSpPr/>
          <p:nvPr/>
        </p:nvSpPr>
        <p:spPr>
          <a:xfrm>
            <a:off x="-2257063" y="-1238491"/>
            <a:ext cx="1551007" cy="266218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011E5-5DF3-C831-CF51-1B45337FBB70}"/>
              </a:ext>
            </a:extLst>
          </p:cNvPr>
          <p:cNvSpPr txBox="1"/>
          <p:nvPr/>
        </p:nvSpPr>
        <p:spPr>
          <a:xfrm>
            <a:off x="452746" y="821858"/>
            <a:ext cx="3576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6.</a:t>
            </a:r>
            <a:r>
              <a:rPr lang="ko-KR" altLang="en-US" sz="40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 최종 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08B43C-3348-B3DF-3229-7FB648A85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20" y="1642865"/>
            <a:ext cx="11044759" cy="415036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3EC42386-B73C-D8EE-D41B-D869B531D622}"/>
              </a:ext>
            </a:extLst>
          </p:cNvPr>
          <p:cNvSpPr/>
          <p:nvPr/>
        </p:nvSpPr>
        <p:spPr>
          <a:xfrm>
            <a:off x="6873594" y="1913640"/>
            <a:ext cx="997787" cy="782425"/>
          </a:xfrm>
          <a:prstGeom prst="ellipse">
            <a:avLst/>
          </a:prstGeom>
          <a:noFill/>
          <a:ln w="57150">
            <a:solidFill>
              <a:srgbClr val="E3232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23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0" y="3727538"/>
            <a:ext cx="12192000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감사합니다</a:t>
            </a:r>
            <a:r>
              <a:rPr lang="en-US" altLang="ko-KR" sz="4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4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69CD47-ED81-4BC3-B306-F5969D9D7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047" y="6154658"/>
            <a:ext cx="3962953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753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732046C-B59C-4157-AAE2-7939940F709C}"/>
              </a:ext>
            </a:extLst>
          </p:cNvPr>
          <p:cNvGrpSpPr/>
          <p:nvPr/>
        </p:nvGrpSpPr>
        <p:grpSpPr>
          <a:xfrm>
            <a:off x="6297613" y="1580064"/>
            <a:ext cx="4914900" cy="495300"/>
            <a:chOff x="5899150" y="1894319"/>
            <a:chExt cx="4914900" cy="4953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61419A0-79A1-4A5C-8957-C6C14E0024DE}"/>
                </a:ext>
              </a:extLst>
            </p:cNvPr>
            <p:cNvSpPr/>
            <p:nvPr/>
          </p:nvSpPr>
          <p:spPr>
            <a:xfrm>
              <a:off x="5899150" y="1894319"/>
              <a:ext cx="4914900" cy="4953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A2127"/>
                </a:gs>
                <a:gs pos="100000">
                  <a:srgbClr val="A3191C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F0EB26-48F3-4429-95B2-A3F2C051D4B0}"/>
                </a:ext>
              </a:extLst>
            </p:cNvPr>
            <p:cNvSpPr txBox="1"/>
            <p:nvPr/>
          </p:nvSpPr>
          <p:spPr>
            <a:xfrm>
              <a:off x="5951537" y="1941914"/>
              <a:ext cx="480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대회 소개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0172EC-A694-4FE0-8768-07E6D5886FBD}"/>
                </a:ext>
              </a:extLst>
            </p:cNvPr>
            <p:cNvSpPr txBox="1"/>
            <p:nvPr/>
          </p:nvSpPr>
          <p:spPr>
            <a:xfrm>
              <a:off x="6091237" y="1941914"/>
              <a:ext cx="246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58" name="평행 사변형 57">
            <a:extLst>
              <a:ext uri="{FF2B5EF4-FFF2-40B4-BE49-F238E27FC236}">
                <a16:creationId xmlns:a16="http://schemas.microsoft.com/office/drawing/2014/main" id="{0CF9B364-4BCE-4ABF-8F3A-1829AF4134E8}"/>
              </a:ext>
            </a:extLst>
          </p:cNvPr>
          <p:cNvSpPr/>
          <p:nvPr/>
        </p:nvSpPr>
        <p:spPr>
          <a:xfrm>
            <a:off x="3251200" y="0"/>
            <a:ext cx="2647952" cy="6858000"/>
          </a:xfrm>
          <a:prstGeom prst="parallelogram">
            <a:avLst>
              <a:gd name="adj" fmla="val 66390"/>
            </a:avLst>
          </a:prstGeom>
          <a:gradFill flip="none" rotWithShape="1">
            <a:gsLst>
              <a:gs pos="0">
                <a:srgbClr val="CB1F24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76D90E80-3C3F-4E25-955E-68FC0ADD8138}"/>
              </a:ext>
            </a:extLst>
          </p:cNvPr>
          <p:cNvSpPr/>
          <p:nvPr/>
        </p:nvSpPr>
        <p:spPr>
          <a:xfrm>
            <a:off x="-17462" y="0"/>
            <a:ext cx="5573712" cy="6858000"/>
          </a:xfrm>
          <a:custGeom>
            <a:avLst/>
            <a:gdLst>
              <a:gd name="connsiteX0" fmla="*/ 0 w 5337175"/>
              <a:gd name="connsiteY0" fmla="*/ 0 h 6858000"/>
              <a:gd name="connsiteX1" fmla="*/ 5337175 w 5337175"/>
              <a:gd name="connsiteY1" fmla="*/ 0 h 6858000"/>
              <a:gd name="connsiteX2" fmla="*/ 3622675 w 5337175"/>
              <a:gd name="connsiteY2" fmla="*/ 6858000 h 6858000"/>
              <a:gd name="connsiteX3" fmla="*/ 0 w 5337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7175" h="6858000">
                <a:moveTo>
                  <a:pt x="0" y="0"/>
                </a:moveTo>
                <a:lnTo>
                  <a:pt x="5337175" y="0"/>
                </a:lnTo>
                <a:lnTo>
                  <a:pt x="362267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CB1F24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A17065-47D1-4599-B7F0-24E6F95346C6}"/>
              </a:ext>
            </a:extLst>
          </p:cNvPr>
          <p:cNvSpPr txBox="1"/>
          <p:nvPr/>
        </p:nvSpPr>
        <p:spPr>
          <a:xfrm>
            <a:off x="217805" y="3013502"/>
            <a:ext cx="42799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CONTENTS</a:t>
            </a:r>
            <a:endParaRPr lang="ko-KR" altLang="en-US" sz="4800" b="1" dirty="0">
              <a:solidFill>
                <a:schemeClr val="bg1"/>
              </a:solidFill>
              <a:latin typeface="Arial" panose="020B060402020202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E56CC0D6-B0BC-460D-B090-32D35A4940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43" y="173734"/>
            <a:ext cx="725403" cy="2257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797" y="141810"/>
            <a:ext cx="1295403" cy="28963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D89FBE6-403E-4A1E-BFEA-E482C05AAE1E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AA6C743-CDA9-4A76-961C-CBB1BF2205AE}"/>
              </a:ext>
            </a:extLst>
          </p:cNvPr>
          <p:cNvGrpSpPr/>
          <p:nvPr/>
        </p:nvGrpSpPr>
        <p:grpSpPr>
          <a:xfrm>
            <a:off x="6297613" y="2370967"/>
            <a:ext cx="4914900" cy="495300"/>
            <a:chOff x="5899150" y="1894319"/>
            <a:chExt cx="4914900" cy="49530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55E14EC-8099-2079-78F3-1140D22882A4}"/>
                </a:ext>
              </a:extLst>
            </p:cNvPr>
            <p:cNvSpPr/>
            <p:nvPr/>
          </p:nvSpPr>
          <p:spPr>
            <a:xfrm>
              <a:off x="5899150" y="1894319"/>
              <a:ext cx="4914900" cy="4953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A2127"/>
                </a:gs>
                <a:gs pos="100000">
                  <a:srgbClr val="A3191C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E2C1B6-A636-29E5-D155-A5216174DDB3}"/>
                </a:ext>
              </a:extLst>
            </p:cNvPr>
            <p:cNvSpPr txBox="1"/>
            <p:nvPr/>
          </p:nvSpPr>
          <p:spPr>
            <a:xfrm>
              <a:off x="5951537" y="1941914"/>
              <a:ext cx="480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</a:t>
              </a:r>
              <a:r>
                <a:rPr lang="ko-KR" altLang="en-US" sz="2000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전처리</a:t>
              </a:r>
              <a:endPara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5A431E-41F4-71F4-117A-E2BAD9419938}"/>
                </a:ext>
              </a:extLst>
            </p:cNvPr>
            <p:cNvSpPr txBox="1"/>
            <p:nvPr/>
          </p:nvSpPr>
          <p:spPr>
            <a:xfrm>
              <a:off x="6091237" y="1941914"/>
              <a:ext cx="246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ED72DD-98CD-6CB7-1C99-3E9BF420EDA2}"/>
              </a:ext>
            </a:extLst>
          </p:cNvPr>
          <p:cNvGrpSpPr/>
          <p:nvPr/>
        </p:nvGrpSpPr>
        <p:grpSpPr>
          <a:xfrm>
            <a:off x="6297613" y="3161870"/>
            <a:ext cx="4914900" cy="495300"/>
            <a:chOff x="5899150" y="1894319"/>
            <a:chExt cx="4914900" cy="49530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E380F26-CDDB-245E-B5C7-557E55C2B06F}"/>
                </a:ext>
              </a:extLst>
            </p:cNvPr>
            <p:cNvSpPr/>
            <p:nvPr/>
          </p:nvSpPr>
          <p:spPr>
            <a:xfrm>
              <a:off x="5899150" y="1894319"/>
              <a:ext cx="4914900" cy="4953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A2127"/>
                </a:gs>
                <a:gs pos="100000">
                  <a:srgbClr val="A3191C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68FD9C-37B9-DCA2-7E50-B759403200A4}"/>
                </a:ext>
              </a:extLst>
            </p:cNvPr>
            <p:cNvSpPr txBox="1"/>
            <p:nvPr/>
          </p:nvSpPr>
          <p:spPr>
            <a:xfrm>
              <a:off x="5951537" y="1941914"/>
              <a:ext cx="480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앙상블 모델 </a:t>
              </a:r>
              <a:r>
                <a:rPr lang="en-US" altLang="ko-KR" sz="20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메타 모델 선정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B851BF-B5A3-298C-46A0-18748C9A8AB2}"/>
                </a:ext>
              </a:extLst>
            </p:cNvPr>
            <p:cNvSpPr txBox="1"/>
            <p:nvPr/>
          </p:nvSpPr>
          <p:spPr>
            <a:xfrm>
              <a:off x="6091237" y="1941914"/>
              <a:ext cx="246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396E31F-3A55-8255-E069-50969E4F931C}"/>
              </a:ext>
            </a:extLst>
          </p:cNvPr>
          <p:cNvGrpSpPr/>
          <p:nvPr/>
        </p:nvGrpSpPr>
        <p:grpSpPr>
          <a:xfrm>
            <a:off x="6297613" y="3991734"/>
            <a:ext cx="4914900" cy="495300"/>
            <a:chOff x="5899150" y="1894319"/>
            <a:chExt cx="4914900" cy="49530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C0A50BE1-E039-124C-14D3-1E8E56B965C4}"/>
                </a:ext>
              </a:extLst>
            </p:cNvPr>
            <p:cNvSpPr/>
            <p:nvPr/>
          </p:nvSpPr>
          <p:spPr>
            <a:xfrm>
              <a:off x="5899150" y="1894319"/>
              <a:ext cx="4914900" cy="4953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A2127"/>
                </a:gs>
                <a:gs pos="100000">
                  <a:srgbClr val="A3191C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7467F4-4AAC-3C41-9668-63FC23D534B0}"/>
                </a:ext>
              </a:extLst>
            </p:cNvPr>
            <p:cNvSpPr txBox="1"/>
            <p:nvPr/>
          </p:nvSpPr>
          <p:spPr>
            <a:xfrm>
              <a:off x="5951537" y="1941914"/>
              <a:ext cx="480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하이퍼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파라미터 튜닝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8C1CFB2-F4EF-D678-E009-C3247BE040D1}"/>
                </a:ext>
              </a:extLst>
            </p:cNvPr>
            <p:cNvSpPr txBox="1"/>
            <p:nvPr/>
          </p:nvSpPr>
          <p:spPr>
            <a:xfrm>
              <a:off x="6091237" y="1941914"/>
              <a:ext cx="246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201E0B6-C8D3-629C-8E14-5B25FE8CD79C}"/>
              </a:ext>
            </a:extLst>
          </p:cNvPr>
          <p:cNvGrpSpPr/>
          <p:nvPr/>
        </p:nvGrpSpPr>
        <p:grpSpPr>
          <a:xfrm>
            <a:off x="6297613" y="4821753"/>
            <a:ext cx="4914900" cy="495300"/>
            <a:chOff x="5899150" y="1894319"/>
            <a:chExt cx="4914900" cy="49530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04F48F78-A311-70C9-CD1B-383748A280D1}"/>
                </a:ext>
              </a:extLst>
            </p:cNvPr>
            <p:cNvSpPr/>
            <p:nvPr/>
          </p:nvSpPr>
          <p:spPr>
            <a:xfrm>
              <a:off x="5899150" y="1894319"/>
              <a:ext cx="4914900" cy="4953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A2127"/>
                </a:gs>
                <a:gs pos="100000">
                  <a:srgbClr val="A3191C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45F4152-3235-D91D-AB30-29482E1D94F2}"/>
                </a:ext>
              </a:extLst>
            </p:cNvPr>
            <p:cNvSpPr txBox="1"/>
            <p:nvPr/>
          </p:nvSpPr>
          <p:spPr>
            <a:xfrm>
              <a:off x="5951537" y="1941914"/>
              <a:ext cx="480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동화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B1202F4-D7B6-F69E-2ACF-62D13E2ABE97}"/>
                </a:ext>
              </a:extLst>
            </p:cNvPr>
            <p:cNvSpPr txBox="1"/>
            <p:nvPr/>
          </p:nvSpPr>
          <p:spPr>
            <a:xfrm>
              <a:off x="6091237" y="1941914"/>
              <a:ext cx="246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05</a:t>
              </a:r>
              <a:endParaRPr lang="ko-KR" altLang="en-US" sz="2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F1CA301-F0FE-8DA3-F758-60453323E7D4}"/>
              </a:ext>
            </a:extLst>
          </p:cNvPr>
          <p:cNvGrpSpPr/>
          <p:nvPr/>
        </p:nvGrpSpPr>
        <p:grpSpPr>
          <a:xfrm>
            <a:off x="6297613" y="5690733"/>
            <a:ext cx="4914900" cy="495300"/>
            <a:chOff x="5899150" y="1894319"/>
            <a:chExt cx="4914900" cy="495300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FBB4A45E-F7BB-7A05-D69F-DDF3BE96CAAC}"/>
                </a:ext>
              </a:extLst>
            </p:cNvPr>
            <p:cNvSpPr/>
            <p:nvPr/>
          </p:nvSpPr>
          <p:spPr>
            <a:xfrm>
              <a:off x="5899150" y="1894319"/>
              <a:ext cx="4914900" cy="4953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A2127"/>
                </a:gs>
                <a:gs pos="100000">
                  <a:srgbClr val="A3191C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8E1293D-1B8D-99B4-7766-775EA41A6686}"/>
                </a:ext>
              </a:extLst>
            </p:cNvPr>
            <p:cNvSpPr txBox="1"/>
            <p:nvPr/>
          </p:nvSpPr>
          <p:spPr>
            <a:xfrm>
              <a:off x="5951537" y="1941914"/>
              <a:ext cx="480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최종 결과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56BB280-B1F5-0427-742C-B71407DCAF82}"/>
                </a:ext>
              </a:extLst>
            </p:cNvPr>
            <p:cNvSpPr txBox="1"/>
            <p:nvPr/>
          </p:nvSpPr>
          <p:spPr>
            <a:xfrm>
              <a:off x="6091237" y="1941914"/>
              <a:ext cx="246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06</a:t>
              </a:r>
              <a:endParaRPr lang="ko-KR" altLang="en-US" sz="2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885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A859A86-E349-4E55-904D-E667F8DA67B7}"/>
              </a:ext>
            </a:extLst>
          </p:cNvPr>
          <p:cNvSpPr/>
          <p:nvPr/>
        </p:nvSpPr>
        <p:spPr>
          <a:xfrm>
            <a:off x="-2257063" y="-1504709"/>
            <a:ext cx="1551007" cy="266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2EF66B-940D-4244-8622-A8A8BB61159F}"/>
              </a:ext>
            </a:extLst>
          </p:cNvPr>
          <p:cNvSpPr/>
          <p:nvPr/>
        </p:nvSpPr>
        <p:spPr>
          <a:xfrm>
            <a:off x="-2257063" y="-1238491"/>
            <a:ext cx="1551007" cy="266218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011E5-5DF3-C831-CF51-1B45337FBB70}"/>
              </a:ext>
            </a:extLst>
          </p:cNvPr>
          <p:cNvSpPr txBox="1"/>
          <p:nvPr/>
        </p:nvSpPr>
        <p:spPr>
          <a:xfrm>
            <a:off x="452746" y="800696"/>
            <a:ext cx="7324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1.</a:t>
            </a:r>
            <a:r>
              <a:rPr lang="ko-KR" altLang="en-US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 대회 소개 </a:t>
            </a:r>
            <a:r>
              <a:rPr lang="en-US" altLang="ko-KR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대회 목적</a:t>
            </a:r>
            <a:r>
              <a:rPr lang="en-US" altLang="ko-KR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3200" b="1" dirty="0">
              <a:latin typeface="Arial" panose="020B060402020202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A53DE5-7B78-B1D6-E3BB-B03AEEB92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16" y="1797128"/>
            <a:ext cx="4193721" cy="4563278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9D3CBC-01CF-3328-5A2E-BF3AFB0E6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900" y="1797128"/>
            <a:ext cx="6458290" cy="1739822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ACA7306-EB6F-52B9-DBDE-285B7652EED4}"/>
              </a:ext>
            </a:extLst>
          </p:cNvPr>
          <p:cNvCxnSpPr>
            <a:cxnSpLocks/>
          </p:cNvCxnSpPr>
          <p:nvPr/>
        </p:nvCxnSpPr>
        <p:spPr>
          <a:xfrm>
            <a:off x="207468" y="1478177"/>
            <a:ext cx="1179243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B2A9B2D-1070-53D0-4653-1FC375554055}"/>
              </a:ext>
            </a:extLst>
          </p:cNvPr>
          <p:cNvSpPr txBox="1"/>
          <p:nvPr/>
        </p:nvSpPr>
        <p:spPr>
          <a:xfrm>
            <a:off x="5295901" y="4078767"/>
            <a:ext cx="655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예측 일자의 정산금은 아래와 같이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발전소의 시간대별 발전량 </a:t>
            </a:r>
            <a:r>
              <a:rPr lang="en-US" altLang="ko-KR" dirty="0"/>
              <a:t>x </a:t>
            </a:r>
            <a:r>
              <a:rPr lang="ko-KR" altLang="en-US" dirty="0"/>
              <a:t>인센티브</a:t>
            </a:r>
            <a:r>
              <a:rPr lang="en-US" altLang="ko-KR" dirty="0"/>
              <a:t>) </a:t>
            </a:r>
            <a:r>
              <a:rPr lang="ko-KR" altLang="en-US" dirty="0"/>
              <a:t>의 합으로 계산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9A88A7-16CA-421C-B85B-6AD8BA6C8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2441" y="4825080"/>
            <a:ext cx="27622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9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A859A86-E349-4E55-904D-E667F8DA67B7}"/>
              </a:ext>
            </a:extLst>
          </p:cNvPr>
          <p:cNvSpPr/>
          <p:nvPr/>
        </p:nvSpPr>
        <p:spPr>
          <a:xfrm>
            <a:off x="-2257063" y="-1504709"/>
            <a:ext cx="1551007" cy="266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2EF66B-940D-4244-8622-A8A8BB61159F}"/>
              </a:ext>
            </a:extLst>
          </p:cNvPr>
          <p:cNvSpPr/>
          <p:nvPr/>
        </p:nvSpPr>
        <p:spPr>
          <a:xfrm>
            <a:off x="-2257063" y="-1238491"/>
            <a:ext cx="1551007" cy="266218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89EF5F-B35A-CCB5-79B6-9CC17E08958D}"/>
              </a:ext>
            </a:extLst>
          </p:cNvPr>
          <p:cNvSpPr txBox="1"/>
          <p:nvPr/>
        </p:nvSpPr>
        <p:spPr>
          <a:xfrm>
            <a:off x="933254" y="2441542"/>
            <a:ext cx="373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예측 대상 발전소 발전량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56331D-3934-C215-1873-CAB75A7ED4D3}"/>
              </a:ext>
            </a:extLst>
          </p:cNvPr>
          <p:cNvSpPr txBox="1"/>
          <p:nvPr/>
        </p:nvSpPr>
        <p:spPr>
          <a:xfrm>
            <a:off x="933254" y="3104373"/>
            <a:ext cx="373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기상 실측 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B2DBF9-03D9-12B1-1131-D46BA50E30D7}"/>
              </a:ext>
            </a:extLst>
          </p:cNvPr>
          <p:cNvSpPr txBox="1"/>
          <p:nvPr/>
        </p:nvSpPr>
        <p:spPr>
          <a:xfrm>
            <a:off x="933254" y="3767204"/>
            <a:ext cx="373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기상 예측 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9CAFE5-44E2-FD96-A83A-26E02680B4E1}"/>
              </a:ext>
            </a:extLst>
          </p:cNvPr>
          <p:cNvSpPr txBox="1"/>
          <p:nvPr/>
        </p:nvSpPr>
        <p:spPr>
          <a:xfrm>
            <a:off x="933254" y="4430035"/>
            <a:ext cx="373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예측된 발전량 데이터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D21B5-7ECA-8974-FF82-B81D5ECCA58F}"/>
              </a:ext>
            </a:extLst>
          </p:cNvPr>
          <p:cNvSpPr txBox="1"/>
          <p:nvPr/>
        </p:nvSpPr>
        <p:spPr>
          <a:xfrm>
            <a:off x="933253" y="5092866"/>
            <a:ext cx="416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예측된 발전량 데이터의 인센티브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1BE911-E5C7-094D-1B98-5E473A78C650}"/>
              </a:ext>
            </a:extLst>
          </p:cNvPr>
          <p:cNvSpPr/>
          <p:nvPr/>
        </p:nvSpPr>
        <p:spPr>
          <a:xfrm>
            <a:off x="6251513" y="2865714"/>
            <a:ext cx="4735398" cy="1998483"/>
          </a:xfrm>
          <a:prstGeom prst="rect">
            <a:avLst/>
          </a:prstGeom>
          <a:solidFill>
            <a:srgbClr val="E74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앙상블 기법에 사용한 데이터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D5EA9A-F1FB-38EA-30D9-CEDCAB20BF4D}"/>
              </a:ext>
            </a:extLst>
          </p:cNvPr>
          <p:cNvSpPr/>
          <p:nvPr/>
        </p:nvSpPr>
        <p:spPr>
          <a:xfrm>
            <a:off x="848412" y="3644270"/>
            <a:ext cx="4166646" cy="575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FAC9A8-8F2F-BF6F-7589-48E63D866E21}"/>
              </a:ext>
            </a:extLst>
          </p:cNvPr>
          <p:cNvSpPr/>
          <p:nvPr/>
        </p:nvSpPr>
        <p:spPr>
          <a:xfrm>
            <a:off x="848412" y="4326934"/>
            <a:ext cx="4166646" cy="575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27667C-97A3-8A40-EA65-B4CD38D3E735}"/>
              </a:ext>
            </a:extLst>
          </p:cNvPr>
          <p:cNvSpPr/>
          <p:nvPr/>
        </p:nvSpPr>
        <p:spPr>
          <a:xfrm>
            <a:off x="848412" y="2338441"/>
            <a:ext cx="4166646" cy="575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32340CF-8EB7-4C0A-C2FE-563A97616DEB}"/>
              </a:ext>
            </a:extLst>
          </p:cNvPr>
          <p:cNvGrpSpPr/>
          <p:nvPr/>
        </p:nvGrpSpPr>
        <p:grpSpPr>
          <a:xfrm>
            <a:off x="5359105" y="3442808"/>
            <a:ext cx="581384" cy="776995"/>
            <a:chOff x="2473395" y="2733375"/>
            <a:chExt cx="171948" cy="240677"/>
          </a:xfrm>
        </p:grpSpPr>
        <p:sp>
          <p:nvSpPr>
            <p:cNvPr id="25" name="화살표: 갈매기형 수장 24">
              <a:extLst>
                <a:ext uri="{FF2B5EF4-FFF2-40B4-BE49-F238E27FC236}">
                  <a16:creationId xmlns:a16="http://schemas.microsoft.com/office/drawing/2014/main" id="{FEF0E766-DA6E-A0B3-A73E-75E9328952F8}"/>
                </a:ext>
              </a:extLst>
            </p:cNvPr>
            <p:cNvSpPr/>
            <p:nvPr/>
          </p:nvSpPr>
          <p:spPr>
            <a:xfrm>
              <a:off x="2473395" y="2733658"/>
              <a:ext cx="102380" cy="24039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ea typeface="나눔스퀘어 ExtraBold" panose="020B0600000101010101"/>
              </a:endParaRPr>
            </a:p>
          </p:txBody>
        </p:sp>
        <p:sp>
          <p:nvSpPr>
            <p:cNvPr id="26" name="화살표: 갈매기형 수장 25">
              <a:extLst>
                <a:ext uri="{FF2B5EF4-FFF2-40B4-BE49-F238E27FC236}">
                  <a16:creationId xmlns:a16="http://schemas.microsoft.com/office/drawing/2014/main" id="{207DA3B2-4E05-6D16-DC21-8356EC9FCA49}"/>
                </a:ext>
              </a:extLst>
            </p:cNvPr>
            <p:cNvSpPr/>
            <p:nvPr/>
          </p:nvSpPr>
          <p:spPr>
            <a:xfrm>
              <a:off x="2542963" y="2733375"/>
              <a:ext cx="102380" cy="24039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ea typeface="나눔스퀘어 ExtraBold" panose="020B0600000101010101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6CCFA34-51EF-97E3-6601-797534655288}"/>
              </a:ext>
            </a:extLst>
          </p:cNvPr>
          <p:cNvSpPr txBox="1"/>
          <p:nvPr/>
        </p:nvSpPr>
        <p:spPr>
          <a:xfrm>
            <a:off x="452746" y="800696"/>
            <a:ext cx="7324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1.</a:t>
            </a:r>
            <a:r>
              <a:rPr lang="ko-KR" altLang="en-US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 대회 소개 </a:t>
            </a:r>
            <a:r>
              <a:rPr lang="en-US" altLang="ko-KR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데이터</a:t>
            </a:r>
            <a:r>
              <a:rPr lang="en-US" altLang="ko-KR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3200" b="1" dirty="0">
              <a:latin typeface="Arial" panose="020B060402020202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4977D4A-2FBC-B6AF-DFF4-E6AF67782D46}"/>
              </a:ext>
            </a:extLst>
          </p:cNvPr>
          <p:cNvCxnSpPr>
            <a:cxnSpLocks/>
          </p:cNvCxnSpPr>
          <p:nvPr/>
        </p:nvCxnSpPr>
        <p:spPr>
          <a:xfrm>
            <a:off x="207468" y="1478177"/>
            <a:ext cx="1179243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74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A859A86-E349-4E55-904D-E667F8DA67B7}"/>
              </a:ext>
            </a:extLst>
          </p:cNvPr>
          <p:cNvSpPr/>
          <p:nvPr/>
        </p:nvSpPr>
        <p:spPr>
          <a:xfrm>
            <a:off x="-2257063" y="-1504709"/>
            <a:ext cx="1551007" cy="266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2EF66B-940D-4244-8622-A8A8BB61159F}"/>
              </a:ext>
            </a:extLst>
          </p:cNvPr>
          <p:cNvSpPr/>
          <p:nvPr/>
        </p:nvSpPr>
        <p:spPr>
          <a:xfrm>
            <a:off x="-2257063" y="-1238491"/>
            <a:ext cx="1551007" cy="266218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B93F9-3461-E088-DB88-F14A88925465}"/>
              </a:ext>
            </a:extLst>
          </p:cNvPr>
          <p:cNvSpPr txBox="1"/>
          <p:nvPr/>
        </p:nvSpPr>
        <p:spPr>
          <a:xfrm>
            <a:off x="452746" y="800696"/>
            <a:ext cx="11293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2.</a:t>
            </a:r>
            <a:r>
              <a:rPr lang="ko-KR" altLang="en-US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 데이터 </a:t>
            </a:r>
            <a:r>
              <a:rPr lang="ko-KR" altLang="en-US" sz="3200" b="1" dirty="0" err="1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전처리</a:t>
            </a:r>
            <a:endParaRPr lang="ko-KR" altLang="en-US" sz="3200" b="1" dirty="0">
              <a:latin typeface="Arial" panose="020B060402020202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434FE90-6A26-BBA9-316F-6EAC67E11DB8}"/>
              </a:ext>
            </a:extLst>
          </p:cNvPr>
          <p:cNvCxnSpPr>
            <a:cxnSpLocks/>
          </p:cNvCxnSpPr>
          <p:nvPr/>
        </p:nvCxnSpPr>
        <p:spPr>
          <a:xfrm>
            <a:off x="207468" y="1478177"/>
            <a:ext cx="1179243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C9D781-24FB-449C-AC7B-6F63E9D4DC6A}"/>
              </a:ext>
            </a:extLst>
          </p:cNvPr>
          <p:cNvSpPr txBox="1"/>
          <p:nvPr/>
        </p:nvSpPr>
        <p:spPr>
          <a:xfrm>
            <a:off x="1364530" y="2492546"/>
            <a:ext cx="7235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AC03FB-EB96-7E72-5381-47D1806D9D64}"/>
              </a:ext>
            </a:extLst>
          </p:cNvPr>
          <p:cNvSpPr txBox="1"/>
          <p:nvPr/>
        </p:nvSpPr>
        <p:spPr>
          <a:xfrm>
            <a:off x="452746" y="1692600"/>
            <a:ext cx="4006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각 모델들의 데이터 시각화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49EC2FA1-3CC0-DA78-934C-5CB1B0452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6555"/>
            <a:ext cx="3656894" cy="300624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518B0DEF-1AAD-3FBA-AEC2-760B4370F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487" y="1664958"/>
            <a:ext cx="4387842" cy="2331164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82B5985-E93E-5F6C-FE0C-AB53B26D9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410" y="4083231"/>
            <a:ext cx="4225769" cy="227727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89F881B-8C9D-011B-E4E5-24E4DEDB0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1263" y="2638823"/>
            <a:ext cx="4178637" cy="25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7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A859A86-E349-4E55-904D-E667F8DA67B7}"/>
              </a:ext>
            </a:extLst>
          </p:cNvPr>
          <p:cNvSpPr/>
          <p:nvPr/>
        </p:nvSpPr>
        <p:spPr>
          <a:xfrm>
            <a:off x="-2257063" y="-1504709"/>
            <a:ext cx="1551007" cy="266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2EF66B-940D-4244-8622-A8A8BB61159F}"/>
              </a:ext>
            </a:extLst>
          </p:cNvPr>
          <p:cNvSpPr/>
          <p:nvPr/>
        </p:nvSpPr>
        <p:spPr>
          <a:xfrm>
            <a:off x="-2257063" y="-1238491"/>
            <a:ext cx="1551007" cy="266218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B93F9-3461-E088-DB88-F14A88925465}"/>
              </a:ext>
            </a:extLst>
          </p:cNvPr>
          <p:cNvSpPr txBox="1"/>
          <p:nvPr/>
        </p:nvSpPr>
        <p:spPr>
          <a:xfrm>
            <a:off x="452746" y="800696"/>
            <a:ext cx="11293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2.</a:t>
            </a:r>
            <a:r>
              <a:rPr lang="ko-KR" altLang="en-US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 데이터 </a:t>
            </a:r>
            <a:r>
              <a:rPr lang="ko-KR" altLang="en-US" sz="3200" b="1" dirty="0" err="1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전처리</a:t>
            </a:r>
            <a:endParaRPr lang="ko-KR" altLang="en-US" sz="3200" b="1" dirty="0">
              <a:latin typeface="Arial" panose="020B060402020202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434FE90-6A26-BBA9-316F-6EAC67E11DB8}"/>
              </a:ext>
            </a:extLst>
          </p:cNvPr>
          <p:cNvCxnSpPr>
            <a:cxnSpLocks/>
          </p:cNvCxnSpPr>
          <p:nvPr/>
        </p:nvCxnSpPr>
        <p:spPr>
          <a:xfrm>
            <a:off x="207468" y="1478177"/>
            <a:ext cx="1179243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1302F0-C0E8-1430-D8D7-7F8090540833}"/>
              </a:ext>
            </a:extLst>
          </p:cNvPr>
          <p:cNvSpPr txBox="1"/>
          <p:nvPr/>
        </p:nvSpPr>
        <p:spPr>
          <a:xfrm>
            <a:off x="7291490" y="1610355"/>
            <a:ext cx="4006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최종 학습 데이터 형식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1661C7D-2D8D-7C99-476C-0C6A5DAE8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277" y="2886338"/>
            <a:ext cx="5074630" cy="346633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02CFB1ED-E65B-61A4-1F34-40F08048B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277" y="2300142"/>
            <a:ext cx="5074630" cy="455137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913CBA-A2A4-0929-5F27-4B0E83D98C21}"/>
              </a:ext>
            </a:extLst>
          </p:cNvPr>
          <p:cNvSpPr/>
          <p:nvPr/>
        </p:nvSpPr>
        <p:spPr>
          <a:xfrm>
            <a:off x="6645708" y="2992511"/>
            <a:ext cx="1427019" cy="2280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BB3B20D-9C91-4A82-60F4-2EAAE4631136}"/>
              </a:ext>
            </a:extLst>
          </p:cNvPr>
          <p:cNvCxnSpPr/>
          <p:nvPr/>
        </p:nvCxnSpPr>
        <p:spPr>
          <a:xfrm>
            <a:off x="5607810" y="1609724"/>
            <a:ext cx="0" cy="505143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FC0E24-ABF9-2758-A3C6-60E39E609430}"/>
              </a:ext>
            </a:extLst>
          </p:cNvPr>
          <p:cNvSpPr/>
          <p:nvPr/>
        </p:nvSpPr>
        <p:spPr>
          <a:xfrm>
            <a:off x="305934" y="2065444"/>
            <a:ext cx="1440448" cy="927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예측 데이터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FEA85C0-332F-CACE-848C-3A5A4B74D4D3}"/>
              </a:ext>
            </a:extLst>
          </p:cNvPr>
          <p:cNvSpPr/>
          <p:nvPr/>
        </p:nvSpPr>
        <p:spPr>
          <a:xfrm>
            <a:off x="2506431" y="2065444"/>
            <a:ext cx="2167046" cy="4363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10</a:t>
            </a:r>
            <a:r>
              <a:rPr lang="ko-KR" altLang="en-US" sz="1600" dirty="0">
                <a:solidFill>
                  <a:schemeClr val="tx1"/>
                </a:solidFill>
              </a:rPr>
              <a:t>시 예측 데이터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206F9A2-A3BB-0B02-9554-45C330141661}"/>
              </a:ext>
            </a:extLst>
          </p:cNvPr>
          <p:cNvSpPr/>
          <p:nvPr/>
        </p:nvSpPr>
        <p:spPr>
          <a:xfrm>
            <a:off x="2506431" y="2579911"/>
            <a:ext cx="2178985" cy="436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17</a:t>
            </a:r>
            <a:r>
              <a:rPr lang="ko-KR" altLang="en-US" sz="1600" dirty="0">
                <a:solidFill>
                  <a:schemeClr val="tx1"/>
                </a:solidFill>
              </a:rPr>
              <a:t>시 예측 데이터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905E43-680E-5715-8E7A-808010BFC69D}"/>
              </a:ext>
            </a:extLst>
          </p:cNvPr>
          <p:cNvSpPr txBox="1"/>
          <p:nvPr/>
        </p:nvSpPr>
        <p:spPr>
          <a:xfrm>
            <a:off x="207468" y="1609724"/>
            <a:ext cx="4983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데이터 분리 </a:t>
            </a:r>
            <a:r>
              <a:rPr lang="en-US" altLang="ko-KR" sz="20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20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시간의 주기성</a:t>
            </a:r>
            <a:r>
              <a:rPr lang="en-US" altLang="ko-KR" sz="20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연속성 표현</a:t>
            </a:r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14973B5D-E1CD-70F8-7CBC-4D12095CF0E0}"/>
              </a:ext>
            </a:extLst>
          </p:cNvPr>
          <p:cNvSpPr/>
          <p:nvPr/>
        </p:nvSpPr>
        <p:spPr>
          <a:xfrm rot="16200000">
            <a:off x="1912715" y="2341166"/>
            <a:ext cx="400109" cy="44176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323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063F228-59A5-4B0A-FBD6-2C7AEE16AEC0}"/>
              </a:ext>
            </a:extLst>
          </p:cNvPr>
          <p:cNvGrpSpPr/>
          <p:nvPr/>
        </p:nvGrpSpPr>
        <p:grpSpPr>
          <a:xfrm>
            <a:off x="5753724" y="1884554"/>
            <a:ext cx="1211770" cy="1042428"/>
            <a:chOff x="3414210" y="4380950"/>
            <a:chExt cx="1450331" cy="1165646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B132DAE-5EAD-1DB6-1AD7-E2C2AB23B950}"/>
                </a:ext>
              </a:extLst>
            </p:cNvPr>
            <p:cNvSpPr/>
            <p:nvPr/>
          </p:nvSpPr>
          <p:spPr>
            <a:xfrm>
              <a:off x="3451769" y="4687570"/>
              <a:ext cx="1412772" cy="85902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스퀘어 ExtraBold" panose="020B0600000101010101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46AF2B6-8360-7CE2-48B5-8EA6BCF283F4}"/>
                </a:ext>
              </a:extLst>
            </p:cNvPr>
            <p:cNvSpPr/>
            <p:nvPr/>
          </p:nvSpPr>
          <p:spPr>
            <a:xfrm>
              <a:off x="3473150" y="4380950"/>
              <a:ext cx="1370010" cy="176881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ea typeface="나눔스퀘어 ExtraBold" panose="020B0600000101010101"/>
                </a:rPr>
                <a:t>Time</a:t>
              </a:r>
              <a:endParaRPr lang="ko-KR" altLang="en-US" sz="1400" dirty="0">
                <a:ea typeface="나눔스퀘어 ExtraBold" panose="020B0600000101010101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2D973F-50F8-582C-95B6-D7F8E3D197E9}"/>
                </a:ext>
              </a:extLst>
            </p:cNvPr>
            <p:cNvSpPr txBox="1"/>
            <p:nvPr/>
          </p:nvSpPr>
          <p:spPr>
            <a:xfrm>
              <a:off x="3414210" y="4912919"/>
              <a:ext cx="145033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ea typeface="나눔스퀘어 ExtraBold" panose="020B0600000101010101"/>
                </a:rPr>
                <a:t>2023-06-19 01:00:00+09:00</a:t>
              </a:r>
              <a:endParaRPr lang="ko-KR" altLang="en-US" sz="1050" dirty="0">
                <a:solidFill>
                  <a:schemeClr val="bg1"/>
                </a:solidFill>
                <a:ea typeface="나눔스퀘어 ExtraBold" panose="020B0600000101010101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950FE71-17D1-5D12-881D-C166536C1130}"/>
              </a:ext>
            </a:extLst>
          </p:cNvPr>
          <p:cNvSpPr/>
          <p:nvPr/>
        </p:nvSpPr>
        <p:spPr>
          <a:xfrm>
            <a:off x="305934" y="4829545"/>
            <a:ext cx="1956406" cy="737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chemeClr val="tx1"/>
                </a:solidFill>
              </a:rPr>
              <a:t>Y_test</a:t>
            </a:r>
            <a:r>
              <a:rPr lang="ko-KR" altLang="en-US" sz="1600" b="1" dirty="0">
                <a:solidFill>
                  <a:schemeClr val="tx1"/>
                </a:solidFill>
              </a:rPr>
              <a:t>에 대한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총 인센티브가 최대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3BC84E5-272D-FDF8-AAF4-CF3D187859BE}"/>
              </a:ext>
            </a:extLst>
          </p:cNvPr>
          <p:cNvSpPr/>
          <p:nvPr/>
        </p:nvSpPr>
        <p:spPr>
          <a:xfrm>
            <a:off x="2681726" y="3916531"/>
            <a:ext cx="1030514" cy="3684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Round 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EF1385F-5607-7EC1-C7A3-2981FE6091EB}"/>
              </a:ext>
            </a:extLst>
          </p:cNvPr>
          <p:cNvSpPr/>
          <p:nvPr/>
        </p:nvSpPr>
        <p:spPr>
          <a:xfrm>
            <a:off x="2681528" y="4403459"/>
            <a:ext cx="1030514" cy="7378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74000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64D28E0-1A86-DEE2-D395-2EE30B2BC48B}"/>
              </a:ext>
            </a:extLst>
          </p:cNvPr>
          <p:cNvSpPr/>
          <p:nvPr/>
        </p:nvSpPr>
        <p:spPr>
          <a:xfrm>
            <a:off x="2681528" y="5615498"/>
            <a:ext cx="1030514" cy="7378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78000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37D4037-8C1D-1C08-F079-648E1FF13928}"/>
              </a:ext>
            </a:extLst>
          </p:cNvPr>
          <p:cNvSpPr/>
          <p:nvPr/>
        </p:nvSpPr>
        <p:spPr>
          <a:xfrm>
            <a:off x="4059083" y="3916531"/>
            <a:ext cx="1030514" cy="3684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Round 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1A39689-D876-E0D0-71E9-67A148CDCDD2}"/>
              </a:ext>
            </a:extLst>
          </p:cNvPr>
          <p:cNvSpPr/>
          <p:nvPr/>
        </p:nvSpPr>
        <p:spPr>
          <a:xfrm>
            <a:off x="4058885" y="4403459"/>
            <a:ext cx="1030514" cy="7378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76000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27AAA69-4866-DE86-1FA6-F4B084F1051C}"/>
              </a:ext>
            </a:extLst>
          </p:cNvPr>
          <p:cNvSpPr/>
          <p:nvPr/>
        </p:nvSpPr>
        <p:spPr>
          <a:xfrm>
            <a:off x="4058885" y="5615498"/>
            <a:ext cx="1030514" cy="7378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화살표: 아래쪽 54">
            <a:extLst>
              <a:ext uri="{FF2B5EF4-FFF2-40B4-BE49-F238E27FC236}">
                <a16:creationId xmlns:a16="http://schemas.microsoft.com/office/drawing/2014/main" id="{A08AEBB6-12F2-96E9-D98D-F212525E16CA}"/>
              </a:ext>
            </a:extLst>
          </p:cNvPr>
          <p:cNvSpPr/>
          <p:nvPr/>
        </p:nvSpPr>
        <p:spPr>
          <a:xfrm>
            <a:off x="3067803" y="5207607"/>
            <a:ext cx="269998" cy="359764"/>
          </a:xfrm>
          <a:prstGeom prst="downArrow">
            <a:avLst/>
          </a:prstGeom>
          <a:solidFill>
            <a:srgbClr val="E74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89CE7C38-090B-E81D-2D50-713FC75A5B4E}"/>
              </a:ext>
            </a:extLst>
          </p:cNvPr>
          <p:cNvSpPr/>
          <p:nvPr/>
        </p:nvSpPr>
        <p:spPr>
          <a:xfrm>
            <a:off x="4442149" y="5207607"/>
            <a:ext cx="269998" cy="359764"/>
          </a:xfrm>
          <a:prstGeom prst="downArrow">
            <a:avLst/>
          </a:prstGeom>
          <a:solidFill>
            <a:srgbClr val="E74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D6FD283-9E26-DCF0-EB31-64D6096ABB32}"/>
              </a:ext>
            </a:extLst>
          </p:cNvPr>
          <p:cNvSpPr/>
          <p:nvPr/>
        </p:nvSpPr>
        <p:spPr>
          <a:xfrm>
            <a:off x="2823586" y="5774861"/>
            <a:ext cx="746398" cy="41909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B846C238-3D4C-D62F-AE50-1DF5C21AD03E}"/>
              </a:ext>
            </a:extLst>
          </p:cNvPr>
          <p:cNvSpPr/>
          <p:nvPr/>
        </p:nvSpPr>
        <p:spPr>
          <a:xfrm>
            <a:off x="4200942" y="5774860"/>
            <a:ext cx="746398" cy="41909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5B7186-1770-245F-2A18-7349C3B2146A}"/>
              </a:ext>
            </a:extLst>
          </p:cNvPr>
          <p:cNvSpPr txBox="1"/>
          <p:nvPr/>
        </p:nvSpPr>
        <p:spPr>
          <a:xfrm>
            <a:off x="207468" y="3514371"/>
            <a:ext cx="4983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Featrue</a:t>
            </a:r>
            <a:r>
              <a:rPr lang="en-US" altLang="ko-KR" sz="20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선정 기준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F89BFB-0F12-5E42-267B-4A8E4F2D2055}"/>
              </a:ext>
            </a:extLst>
          </p:cNvPr>
          <p:cNvSpPr txBox="1"/>
          <p:nvPr/>
        </p:nvSpPr>
        <p:spPr>
          <a:xfrm>
            <a:off x="3204690" y="5159480"/>
            <a:ext cx="195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+4000</a:t>
            </a:r>
            <a:endParaRPr lang="ko-KR" altLang="en-US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D590494-18D3-F72B-B823-2C5C3C9C7607}"/>
              </a:ext>
            </a:extLst>
          </p:cNvPr>
          <p:cNvSpPr txBox="1"/>
          <p:nvPr/>
        </p:nvSpPr>
        <p:spPr>
          <a:xfrm>
            <a:off x="4617382" y="5159480"/>
            <a:ext cx="195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+4000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2249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9" grpId="0" animBg="1"/>
      <p:bldP spid="60" grpId="0" animBg="1"/>
      <p:bldP spid="77" grpId="0"/>
      <p:bldP spid="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A859A86-E349-4E55-904D-E667F8DA67B7}"/>
              </a:ext>
            </a:extLst>
          </p:cNvPr>
          <p:cNvSpPr/>
          <p:nvPr/>
        </p:nvSpPr>
        <p:spPr>
          <a:xfrm>
            <a:off x="-2257063" y="-1504709"/>
            <a:ext cx="1551007" cy="266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2EF66B-940D-4244-8622-A8A8BB61159F}"/>
              </a:ext>
            </a:extLst>
          </p:cNvPr>
          <p:cNvSpPr/>
          <p:nvPr/>
        </p:nvSpPr>
        <p:spPr>
          <a:xfrm>
            <a:off x="-2257063" y="-1238491"/>
            <a:ext cx="1551007" cy="266218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3737467-6D9F-A8F6-5EF5-C99EC6534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99" y="1798320"/>
            <a:ext cx="6060909" cy="473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05912B-9543-9B82-A973-ED51D73726C7}"/>
              </a:ext>
            </a:extLst>
          </p:cNvPr>
          <p:cNvSpPr txBox="1"/>
          <p:nvPr/>
        </p:nvSpPr>
        <p:spPr>
          <a:xfrm>
            <a:off x="7678415" y="3205987"/>
            <a:ext cx="523868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u="sng" dirty="0" err="1">
                <a:solidFill>
                  <a:srgbClr val="FF0000"/>
                </a:solidFill>
                <a:ea typeface="나눔스퀘어 ExtraBold" panose="020B0600000101010101"/>
              </a:rPr>
              <a:t>스태킹</a:t>
            </a:r>
            <a:r>
              <a:rPr lang="en-US" altLang="ko-KR" sz="2400" u="sng" dirty="0">
                <a:solidFill>
                  <a:srgbClr val="FF0000"/>
                </a:solidFill>
                <a:ea typeface="나눔스퀘어 ExtraBold" panose="020B0600000101010101"/>
              </a:rPr>
              <a:t>(Stacking) </a:t>
            </a:r>
            <a:r>
              <a:rPr lang="en-US" altLang="ko-KR" sz="2400" dirty="0">
                <a:ea typeface="나눔스퀘어 ExtraBold" panose="020B0600000101010101"/>
              </a:rPr>
              <a:t>:</a:t>
            </a:r>
          </a:p>
          <a:p>
            <a:endParaRPr lang="en-US" altLang="ko-KR" sz="2400" dirty="0">
              <a:ea typeface="나눔스퀘어 ExtraBold" panose="020B0600000101010101"/>
            </a:endParaRPr>
          </a:p>
          <a:p>
            <a:r>
              <a:rPr lang="ko-KR" altLang="en-US" sz="2000" dirty="0">
                <a:ea typeface="나눔스퀘어 ExtraBold" panose="020B0600000101010101"/>
              </a:rPr>
              <a:t>하나의 메타 모델이</a:t>
            </a:r>
            <a:endParaRPr lang="en-US" altLang="ko-KR" sz="2000" dirty="0">
              <a:ea typeface="나눔스퀘어 ExtraBold" panose="020B0600000101010101"/>
            </a:endParaRPr>
          </a:p>
          <a:p>
            <a:r>
              <a:rPr lang="ko-KR" altLang="en-US" sz="2000" dirty="0">
                <a:ea typeface="나눔스퀘어 ExtraBold" panose="020B0600000101010101"/>
              </a:rPr>
              <a:t> </a:t>
            </a:r>
            <a:endParaRPr lang="en-US" altLang="ko-KR" sz="2000" dirty="0">
              <a:ea typeface="나눔스퀘어 ExtraBold" panose="020B0600000101010101"/>
            </a:endParaRPr>
          </a:p>
          <a:p>
            <a:r>
              <a:rPr lang="ko-KR" altLang="en-US" sz="2000" dirty="0">
                <a:ea typeface="나눔스퀘어 ExtraBold" panose="020B0600000101010101"/>
              </a:rPr>
              <a:t>여러 모델의 예측 값을</a:t>
            </a:r>
            <a:r>
              <a:rPr lang="en-US" altLang="ko-KR" sz="2000" dirty="0">
                <a:ea typeface="나눔스퀘어 ExtraBold" panose="020B0600000101010101"/>
              </a:rPr>
              <a:t> </a:t>
            </a:r>
            <a:r>
              <a:rPr lang="ko-KR" altLang="en-US" sz="2000" dirty="0">
                <a:ea typeface="나눔스퀘어 ExtraBold" panose="020B0600000101010101"/>
              </a:rPr>
              <a:t>입력으로 받아</a:t>
            </a:r>
            <a:endParaRPr lang="en-US" altLang="ko-KR" sz="2000" dirty="0">
              <a:ea typeface="나눔스퀘어 ExtraBold" panose="020B0600000101010101"/>
            </a:endParaRPr>
          </a:p>
          <a:p>
            <a:r>
              <a:rPr lang="ko-KR" altLang="en-US" sz="2000" dirty="0">
                <a:ea typeface="나눔스퀘어 ExtraBold" panose="020B0600000101010101"/>
              </a:rPr>
              <a:t> </a:t>
            </a:r>
            <a:endParaRPr lang="en-US" altLang="ko-KR" sz="2000" dirty="0">
              <a:ea typeface="나눔스퀘어 ExtraBold" panose="020B0600000101010101"/>
            </a:endParaRPr>
          </a:p>
          <a:p>
            <a:r>
              <a:rPr lang="ko-KR" altLang="en-US" sz="2000" dirty="0">
                <a:ea typeface="나눔스퀘어 ExtraBold" panose="020B0600000101010101"/>
              </a:rPr>
              <a:t>최종 예측 값을 출력하는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3F0AD5-9794-E239-4883-934869BC293C}"/>
              </a:ext>
            </a:extLst>
          </p:cNvPr>
          <p:cNvSpPr/>
          <p:nvPr/>
        </p:nvSpPr>
        <p:spPr>
          <a:xfrm>
            <a:off x="757257" y="3205987"/>
            <a:ext cx="6633357" cy="345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222994-BB9D-6ADF-0F9D-04EE8DD44BC2}"/>
              </a:ext>
            </a:extLst>
          </p:cNvPr>
          <p:cNvSpPr txBox="1"/>
          <p:nvPr/>
        </p:nvSpPr>
        <p:spPr>
          <a:xfrm>
            <a:off x="452746" y="800696"/>
            <a:ext cx="7324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3.</a:t>
            </a:r>
            <a:r>
              <a:rPr lang="ko-KR" altLang="en-US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3200" b="1" dirty="0" err="1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스태킹</a:t>
            </a:r>
            <a:r>
              <a:rPr lang="ko-KR" altLang="en-US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 앙상블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29D4AB-2FA5-EB54-98CE-57AECC575513}"/>
              </a:ext>
            </a:extLst>
          </p:cNvPr>
          <p:cNvCxnSpPr>
            <a:cxnSpLocks/>
          </p:cNvCxnSpPr>
          <p:nvPr/>
        </p:nvCxnSpPr>
        <p:spPr>
          <a:xfrm>
            <a:off x="207468" y="1478177"/>
            <a:ext cx="1179243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44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FA254765-74E2-FE40-1884-4DB8B69953D9}"/>
              </a:ext>
            </a:extLst>
          </p:cNvPr>
          <p:cNvGrpSpPr/>
          <p:nvPr/>
        </p:nvGrpSpPr>
        <p:grpSpPr>
          <a:xfrm>
            <a:off x="2125272" y="2120216"/>
            <a:ext cx="7961407" cy="3724403"/>
            <a:chOff x="1096573" y="1843414"/>
            <a:chExt cx="5904612" cy="238567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B9A27F8-2B03-E7A5-5B1A-B71E9FEDBD4C}"/>
                </a:ext>
              </a:extLst>
            </p:cNvPr>
            <p:cNvSpPr/>
            <p:nvPr/>
          </p:nvSpPr>
          <p:spPr>
            <a:xfrm>
              <a:off x="1096573" y="1843414"/>
              <a:ext cx="770351" cy="6826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weather forecast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1C4A4B5-91DA-DA7C-16ED-81D5FAAA4D3E}"/>
                </a:ext>
              </a:extLst>
            </p:cNvPr>
            <p:cNvSpPr/>
            <p:nvPr/>
          </p:nvSpPr>
          <p:spPr>
            <a:xfrm>
              <a:off x="2123426" y="1843414"/>
              <a:ext cx="770351" cy="6826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model1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347A004-69C9-98E6-15C8-75E3CA16EDB5}"/>
                </a:ext>
              </a:extLst>
            </p:cNvPr>
            <p:cNvSpPr/>
            <p:nvPr/>
          </p:nvSpPr>
          <p:spPr>
            <a:xfrm>
              <a:off x="6230834" y="1843414"/>
              <a:ext cx="770351" cy="6826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model5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57DD43-3060-BBDB-BB0C-F3BE061CA323}"/>
                </a:ext>
              </a:extLst>
            </p:cNvPr>
            <p:cNvSpPr/>
            <p:nvPr/>
          </p:nvSpPr>
          <p:spPr>
            <a:xfrm>
              <a:off x="3150278" y="1843414"/>
              <a:ext cx="770351" cy="6826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model2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DF56A3-3673-79F7-3492-4FE6AE6A5D4C}"/>
                </a:ext>
              </a:extLst>
            </p:cNvPr>
            <p:cNvSpPr/>
            <p:nvPr/>
          </p:nvSpPr>
          <p:spPr>
            <a:xfrm>
              <a:off x="4177130" y="1843414"/>
              <a:ext cx="770351" cy="6826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model3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8475BC8-E75F-B228-9DF6-69DE4F65CBF8}"/>
                </a:ext>
              </a:extLst>
            </p:cNvPr>
            <p:cNvSpPr/>
            <p:nvPr/>
          </p:nvSpPr>
          <p:spPr>
            <a:xfrm>
              <a:off x="5203982" y="1843414"/>
              <a:ext cx="770351" cy="6826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model4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134CBEE-1B26-3B99-F6DE-C3309DCF2D92}"/>
                </a:ext>
              </a:extLst>
            </p:cNvPr>
            <p:cNvCxnSpPr>
              <a:cxnSpLocks/>
            </p:cNvCxnSpPr>
            <p:nvPr/>
          </p:nvCxnSpPr>
          <p:spPr>
            <a:xfrm>
              <a:off x="1481138" y="2652713"/>
              <a:ext cx="51342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241728F-8B93-B02C-5761-9F2ED7FC2C79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1481138" y="2526082"/>
              <a:ext cx="611" cy="126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A66AFE7-BB9F-9222-A2C5-5D956B1E5324}"/>
                </a:ext>
              </a:extLst>
            </p:cNvPr>
            <p:cNvCxnSpPr/>
            <p:nvPr/>
          </p:nvCxnSpPr>
          <p:spPr>
            <a:xfrm flipH="1">
              <a:off x="2508601" y="2526082"/>
              <a:ext cx="611" cy="126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E5BE756-4972-29BF-D69F-F044F6072CAB}"/>
                </a:ext>
              </a:extLst>
            </p:cNvPr>
            <p:cNvCxnSpPr/>
            <p:nvPr/>
          </p:nvCxnSpPr>
          <p:spPr>
            <a:xfrm flipH="1">
              <a:off x="3533926" y="2526082"/>
              <a:ext cx="611" cy="126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9175275-BCDA-869A-4F94-189B6D0C0F22}"/>
                </a:ext>
              </a:extLst>
            </p:cNvPr>
            <p:cNvCxnSpPr/>
            <p:nvPr/>
          </p:nvCxnSpPr>
          <p:spPr>
            <a:xfrm flipH="1">
              <a:off x="4558640" y="2526081"/>
              <a:ext cx="611" cy="126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4E2314D-8AF2-E45A-128B-240DEF66AF75}"/>
                </a:ext>
              </a:extLst>
            </p:cNvPr>
            <p:cNvCxnSpPr/>
            <p:nvPr/>
          </p:nvCxnSpPr>
          <p:spPr>
            <a:xfrm flipH="1">
              <a:off x="5582743" y="2526080"/>
              <a:ext cx="611" cy="126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B96317BA-0172-D089-21A7-37B96098A953}"/>
                </a:ext>
              </a:extLst>
            </p:cNvPr>
            <p:cNvCxnSpPr/>
            <p:nvPr/>
          </p:nvCxnSpPr>
          <p:spPr>
            <a:xfrm flipH="1">
              <a:off x="6615399" y="2526079"/>
              <a:ext cx="611" cy="126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C8198DEC-DF5A-8D38-666A-36BCDBCB8BAF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4048268" y="2652710"/>
              <a:ext cx="611" cy="276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0B068EA-972A-F3F8-AE97-C0E9D25D2495}"/>
                </a:ext>
              </a:extLst>
            </p:cNvPr>
            <p:cNvSpPr/>
            <p:nvPr/>
          </p:nvSpPr>
          <p:spPr>
            <a:xfrm>
              <a:off x="1096573" y="2928938"/>
              <a:ext cx="5904612" cy="3524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XGBoost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C6BDDACF-A512-8893-CC0E-534B7199EDD5}"/>
                </a:ext>
              </a:extLst>
            </p:cNvPr>
            <p:cNvCxnSpPr>
              <a:cxnSpLocks/>
            </p:cNvCxnSpPr>
            <p:nvPr/>
          </p:nvCxnSpPr>
          <p:spPr>
            <a:xfrm>
              <a:off x="4047657" y="3290886"/>
              <a:ext cx="611" cy="276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육각형 57">
              <a:extLst>
                <a:ext uri="{FF2B5EF4-FFF2-40B4-BE49-F238E27FC236}">
                  <a16:creationId xmlns:a16="http://schemas.microsoft.com/office/drawing/2014/main" id="{C31CBDAE-5125-A8B4-5FCD-02D221CEA83A}"/>
                </a:ext>
              </a:extLst>
            </p:cNvPr>
            <p:cNvSpPr/>
            <p:nvPr/>
          </p:nvSpPr>
          <p:spPr>
            <a:xfrm>
              <a:off x="3662481" y="3557582"/>
              <a:ext cx="770351" cy="671507"/>
            </a:xfrm>
            <a:prstGeom prst="hexagon">
              <a:avLst/>
            </a:prstGeom>
            <a:solidFill>
              <a:srgbClr val="FF7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Final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pred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9623A95-5E5B-E3B1-A78A-2546E7924E2E}"/>
              </a:ext>
            </a:extLst>
          </p:cNvPr>
          <p:cNvSpPr txBox="1"/>
          <p:nvPr/>
        </p:nvSpPr>
        <p:spPr>
          <a:xfrm>
            <a:off x="509848" y="2483813"/>
            <a:ext cx="1260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predictor</a:t>
            </a:r>
            <a:endParaRPr lang="ko-KR" altLang="en-US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F3E58C-BD43-41B2-BAD2-A437049089EA}"/>
              </a:ext>
            </a:extLst>
          </p:cNvPr>
          <p:cNvSpPr txBox="1"/>
          <p:nvPr/>
        </p:nvSpPr>
        <p:spPr>
          <a:xfrm>
            <a:off x="509848" y="3920698"/>
            <a:ext cx="160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Meta model</a:t>
            </a:r>
            <a:endParaRPr lang="ko-KR" alt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DA33DD5-BAAF-AE6D-BB52-4AAB01EAB44C}"/>
              </a:ext>
            </a:extLst>
          </p:cNvPr>
          <p:cNvSpPr txBox="1"/>
          <p:nvPr/>
        </p:nvSpPr>
        <p:spPr>
          <a:xfrm>
            <a:off x="509848" y="5151179"/>
            <a:ext cx="1962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Final prediction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556130-09DC-EB0A-E933-CD8137E7FDC6}"/>
              </a:ext>
            </a:extLst>
          </p:cNvPr>
          <p:cNvSpPr txBox="1"/>
          <p:nvPr/>
        </p:nvSpPr>
        <p:spPr>
          <a:xfrm>
            <a:off x="452746" y="800696"/>
            <a:ext cx="7324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3.</a:t>
            </a:r>
            <a:r>
              <a:rPr lang="ko-KR" altLang="en-US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 앙상블 모델</a:t>
            </a:r>
            <a:r>
              <a:rPr lang="en-US" altLang="ko-KR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 / </a:t>
            </a:r>
            <a:r>
              <a:rPr lang="ko-KR" altLang="en-US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메타 모델 선정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509FFEB-52A1-3E40-96EA-CC32EDDFDD61}"/>
              </a:ext>
            </a:extLst>
          </p:cNvPr>
          <p:cNvCxnSpPr>
            <a:cxnSpLocks/>
          </p:cNvCxnSpPr>
          <p:nvPr/>
        </p:nvCxnSpPr>
        <p:spPr>
          <a:xfrm>
            <a:off x="207468" y="1478177"/>
            <a:ext cx="1179243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14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A859A86-E349-4E55-904D-E667F8DA67B7}"/>
              </a:ext>
            </a:extLst>
          </p:cNvPr>
          <p:cNvSpPr/>
          <p:nvPr/>
        </p:nvSpPr>
        <p:spPr>
          <a:xfrm>
            <a:off x="-2257063" y="-1504709"/>
            <a:ext cx="1551007" cy="266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2EF66B-940D-4244-8622-A8A8BB61159F}"/>
              </a:ext>
            </a:extLst>
          </p:cNvPr>
          <p:cNvSpPr/>
          <p:nvPr/>
        </p:nvSpPr>
        <p:spPr>
          <a:xfrm>
            <a:off x="-2257063" y="-1238491"/>
            <a:ext cx="1551007" cy="266218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Grid Search vs Random Search">
            <a:extLst>
              <a:ext uri="{FF2B5EF4-FFF2-40B4-BE49-F238E27FC236}">
                <a16:creationId xmlns:a16="http://schemas.microsoft.com/office/drawing/2014/main" id="{2EB8E0B7-67C8-D759-3C4F-997C31AD4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531" y="1984365"/>
            <a:ext cx="7992110" cy="40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6A9EE31B-65F6-EA12-6058-BDFC657AD5E7}"/>
              </a:ext>
            </a:extLst>
          </p:cNvPr>
          <p:cNvSpPr/>
          <p:nvPr/>
        </p:nvSpPr>
        <p:spPr>
          <a:xfrm>
            <a:off x="3391787" y="1667166"/>
            <a:ext cx="2243470" cy="905913"/>
          </a:xfrm>
          <a:prstGeom prst="ellipse">
            <a:avLst/>
          </a:prstGeom>
          <a:noFill/>
          <a:ln w="127000">
            <a:solidFill>
              <a:srgbClr val="FF5353">
                <a:alpha val="9254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193CA8-FF7D-7F9C-F1CD-069B43C07681}"/>
              </a:ext>
            </a:extLst>
          </p:cNvPr>
          <p:cNvSpPr/>
          <p:nvPr/>
        </p:nvSpPr>
        <p:spPr>
          <a:xfrm>
            <a:off x="6058762" y="1720263"/>
            <a:ext cx="4330045" cy="4337041"/>
          </a:xfrm>
          <a:prstGeom prst="rect">
            <a:avLst/>
          </a:prstGeom>
          <a:solidFill>
            <a:srgbClr val="FF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err="1"/>
              <a:t>Y_test</a:t>
            </a:r>
            <a:r>
              <a:rPr lang="ko-KR" altLang="en-US" sz="4000" dirty="0"/>
              <a:t>에 대한</a:t>
            </a:r>
            <a:endParaRPr lang="en-US" altLang="ko-KR" sz="4000" dirty="0"/>
          </a:p>
          <a:p>
            <a:pPr algn="ctr"/>
            <a:r>
              <a:rPr lang="ko-KR" altLang="en-US" sz="4000" dirty="0"/>
              <a:t> </a:t>
            </a:r>
            <a:endParaRPr lang="en-US" altLang="ko-KR" sz="4000" dirty="0"/>
          </a:p>
          <a:p>
            <a:pPr algn="ctr"/>
            <a:r>
              <a:rPr lang="ko-KR" altLang="en-US" sz="4000" dirty="0"/>
              <a:t>총 인센티브 최대</a:t>
            </a:r>
            <a:r>
              <a:rPr lang="en-US" altLang="ko-KR" sz="4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AC541-A284-81FA-B301-1AF03A3198D5}"/>
              </a:ext>
            </a:extLst>
          </p:cNvPr>
          <p:cNvSpPr txBox="1"/>
          <p:nvPr/>
        </p:nvSpPr>
        <p:spPr>
          <a:xfrm>
            <a:off x="452746" y="800696"/>
            <a:ext cx="9445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4.</a:t>
            </a:r>
            <a:r>
              <a:rPr lang="ko-KR" altLang="en-US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3200" b="1" dirty="0" err="1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하이퍼</a:t>
            </a:r>
            <a:r>
              <a:rPr lang="ko-KR" altLang="en-US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 파라미터 튜닝 </a:t>
            </a:r>
            <a:r>
              <a:rPr lang="en-US" altLang="ko-KR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튜닝 방법 </a:t>
            </a:r>
            <a:r>
              <a:rPr lang="en-US" altLang="ko-KR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기준</a:t>
            </a:r>
            <a:r>
              <a:rPr lang="en-US" altLang="ko-KR" sz="32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3200" b="1" dirty="0">
              <a:latin typeface="Arial" panose="020B060402020202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FEB4134-8E63-9F05-873F-4E383D53CEE9}"/>
              </a:ext>
            </a:extLst>
          </p:cNvPr>
          <p:cNvCxnSpPr>
            <a:cxnSpLocks/>
          </p:cNvCxnSpPr>
          <p:nvPr/>
        </p:nvCxnSpPr>
        <p:spPr>
          <a:xfrm>
            <a:off x="207468" y="1478177"/>
            <a:ext cx="1179243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3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3232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5261</TotalTime>
  <Words>408</Words>
  <Application>Microsoft Office PowerPoint</Application>
  <PresentationFormat>와이드스크린</PresentationFormat>
  <Paragraphs>130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나눔스퀘어</vt:lpstr>
      <vt:lpstr>맑은 고딕</vt:lpstr>
      <vt:lpstr>Arial</vt:lpstr>
      <vt:lpstr>Arial Black</vt:lpstr>
      <vt:lpstr>1_디자인 사용자 지정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지원 최</cp:lastModifiedBy>
  <cp:revision>145</cp:revision>
  <dcterms:created xsi:type="dcterms:W3CDTF">2018-06-20T16:23:00Z</dcterms:created>
  <dcterms:modified xsi:type="dcterms:W3CDTF">2023-11-24T06:50:44Z</dcterms:modified>
</cp:coreProperties>
</file>