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81" r:id="rId4"/>
    <p:sldId id="282" r:id="rId5"/>
    <p:sldId id="286" r:id="rId6"/>
    <p:sldId id="287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 haijiang" initials="jh" lastIdx="1" clrIdx="0">
    <p:extLst>
      <p:ext uri="{19B8F6BF-5375-455C-9EA6-DF929625EA0E}">
        <p15:presenceInfo xmlns:p15="http://schemas.microsoft.com/office/powerpoint/2012/main" userId="fdfc92868b06d1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6" autoAdjust="0"/>
    <p:restoredTop sz="95841" autoAdjust="0"/>
  </p:normalViewPr>
  <p:slideViewPr>
    <p:cSldViewPr snapToGrid="0">
      <p:cViewPr varScale="1">
        <p:scale>
          <a:sx n="124" d="100"/>
          <a:sy n="124" d="100"/>
        </p:scale>
        <p:origin x="65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4C58D-4AC0-47F2-B672-726EE197343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67875-5BC2-4655-BE3D-EFBC10E3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6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 </a:t>
            </a:r>
            <a:r>
              <a:rPr lang="en-US" altLang="zh-CN" dirty="0"/>
              <a:t>2.3.2 </a:t>
            </a:r>
            <a:r>
              <a:rPr lang="zh-CN" altLang="en-US" dirty="0"/>
              <a:t>开始支持 </a:t>
            </a:r>
            <a:r>
              <a:rPr lang="en-US" altLang="zh-CN" dirty="0"/>
              <a:t>Dashboard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那么这个 </a:t>
            </a:r>
            <a:r>
              <a:rPr lang="en-US" altLang="zh-CN" dirty="0"/>
              <a:t>Dashboard </a:t>
            </a:r>
            <a:r>
              <a:rPr lang="zh-CN" altLang="en-US" dirty="0"/>
              <a:t>是个什么东西？（可以简单的理解为一个开发工具的版本管理器）；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比如我机器上安装了两个 </a:t>
            </a:r>
            <a:r>
              <a:rPr lang="en-US" altLang="zh-CN" dirty="0"/>
              <a:t>Cocos Creator</a:t>
            </a:r>
            <a:r>
              <a:rPr lang="zh-CN" altLang="en-US" dirty="0"/>
              <a:t>，分别是 </a:t>
            </a:r>
            <a:r>
              <a:rPr lang="en-US" altLang="zh-CN" dirty="0"/>
              <a:t>2.3.4 </a:t>
            </a:r>
            <a:r>
              <a:rPr lang="zh-CN" altLang="en-US" dirty="0"/>
              <a:t>和 </a:t>
            </a:r>
            <a:r>
              <a:rPr lang="en-US" altLang="zh-CN" dirty="0"/>
              <a:t>2.4.4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有的项目是用 </a:t>
            </a:r>
            <a:r>
              <a:rPr lang="en-US" altLang="zh-CN" dirty="0"/>
              <a:t>2.3.4 </a:t>
            </a:r>
            <a:r>
              <a:rPr lang="zh-CN" altLang="en-US" dirty="0"/>
              <a:t>版本开发的，有的是用 </a:t>
            </a:r>
            <a:r>
              <a:rPr lang="en-US" altLang="zh-CN" dirty="0"/>
              <a:t>2.4.2 </a:t>
            </a:r>
            <a:r>
              <a:rPr lang="zh-CN" altLang="en-US" dirty="0"/>
              <a:t>版本开发的；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那么这两个版本的开发环境都放在什么地方，就由这个 </a:t>
            </a:r>
            <a:r>
              <a:rPr lang="en-US" altLang="zh-CN" dirty="0"/>
              <a:t>Dashboard </a:t>
            </a:r>
            <a:r>
              <a:rPr lang="zh-CN" altLang="en-US" dirty="0"/>
              <a:t>来管理；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70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/>
              <a:t>需要详细描述这几个概念；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可以通过 </a:t>
            </a:r>
            <a:r>
              <a:rPr lang="en-US" altLang="zh-CN" dirty="0"/>
              <a:t>Sprite </a:t>
            </a:r>
            <a:r>
              <a:rPr lang="zh-CN" altLang="en-US" dirty="0"/>
              <a:t>和 </a:t>
            </a:r>
            <a:r>
              <a:rPr lang="en-US" altLang="zh-CN" dirty="0"/>
              <a:t>Label </a:t>
            </a:r>
            <a:r>
              <a:rPr lang="zh-CN" altLang="en-US" dirty="0"/>
              <a:t>来举例，说明节点和组件的概念；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画图给学生一个直观的印象；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最后还需要交代一下渲染过程是什么样的；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93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3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389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43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/>
              <a:t>创建 </a:t>
            </a:r>
            <a:r>
              <a:rPr lang="en-US" altLang="zh-CN" dirty="0" err="1"/>
              <a:t>Hello.ts</a:t>
            </a:r>
            <a:r>
              <a:rPr lang="zh-CN" altLang="en-US" dirty="0"/>
              <a:t>，写代码定义两个变量；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通过 </a:t>
            </a:r>
            <a:r>
              <a:rPr lang="en-US" altLang="zh-CN" dirty="0" err="1"/>
              <a:t>tsc</a:t>
            </a:r>
            <a:r>
              <a:rPr lang="en-US" altLang="zh-CN" dirty="0"/>
              <a:t> </a:t>
            </a:r>
            <a:r>
              <a:rPr lang="zh-CN" altLang="en-US" dirty="0"/>
              <a:t>命令编译 </a:t>
            </a:r>
            <a:r>
              <a:rPr lang="en-US" altLang="zh-CN" dirty="0" err="1"/>
              <a:t>Hello.ts</a:t>
            </a:r>
            <a:r>
              <a:rPr lang="en-US" altLang="zh-CN" dirty="0"/>
              <a:t> </a:t>
            </a:r>
            <a:r>
              <a:rPr lang="zh-CN" altLang="en-US" dirty="0"/>
              <a:t>文件生成 </a:t>
            </a:r>
            <a:r>
              <a:rPr lang="en-US" altLang="zh-CN" dirty="0" err="1"/>
              <a:t>Hello.js</a:t>
            </a:r>
            <a:r>
              <a:rPr lang="en-US" altLang="zh-CN" dirty="0"/>
              <a:t> </a:t>
            </a:r>
            <a:r>
              <a:rPr lang="zh-CN" altLang="en-US" dirty="0"/>
              <a:t>文件；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创建 </a:t>
            </a:r>
            <a:r>
              <a:rPr lang="en-US" altLang="zh-CN" dirty="0" err="1"/>
              <a:t>Hello.html</a:t>
            </a:r>
            <a:r>
              <a:rPr lang="en-US" altLang="zh-CN" dirty="0"/>
              <a:t> </a:t>
            </a:r>
            <a:r>
              <a:rPr lang="zh-CN" altLang="en-US" dirty="0"/>
              <a:t>文件并引用 </a:t>
            </a:r>
            <a:r>
              <a:rPr lang="en-US" altLang="zh-CN" dirty="0" err="1"/>
              <a:t>Hello.js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打开浏览器通过 </a:t>
            </a:r>
            <a:r>
              <a:rPr lang="en-US" altLang="zh-CN" dirty="0"/>
              <a:t>Console </a:t>
            </a:r>
            <a:r>
              <a:rPr lang="zh-CN" altLang="en-US" dirty="0"/>
              <a:t>创建查看输出结果；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var </a:t>
            </a:r>
            <a:r>
              <a:rPr lang="zh-CN" altLang="en-US" dirty="0"/>
              <a:t>和 </a:t>
            </a:r>
            <a:r>
              <a:rPr lang="en-US" altLang="zh-CN" dirty="0"/>
              <a:t>let </a:t>
            </a:r>
            <a:r>
              <a:rPr lang="zh-CN" altLang="en-US" dirty="0"/>
              <a:t>的区别；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如何定义一个对象；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10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89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0140E-7319-4BE6-850E-BB1D5AEAC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72F7C2-FAE5-47AD-9121-A746AD60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03BA4-B7E6-4CA1-A832-FD9EE84E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E8935-A160-41EA-A305-E462E03B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138AF-F550-4338-B000-910AB262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2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1A5F1-07C5-4A1D-AD8C-DCF06D33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0B5F14-D130-44BA-BAE9-E9EE7AC58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A1C47-FC48-4ACB-8850-A0E8A7B6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3A195-E3FC-4A27-B1B0-A573FF58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40FCB-BC1E-4F68-BE1A-4BD9CC92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0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33C393-1AD5-4B70-921C-9F83B394E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F92C58-80AC-4F6A-BF93-77DB7412B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7CEF8-D815-4876-84AD-4105082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4222B-870E-4CAB-A726-FCACA3EC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0E174-CE22-46C4-BDB1-EE8A62A8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2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2AF61-B449-4B9F-9D54-8D75434B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B92B8-B6D9-4796-BE2F-84CB864A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AD6C5-5E05-4BC9-8D0D-D85CED34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C30D5-A67D-4456-8C2A-6ECB32AF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0AAB4-E54F-49B5-8AEE-9328B251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7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02F6D-E724-4F0D-9A8E-EAC82B03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F424F-3553-4120-ACF1-FAAA90F5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3FD41-4B74-416B-81CB-11CD1F50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06F6B-363F-445A-B9F8-07EB6DF9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56BC2-9F44-44D6-8110-B61B745F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7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4D8E-75DE-457A-B2B4-31751261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41898-9174-4A30-BFCB-365BEE466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530ED-7BDB-444B-8ED4-381FED51E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AEDB9-5A7B-478A-A9F3-6EAE18A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0B85A-B0D0-45E1-B448-736C03B0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529F2-1CDA-495C-AC20-8FE855CB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5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825C-CBFE-4E35-908C-9E80456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9FC55-B5F5-4925-9E4F-791D865BF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C3EF44-9812-4B69-91AC-2AB56B6FE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52BBB0-F63F-41DD-BC3E-3CF5CABF0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0DCBC3-50D1-4EF7-9B4C-7F0D1A4A3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E3608C-DCA4-4330-A041-2F362FBC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3379FF-B666-4CBF-B6B5-FFE4DCB6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38EF2-CE9B-4386-82AF-79B7917D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4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B6FF-B83E-49C8-B0EB-3DCDB3A8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18029E-AE8A-4C7F-8171-BFE46F9E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52ED67-8E89-4BB3-B8B6-9DCA8F69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B49638-D359-4DC7-8597-61B1B6B6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2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77F4C8-7861-40B4-8508-0C3395F7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C2B045-5004-45B2-B266-61ED8A05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A79BB0-26DE-411A-9A1C-1E330466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9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0DC0A-5B18-4161-AB3A-109F236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0702B-7DAC-450E-B781-83548C9A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DFD1FE-969E-402D-A012-5A4AC94A8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7354C-2B6E-4FBF-ACB2-66CA2A8E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901C1-E624-41B5-B7C0-91962A7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5DBBE-4D36-420D-9651-8A5FC8F3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3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B6147-92F7-45E0-B26D-68017BC7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DCA885-149C-433B-834A-EE4C32431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02C28-7381-4D03-A8EC-BEFA1D94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BC4B4-CB75-499D-96B9-C9AC57BC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FA1F6-A9BA-490A-A375-04BFA42E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DA26F-D060-43A9-84E8-8DBCA40C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0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80C4B9-B51F-4E72-870B-1F3816A5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751D8-22B1-4B85-9B37-94391A755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D9DE1-2B53-452E-BE3E-B5CCB4340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5975-F818-4DF7-8CD0-50B96E6AC390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5F6F9-C079-45AF-B298-A5785560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38461-834B-488A-A5F1-6546A9FBE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99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cos.com/creat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7456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D1AC6-A726-4A41-A88E-159AFED6A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游戏高级架构师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5AC930-AEA0-4766-BC0E-ECAC6B31D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Cocos</a:t>
            </a:r>
            <a:r>
              <a:rPr lang="zh-CN" altLang="en-US" dirty="0"/>
              <a:t> </a:t>
            </a:r>
            <a:r>
              <a:rPr lang="en-US" altLang="zh-CN" dirty="0"/>
              <a:t>Creator</a:t>
            </a:r>
            <a:r>
              <a:rPr lang="zh-CN" altLang="en-US" dirty="0"/>
              <a:t> 入门</a:t>
            </a:r>
            <a:endParaRPr lang="en-US" altLang="zh-CN" dirty="0"/>
          </a:p>
          <a:p>
            <a:r>
              <a:rPr lang="zh-CN" altLang="en-US" dirty="0"/>
              <a:t>主讲</a:t>
            </a:r>
            <a:r>
              <a:rPr lang="zh-CN" altLang="en-US"/>
              <a:t>老师：海</a:t>
            </a:r>
            <a:r>
              <a:rPr lang="zh-CN" altLang="en-US" dirty="0"/>
              <a:t>江</a:t>
            </a:r>
          </a:p>
        </p:txBody>
      </p:sp>
    </p:spTree>
    <p:extLst>
      <p:ext uri="{BB962C8B-B14F-4D97-AF65-F5344CB8AC3E}">
        <p14:creationId xmlns:p14="http://schemas.microsoft.com/office/powerpoint/2010/main" val="149223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83927-3B6C-4B3A-881F-18B29C62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Cocos Creator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3EF79-C37C-4BFC-B1A9-E5C47885A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下载地址：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www.cocos.com</a:t>
            </a:r>
            <a:r>
              <a:rPr lang="en-US" altLang="zh-CN" dirty="0">
                <a:hlinkClick r:id="rId3"/>
              </a:rPr>
              <a:t>/creator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从 </a:t>
            </a:r>
            <a:r>
              <a:rPr lang="en-US" altLang="zh-CN" dirty="0"/>
              <a:t>Cocos Creator 2.3.2 </a:t>
            </a:r>
            <a:r>
              <a:rPr lang="zh-CN" altLang="en-US" dirty="0"/>
              <a:t>开始支持 </a:t>
            </a:r>
            <a:r>
              <a:rPr lang="en-US" altLang="zh-CN" dirty="0"/>
              <a:t>Dashboard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 </a:t>
            </a:r>
            <a:r>
              <a:rPr lang="en-US" altLang="zh-CN" dirty="0"/>
              <a:t>Dashboard </a:t>
            </a:r>
            <a:r>
              <a:rPr lang="zh-CN" altLang="en-US" dirty="0"/>
              <a:t>下载 </a:t>
            </a:r>
            <a:r>
              <a:rPr lang="en-US" altLang="zh-CN" dirty="0"/>
              <a:t>Cocos Creator</a:t>
            </a:r>
            <a:r>
              <a:rPr lang="zh-CN" altLang="en-US" dirty="0"/>
              <a:t> 最新版本 </a:t>
            </a:r>
            <a:r>
              <a:rPr lang="en-US" altLang="zh-CN" dirty="0"/>
              <a:t>2.4.4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注意：安装目录不能有中文或者奇怪的字符；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创建第一个项目：</a:t>
            </a:r>
            <a:r>
              <a:rPr lang="en-US" altLang="zh-CN" dirty="0"/>
              <a:t>Hello,</a:t>
            </a:r>
            <a:r>
              <a:rPr lang="zh-CN" altLang="en-US" dirty="0"/>
              <a:t> </a:t>
            </a:r>
            <a:r>
              <a:rPr lang="en-US" altLang="zh-CN" dirty="0"/>
              <a:t>the World</a:t>
            </a:r>
            <a:r>
              <a:rPr lang="zh-CN" altLang="en-US" dirty="0"/>
              <a:t>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介绍 </a:t>
            </a:r>
            <a:r>
              <a:rPr lang="en-US" altLang="zh-CN" dirty="0"/>
              <a:t>Cocos Creator </a:t>
            </a:r>
            <a:r>
              <a:rPr lang="zh-CN" altLang="en-US" dirty="0"/>
              <a:t>开发环境；</a:t>
            </a:r>
          </a:p>
        </p:txBody>
      </p:sp>
    </p:spTree>
    <p:extLst>
      <p:ext uri="{BB962C8B-B14F-4D97-AF65-F5344CB8AC3E}">
        <p14:creationId xmlns:p14="http://schemas.microsoft.com/office/powerpoint/2010/main" val="53020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044B3-A484-43D1-8D9C-5FAB278C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几个关键概念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2537A-C73C-47B3-B6FB-B67CF008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场景；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画布；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摄像机；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节点；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组件；</a:t>
            </a:r>
          </a:p>
        </p:txBody>
      </p:sp>
    </p:spTree>
    <p:extLst>
      <p:ext uri="{BB962C8B-B14F-4D97-AF65-F5344CB8AC3E}">
        <p14:creationId xmlns:p14="http://schemas.microsoft.com/office/powerpoint/2010/main" val="151131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6800-FC0B-4260-8264-E47721F1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137456" cy="685800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/>
              <a:t>理</a:t>
            </a:r>
            <a:br>
              <a:rPr lang="en-US" altLang="zh-CN" b="1" dirty="0"/>
            </a:br>
            <a:r>
              <a:rPr lang="zh-CN" altLang="en-US" b="1" dirty="0"/>
              <a:t>解</a:t>
            </a:r>
            <a:br>
              <a:rPr lang="en-US" altLang="zh-CN" b="1" dirty="0"/>
            </a:br>
            <a:r>
              <a:rPr lang="zh-CN" altLang="en-US" b="1" dirty="0"/>
              <a:t>核</a:t>
            </a:r>
            <a:br>
              <a:rPr lang="en-US" altLang="zh-CN" b="1" dirty="0"/>
            </a:br>
            <a:r>
              <a:rPr lang="zh-CN" altLang="en-US" b="1" dirty="0"/>
              <a:t>心</a:t>
            </a:r>
            <a:br>
              <a:rPr lang="en-US" altLang="zh-CN" b="1" dirty="0"/>
            </a:br>
            <a:r>
              <a:rPr lang="zh-CN" altLang="en-US" b="1" dirty="0"/>
              <a:t>概</a:t>
            </a:r>
            <a:br>
              <a:rPr lang="en-US" altLang="zh-CN" b="1" dirty="0"/>
            </a:br>
            <a:r>
              <a:rPr lang="zh-CN" altLang="en-US" b="1" dirty="0"/>
              <a:t>念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6ABB803-D840-4B5D-8D4A-F7F818E48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7456" y="47017"/>
            <a:ext cx="10054544" cy="676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6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F9055-FC35-4F08-B5D7-E99F77B3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“</a:t>
            </a:r>
            <a:r>
              <a:rPr lang="zh-CN" altLang="en-US" b="1" dirty="0"/>
              <a:t>属性检查</a:t>
            </a:r>
            <a:r>
              <a:rPr lang="en-US" altLang="zh-CN" b="1" dirty="0"/>
              <a:t>”</a:t>
            </a:r>
            <a:r>
              <a:rPr lang="zh-CN" altLang="en-US" b="1" dirty="0"/>
              <a:t>面板介绍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FCC51-8438-4F77-A989-FF7847C6F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Position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Rotation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Scale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Anchor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Size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Color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Opacity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Skew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84838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37EBE-7EAB-421A-B4E3-E4404F9C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在浏览器中运行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A4861-1890-48D3-A0E5-27AE46A72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通过 </a:t>
            </a:r>
            <a:r>
              <a:rPr lang="en-US" altLang="zh-CN" dirty="0"/>
              <a:t>Cocos Creator </a:t>
            </a:r>
            <a:r>
              <a:rPr lang="zh-CN" altLang="en-US" dirty="0"/>
              <a:t>工具栏中的“运行”按钮；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或者在浏览器地址栏中输入：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hlinkClick r:id="rId2"/>
              </a:rPr>
              <a:t>http://localhost:7456/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104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A25F5-C8DC-4ACF-BCA6-677F409A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写代码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8B9A9-36A6-41A7-897D-A0020162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Cocos</a:t>
            </a:r>
            <a:r>
              <a:rPr lang="zh-CN" altLang="en-US" dirty="0"/>
              <a:t> </a:t>
            </a:r>
            <a:r>
              <a:rPr lang="en-US" altLang="zh-CN" dirty="0"/>
              <a:t>Creator</a:t>
            </a:r>
            <a:r>
              <a:rPr lang="zh-CN" altLang="en-US" dirty="0"/>
              <a:t> 支持 </a:t>
            </a:r>
            <a:r>
              <a:rPr lang="en-US" altLang="zh-CN" dirty="0"/>
              <a:t>JavaScript </a:t>
            </a:r>
            <a:r>
              <a:rPr lang="zh-CN" altLang="en-US" dirty="0"/>
              <a:t>和 </a:t>
            </a:r>
            <a:r>
              <a:rPr lang="en-US" altLang="zh-CN" dirty="0"/>
              <a:t>TypeScript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那么到底该用哪个语言？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要考虑以下几个因素：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可读性；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可维护性（方便重构）；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可以溯源；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20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0A69A-B55D-4821-BBC2-3874D0C9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TypeScript </a:t>
            </a:r>
            <a:r>
              <a:rPr lang="zh-CN" altLang="en-US" b="1" dirty="0"/>
              <a:t>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DEA7F-91A7-46BE-AE99-0A3F9392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变量、</a:t>
            </a:r>
            <a:r>
              <a:rPr lang="zh-CN" altLang="en-US"/>
              <a:t>常量、对象；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类和接口；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函数和函数式编程；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函数的 </a:t>
            </a:r>
            <a:r>
              <a:rPr lang="en-US" altLang="zh-CN" dirty="0"/>
              <a:t>bind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导出和导入；</a:t>
            </a:r>
          </a:p>
        </p:txBody>
      </p:sp>
    </p:spTree>
    <p:extLst>
      <p:ext uri="{BB962C8B-B14F-4D97-AF65-F5344CB8AC3E}">
        <p14:creationId xmlns:p14="http://schemas.microsoft.com/office/powerpoint/2010/main" val="318982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2C4CC-9CA0-4D5F-BC2A-FA2AC0F9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交互实现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3C82F-6D98-471E-93CE-999436B93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添加场景相关 </a:t>
            </a:r>
            <a:r>
              <a:rPr lang="en-US" altLang="zh-CN" dirty="0" err="1"/>
              <a:t>ts</a:t>
            </a:r>
            <a:r>
              <a:rPr lang="en-US" altLang="zh-CN" dirty="0"/>
              <a:t> </a:t>
            </a:r>
            <a:r>
              <a:rPr lang="zh-CN" altLang="en-US" dirty="0"/>
              <a:t>代码；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三个关键函数：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onLoad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start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update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创建按钮并绑定事件实现交互；</a:t>
            </a:r>
          </a:p>
        </p:txBody>
      </p:sp>
    </p:spTree>
    <p:extLst>
      <p:ext uri="{BB962C8B-B14F-4D97-AF65-F5344CB8AC3E}">
        <p14:creationId xmlns:p14="http://schemas.microsoft.com/office/powerpoint/2010/main" val="187851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424</Words>
  <Application>Microsoft Office PowerPoint</Application>
  <PresentationFormat>宽屏</PresentationFormat>
  <Paragraphs>72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游戏高级架构师</vt:lpstr>
      <vt:lpstr>Cocos Creator</vt:lpstr>
      <vt:lpstr>几个关键概念</vt:lpstr>
      <vt:lpstr>理 解 核 心 概 念</vt:lpstr>
      <vt:lpstr>“属性检查”面板介绍</vt:lpstr>
      <vt:lpstr>在浏览器中运行</vt:lpstr>
      <vt:lpstr>写代码</vt:lpstr>
      <vt:lpstr>TypeScript 入门</vt:lpstr>
      <vt:lpstr>交互实现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游戏开发入门</dc:title>
  <dc:creator>nul</dc:creator>
  <cp:lastModifiedBy>nul</cp:lastModifiedBy>
  <cp:revision>214</cp:revision>
  <dcterms:created xsi:type="dcterms:W3CDTF">2019-11-07T02:26:00Z</dcterms:created>
  <dcterms:modified xsi:type="dcterms:W3CDTF">2021-03-12T07:22:51Z</dcterms:modified>
</cp:coreProperties>
</file>