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EB Garamond" panose="00000500000000000000" pitchFamily="2" charset="0"/>
      <p:regular r:id="rId30"/>
      <p:bold r:id="rId31"/>
      <p:italic r:id="rId32"/>
      <p:boldItalic r:id="rId33"/>
    </p:embeddedFont>
    <p:embeddedFont>
      <p:font typeface="EB Garamond Medium" panose="00000600000000000000" pitchFamily="2" charset="0"/>
      <p:regular r:id="rId34"/>
      <p:bold r:id="rId35"/>
      <p:italic r:id="rId36"/>
      <p:boldItalic r:id="rId37"/>
    </p:embeddedFont>
    <p:embeddedFont>
      <p:font typeface="EB Garamond SemiBold" panose="00000700000000000000" pitchFamily="2" charset="0"/>
      <p:regular r:id="rId38"/>
      <p:bold r:id="rId39"/>
      <p:italic r:id="rId40"/>
      <p:boldItalic r:id="rId41"/>
    </p:embeddedFont>
    <p:embeddedFont>
      <p:font typeface="微软雅黑" panose="020B0503020204020204" pitchFamily="34" charset="-122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81" autoAdjust="0"/>
  </p:normalViewPr>
  <p:slideViewPr>
    <p:cSldViewPr snapToGrid="0">
      <p:cViewPr varScale="1">
        <p:scale>
          <a:sx n="107" d="100"/>
          <a:sy n="107" d="100"/>
        </p:scale>
        <p:origin x="513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70bf57c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70bf57c4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c3172da8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cc3172da8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c94f81ec1e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c94f81ec1e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c70bf57d2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c70bf57d2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c94f81ec1e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c94f81ec1e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c97d7ab28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c97d7ab28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c70bf57d2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c70bf57d2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c70bf57d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c70bf57d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c70bf57d2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c70bf57d2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c70bf57d2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c70bf57d2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c70bf57d2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c70bf57d2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94f81ec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94f81ec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b4959352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b4959352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94f81ec1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94f81ec1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94f81ec1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94f81ec1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ba945cb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ba945cb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94f81ec1e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c94f81ec1e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e320106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6e320106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cbca33d2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cbca33d2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5966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680" b="1" dirty="0">
                <a:latin typeface="EB Garamond"/>
                <a:ea typeface="EB Garamond"/>
                <a:cs typeface="EB Garamond"/>
                <a:sym typeface="EB Garamond"/>
              </a:rPr>
              <a:t>FuzzInMem: </a:t>
            </a:r>
            <a:br>
              <a:rPr lang="en" sz="4680" b="1" dirty="0">
                <a:latin typeface="EB Garamond"/>
                <a:ea typeface="EB Garamond"/>
                <a:cs typeface="EB Garamond"/>
                <a:sym typeface="EB Garamond"/>
              </a:rPr>
            </a:br>
            <a:r>
              <a:rPr lang="en" sz="3200" b="1" dirty="0">
                <a:latin typeface="EB Garamond"/>
                <a:ea typeface="EB Garamond"/>
                <a:cs typeface="EB Garamond"/>
                <a:sym typeface="EB Garamond"/>
              </a:rPr>
              <a:t>Fuzzing Programs via In-memory Structures</a:t>
            </a:r>
            <a:endParaRPr sz="4680" b="1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07025" y="2903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Xuwei Liu, Wei You, Yapeng Ye, Zhuo Zhang, </a:t>
            </a:r>
            <a:r>
              <a:rPr lang="en" sz="2000" dirty="0">
                <a:solidFill>
                  <a:schemeClr val="tx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Jianjun Huang</a:t>
            </a:r>
            <a:r>
              <a:rPr lang="en" sz="2000" dirty="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, Xiangyu Zhang</a:t>
            </a:r>
            <a:endParaRPr sz="2000" dirty="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300" y="4184446"/>
            <a:ext cx="1621250" cy="291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4BE2175-294E-4D8F-9E15-270F82537308}"/>
              </a:ext>
            </a:extLst>
          </p:cNvPr>
          <p:cNvGrpSpPr>
            <a:grpSpLocks noChangeAspect="1"/>
          </p:cNvGrpSpPr>
          <p:nvPr/>
        </p:nvGrpSpPr>
        <p:grpSpPr>
          <a:xfrm>
            <a:off x="5694600" y="4184446"/>
            <a:ext cx="1541100" cy="291600"/>
            <a:chOff x="1274763" y="3577546"/>
            <a:chExt cx="1797916" cy="340211"/>
          </a:xfrm>
          <a:solidFill>
            <a:srgbClr val="A1082E"/>
          </a:solidFill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1BFCAC8-62A3-4C15-8E1C-14B1ED26693B}"/>
                </a:ext>
              </a:extLst>
            </p:cNvPr>
            <p:cNvGrpSpPr/>
            <p:nvPr/>
          </p:nvGrpSpPr>
          <p:grpSpPr>
            <a:xfrm>
              <a:off x="1800636" y="3585032"/>
              <a:ext cx="1272043" cy="245598"/>
              <a:chOff x="-1555750" y="1939925"/>
              <a:chExt cx="13385800" cy="2584450"/>
            </a:xfrm>
            <a:grpFill/>
          </p:grpSpPr>
          <p:sp>
            <p:nvSpPr>
              <p:cNvPr id="79" name="Freeform 6">
                <a:extLst>
                  <a:ext uri="{FF2B5EF4-FFF2-40B4-BE49-F238E27FC236}">
                    <a16:creationId xmlns:a16="http://schemas.microsoft.com/office/drawing/2014/main" id="{BC16B24A-D037-402F-9AF8-93FD311DEF0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8000" y="2098675"/>
                <a:ext cx="1852613" cy="2192338"/>
              </a:xfrm>
              <a:custGeom>
                <a:avLst/>
                <a:gdLst>
                  <a:gd name="T0" fmla="*/ 194 w 562"/>
                  <a:gd name="T1" fmla="*/ 60 h 666"/>
                  <a:gd name="T2" fmla="*/ 390 w 562"/>
                  <a:gd name="T3" fmla="*/ 8 h 666"/>
                  <a:gd name="T4" fmla="*/ 531 w 562"/>
                  <a:gd name="T5" fmla="*/ 110 h 666"/>
                  <a:gd name="T6" fmla="*/ 547 w 562"/>
                  <a:gd name="T7" fmla="*/ 293 h 666"/>
                  <a:gd name="T8" fmla="*/ 504 w 562"/>
                  <a:gd name="T9" fmla="*/ 660 h 666"/>
                  <a:gd name="T10" fmla="*/ 457 w 562"/>
                  <a:gd name="T11" fmla="*/ 618 h 666"/>
                  <a:gd name="T12" fmla="*/ 392 w 562"/>
                  <a:gd name="T13" fmla="*/ 543 h 666"/>
                  <a:gd name="T14" fmla="*/ 233 w 562"/>
                  <a:gd name="T15" fmla="*/ 561 h 666"/>
                  <a:gd name="T16" fmla="*/ 155 w 562"/>
                  <a:gd name="T17" fmla="*/ 557 h 666"/>
                  <a:gd name="T18" fmla="*/ 205 w 562"/>
                  <a:gd name="T19" fmla="*/ 480 h 666"/>
                  <a:gd name="T20" fmla="*/ 191 w 562"/>
                  <a:gd name="T21" fmla="*/ 509 h 666"/>
                  <a:gd name="T22" fmla="*/ 264 w 562"/>
                  <a:gd name="T23" fmla="*/ 507 h 666"/>
                  <a:gd name="T24" fmla="*/ 298 w 562"/>
                  <a:gd name="T25" fmla="*/ 447 h 666"/>
                  <a:gd name="T26" fmla="*/ 254 w 562"/>
                  <a:gd name="T27" fmla="*/ 453 h 666"/>
                  <a:gd name="T28" fmla="*/ 280 w 562"/>
                  <a:gd name="T29" fmla="*/ 408 h 666"/>
                  <a:gd name="T30" fmla="*/ 258 w 562"/>
                  <a:gd name="T31" fmla="*/ 390 h 666"/>
                  <a:gd name="T32" fmla="*/ 86 w 562"/>
                  <a:gd name="T33" fmla="*/ 467 h 666"/>
                  <a:gd name="T34" fmla="*/ 81 w 562"/>
                  <a:gd name="T35" fmla="*/ 523 h 666"/>
                  <a:gd name="T36" fmla="*/ 16 w 562"/>
                  <a:gd name="T37" fmla="*/ 525 h 666"/>
                  <a:gd name="T38" fmla="*/ 37 w 562"/>
                  <a:gd name="T39" fmla="*/ 273 h 666"/>
                  <a:gd name="T40" fmla="*/ 84 w 562"/>
                  <a:gd name="T41" fmla="*/ 165 h 666"/>
                  <a:gd name="T42" fmla="*/ 97 w 562"/>
                  <a:gd name="T43" fmla="*/ 259 h 666"/>
                  <a:gd name="T44" fmla="*/ 99 w 562"/>
                  <a:gd name="T45" fmla="*/ 397 h 666"/>
                  <a:gd name="T46" fmla="*/ 157 w 562"/>
                  <a:gd name="T47" fmla="*/ 365 h 666"/>
                  <a:gd name="T48" fmla="*/ 245 w 562"/>
                  <a:gd name="T49" fmla="*/ 355 h 666"/>
                  <a:gd name="T50" fmla="*/ 224 w 562"/>
                  <a:gd name="T51" fmla="*/ 309 h 666"/>
                  <a:gd name="T52" fmla="*/ 179 w 562"/>
                  <a:gd name="T53" fmla="*/ 318 h 666"/>
                  <a:gd name="T54" fmla="*/ 200 w 562"/>
                  <a:gd name="T55" fmla="*/ 275 h 666"/>
                  <a:gd name="T56" fmla="*/ 139 w 562"/>
                  <a:gd name="T57" fmla="*/ 205 h 666"/>
                  <a:gd name="T58" fmla="*/ 217 w 562"/>
                  <a:gd name="T59" fmla="*/ 154 h 666"/>
                  <a:gd name="T60" fmla="*/ 251 w 562"/>
                  <a:gd name="T61" fmla="*/ 102 h 666"/>
                  <a:gd name="T62" fmla="*/ 314 w 562"/>
                  <a:gd name="T63" fmla="*/ 287 h 666"/>
                  <a:gd name="T64" fmla="*/ 358 w 562"/>
                  <a:gd name="T65" fmla="*/ 238 h 666"/>
                  <a:gd name="T66" fmla="*/ 356 w 562"/>
                  <a:gd name="T67" fmla="*/ 163 h 666"/>
                  <a:gd name="T68" fmla="*/ 320 w 562"/>
                  <a:gd name="T69" fmla="*/ 120 h 666"/>
                  <a:gd name="T70" fmla="*/ 395 w 562"/>
                  <a:gd name="T71" fmla="*/ 136 h 666"/>
                  <a:gd name="T72" fmla="*/ 397 w 562"/>
                  <a:gd name="T73" fmla="*/ 343 h 666"/>
                  <a:gd name="T74" fmla="*/ 347 w 562"/>
                  <a:gd name="T75" fmla="*/ 438 h 666"/>
                  <a:gd name="T76" fmla="*/ 432 w 562"/>
                  <a:gd name="T77" fmla="*/ 517 h 666"/>
                  <a:gd name="T78" fmla="*/ 469 w 562"/>
                  <a:gd name="T79" fmla="*/ 432 h 666"/>
                  <a:gd name="T80" fmla="*/ 426 w 562"/>
                  <a:gd name="T81" fmla="*/ 61 h 666"/>
                  <a:gd name="T82" fmla="*/ 267 w 562"/>
                  <a:gd name="T83" fmla="*/ 68 h 666"/>
                  <a:gd name="T84" fmla="*/ 169 w 562"/>
                  <a:gd name="T85" fmla="*/ 95 h 666"/>
                  <a:gd name="T86" fmla="*/ 144 w 562"/>
                  <a:gd name="T87" fmla="*/ 95 h 666"/>
                  <a:gd name="T88" fmla="*/ 340 w 562"/>
                  <a:gd name="T89" fmla="*/ 327 h 666"/>
                  <a:gd name="T90" fmla="*/ 337 w 562"/>
                  <a:gd name="T91" fmla="*/ 358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2" h="666">
                    <a:moveTo>
                      <a:pt x="144" y="95"/>
                    </a:moveTo>
                    <a:cubicBezTo>
                      <a:pt x="161" y="83"/>
                      <a:pt x="176" y="65"/>
                      <a:pt x="194" y="60"/>
                    </a:cubicBezTo>
                    <a:cubicBezTo>
                      <a:pt x="247" y="44"/>
                      <a:pt x="301" y="33"/>
                      <a:pt x="355" y="20"/>
                    </a:cubicBezTo>
                    <a:cubicBezTo>
                      <a:pt x="367" y="17"/>
                      <a:pt x="379" y="14"/>
                      <a:pt x="390" y="8"/>
                    </a:cubicBezTo>
                    <a:cubicBezTo>
                      <a:pt x="409" y="0"/>
                      <a:pt x="426" y="0"/>
                      <a:pt x="446" y="7"/>
                    </a:cubicBezTo>
                    <a:cubicBezTo>
                      <a:pt x="496" y="24"/>
                      <a:pt x="515" y="67"/>
                      <a:pt x="531" y="110"/>
                    </a:cubicBezTo>
                    <a:cubicBezTo>
                      <a:pt x="536" y="127"/>
                      <a:pt x="535" y="146"/>
                      <a:pt x="537" y="164"/>
                    </a:cubicBezTo>
                    <a:cubicBezTo>
                      <a:pt x="540" y="207"/>
                      <a:pt x="540" y="250"/>
                      <a:pt x="547" y="293"/>
                    </a:cubicBezTo>
                    <a:cubicBezTo>
                      <a:pt x="562" y="385"/>
                      <a:pt x="546" y="477"/>
                      <a:pt x="551" y="569"/>
                    </a:cubicBezTo>
                    <a:cubicBezTo>
                      <a:pt x="553" y="605"/>
                      <a:pt x="542" y="641"/>
                      <a:pt x="504" y="660"/>
                    </a:cubicBezTo>
                    <a:cubicBezTo>
                      <a:pt x="491" y="666"/>
                      <a:pt x="483" y="664"/>
                      <a:pt x="481" y="650"/>
                    </a:cubicBezTo>
                    <a:cubicBezTo>
                      <a:pt x="478" y="635"/>
                      <a:pt x="472" y="624"/>
                      <a:pt x="457" y="618"/>
                    </a:cubicBezTo>
                    <a:cubicBezTo>
                      <a:pt x="453" y="616"/>
                      <a:pt x="447" y="612"/>
                      <a:pt x="446" y="608"/>
                    </a:cubicBezTo>
                    <a:cubicBezTo>
                      <a:pt x="438" y="578"/>
                      <a:pt x="409" y="565"/>
                      <a:pt x="392" y="543"/>
                    </a:cubicBezTo>
                    <a:cubicBezTo>
                      <a:pt x="388" y="538"/>
                      <a:pt x="377" y="536"/>
                      <a:pt x="371" y="537"/>
                    </a:cubicBezTo>
                    <a:cubicBezTo>
                      <a:pt x="325" y="544"/>
                      <a:pt x="279" y="552"/>
                      <a:pt x="233" y="561"/>
                    </a:cubicBezTo>
                    <a:cubicBezTo>
                      <a:pt x="221" y="564"/>
                      <a:pt x="208" y="570"/>
                      <a:pt x="197" y="576"/>
                    </a:cubicBezTo>
                    <a:cubicBezTo>
                      <a:pt x="170" y="591"/>
                      <a:pt x="160" y="587"/>
                      <a:pt x="155" y="557"/>
                    </a:cubicBezTo>
                    <a:cubicBezTo>
                      <a:pt x="155" y="554"/>
                      <a:pt x="154" y="551"/>
                      <a:pt x="153" y="548"/>
                    </a:cubicBezTo>
                    <a:cubicBezTo>
                      <a:pt x="145" y="510"/>
                      <a:pt x="165" y="484"/>
                      <a:pt x="205" y="480"/>
                    </a:cubicBezTo>
                    <a:cubicBezTo>
                      <a:pt x="206" y="480"/>
                      <a:pt x="207" y="482"/>
                      <a:pt x="209" y="483"/>
                    </a:cubicBezTo>
                    <a:cubicBezTo>
                      <a:pt x="204" y="491"/>
                      <a:pt x="199" y="498"/>
                      <a:pt x="191" y="509"/>
                    </a:cubicBezTo>
                    <a:cubicBezTo>
                      <a:pt x="203" y="509"/>
                      <a:pt x="211" y="509"/>
                      <a:pt x="218" y="509"/>
                    </a:cubicBezTo>
                    <a:cubicBezTo>
                      <a:pt x="234" y="509"/>
                      <a:pt x="250" y="511"/>
                      <a:pt x="264" y="507"/>
                    </a:cubicBezTo>
                    <a:cubicBezTo>
                      <a:pt x="278" y="502"/>
                      <a:pt x="292" y="492"/>
                      <a:pt x="300" y="481"/>
                    </a:cubicBezTo>
                    <a:cubicBezTo>
                      <a:pt x="305" y="474"/>
                      <a:pt x="299" y="459"/>
                      <a:pt x="298" y="447"/>
                    </a:cubicBezTo>
                    <a:cubicBezTo>
                      <a:pt x="282" y="452"/>
                      <a:pt x="270" y="455"/>
                      <a:pt x="257" y="458"/>
                    </a:cubicBezTo>
                    <a:cubicBezTo>
                      <a:pt x="256" y="457"/>
                      <a:pt x="255" y="455"/>
                      <a:pt x="254" y="453"/>
                    </a:cubicBezTo>
                    <a:cubicBezTo>
                      <a:pt x="259" y="444"/>
                      <a:pt x="265" y="435"/>
                      <a:pt x="270" y="425"/>
                    </a:cubicBezTo>
                    <a:cubicBezTo>
                      <a:pt x="274" y="420"/>
                      <a:pt x="279" y="414"/>
                      <a:pt x="280" y="408"/>
                    </a:cubicBezTo>
                    <a:cubicBezTo>
                      <a:pt x="281" y="402"/>
                      <a:pt x="279" y="394"/>
                      <a:pt x="278" y="387"/>
                    </a:cubicBezTo>
                    <a:cubicBezTo>
                      <a:pt x="271" y="388"/>
                      <a:pt x="263" y="387"/>
                      <a:pt x="258" y="390"/>
                    </a:cubicBezTo>
                    <a:cubicBezTo>
                      <a:pt x="214" y="418"/>
                      <a:pt x="167" y="435"/>
                      <a:pt x="115" y="436"/>
                    </a:cubicBezTo>
                    <a:cubicBezTo>
                      <a:pt x="96" y="437"/>
                      <a:pt x="82" y="443"/>
                      <a:pt x="86" y="467"/>
                    </a:cubicBezTo>
                    <a:cubicBezTo>
                      <a:pt x="87" y="478"/>
                      <a:pt x="85" y="490"/>
                      <a:pt x="84" y="501"/>
                    </a:cubicBezTo>
                    <a:cubicBezTo>
                      <a:pt x="84" y="508"/>
                      <a:pt x="84" y="516"/>
                      <a:pt x="81" y="523"/>
                    </a:cubicBezTo>
                    <a:cubicBezTo>
                      <a:pt x="75" y="539"/>
                      <a:pt x="62" y="551"/>
                      <a:pt x="44" y="552"/>
                    </a:cubicBezTo>
                    <a:cubicBezTo>
                      <a:pt x="29" y="553"/>
                      <a:pt x="22" y="539"/>
                      <a:pt x="16" y="525"/>
                    </a:cubicBezTo>
                    <a:cubicBezTo>
                      <a:pt x="0" y="490"/>
                      <a:pt x="14" y="456"/>
                      <a:pt x="17" y="421"/>
                    </a:cubicBezTo>
                    <a:cubicBezTo>
                      <a:pt x="23" y="371"/>
                      <a:pt x="28" y="322"/>
                      <a:pt x="37" y="273"/>
                    </a:cubicBezTo>
                    <a:cubicBezTo>
                      <a:pt x="44" y="241"/>
                      <a:pt x="57" y="210"/>
                      <a:pt x="69" y="179"/>
                    </a:cubicBezTo>
                    <a:cubicBezTo>
                      <a:pt x="71" y="173"/>
                      <a:pt x="79" y="170"/>
                      <a:pt x="84" y="165"/>
                    </a:cubicBezTo>
                    <a:cubicBezTo>
                      <a:pt x="88" y="171"/>
                      <a:pt x="94" y="175"/>
                      <a:pt x="97" y="181"/>
                    </a:cubicBezTo>
                    <a:cubicBezTo>
                      <a:pt x="109" y="207"/>
                      <a:pt x="106" y="233"/>
                      <a:pt x="97" y="259"/>
                    </a:cubicBezTo>
                    <a:cubicBezTo>
                      <a:pt x="96" y="260"/>
                      <a:pt x="95" y="262"/>
                      <a:pt x="95" y="264"/>
                    </a:cubicBezTo>
                    <a:cubicBezTo>
                      <a:pt x="95" y="307"/>
                      <a:pt x="95" y="350"/>
                      <a:pt x="99" y="397"/>
                    </a:cubicBezTo>
                    <a:cubicBezTo>
                      <a:pt x="117" y="382"/>
                      <a:pt x="135" y="367"/>
                      <a:pt x="155" y="350"/>
                    </a:cubicBezTo>
                    <a:cubicBezTo>
                      <a:pt x="156" y="357"/>
                      <a:pt x="159" y="362"/>
                      <a:pt x="157" y="365"/>
                    </a:cubicBezTo>
                    <a:cubicBezTo>
                      <a:pt x="150" y="386"/>
                      <a:pt x="162" y="389"/>
                      <a:pt x="176" y="384"/>
                    </a:cubicBezTo>
                    <a:cubicBezTo>
                      <a:pt x="200" y="376"/>
                      <a:pt x="224" y="367"/>
                      <a:pt x="245" y="355"/>
                    </a:cubicBezTo>
                    <a:cubicBezTo>
                      <a:pt x="261" y="346"/>
                      <a:pt x="260" y="316"/>
                      <a:pt x="244" y="306"/>
                    </a:cubicBezTo>
                    <a:cubicBezTo>
                      <a:pt x="240" y="303"/>
                      <a:pt x="230" y="306"/>
                      <a:pt x="224" y="309"/>
                    </a:cubicBezTo>
                    <a:cubicBezTo>
                      <a:pt x="210" y="314"/>
                      <a:pt x="197" y="320"/>
                      <a:pt x="184" y="326"/>
                    </a:cubicBezTo>
                    <a:cubicBezTo>
                      <a:pt x="182" y="324"/>
                      <a:pt x="181" y="321"/>
                      <a:pt x="179" y="318"/>
                    </a:cubicBezTo>
                    <a:cubicBezTo>
                      <a:pt x="189" y="305"/>
                      <a:pt x="200" y="292"/>
                      <a:pt x="213" y="277"/>
                    </a:cubicBezTo>
                    <a:cubicBezTo>
                      <a:pt x="206" y="276"/>
                      <a:pt x="203" y="275"/>
                      <a:pt x="200" y="275"/>
                    </a:cubicBezTo>
                    <a:cubicBezTo>
                      <a:pt x="182" y="281"/>
                      <a:pt x="174" y="278"/>
                      <a:pt x="170" y="256"/>
                    </a:cubicBezTo>
                    <a:cubicBezTo>
                      <a:pt x="166" y="239"/>
                      <a:pt x="151" y="223"/>
                      <a:pt x="139" y="205"/>
                    </a:cubicBezTo>
                    <a:cubicBezTo>
                      <a:pt x="157" y="198"/>
                      <a:pt x="176" y="188"/>
                      <a:pt x="197" y="182"/>
                    </a:cubicBezTo>
                    <a:cubicBezTo>
                      <a:pt x="214" y="178"/>
                      <a:pt x="218" y="170"/>
                      <a:pt x="217" y="154"/>
                    </a:cubicBezTo>
                    <a:cubicBezTo>
                      <a:pt x="215" y="139"/>
                      <a:pt x="216" y="123"/>
                      <a:pt x="219" y="109"/>
                    </a:cubicBezTo>
                    <a:cubicBezTo>
                      <a:pt x="224" y="90"/>
                      <a:pt x="243" y="86"/>
                      <a:pt x="251" y="102"/>
                    </a:cubicBezTo>
                    <a:cubicBezTo>
                      <a:pt x="265" y="131"/>
                      <a:pt x="289" y="155"/>
                      <a:pt x="289" y="193"/>
                    </a:cubicBezTo>
                    <a:cubicBezTo>
                      <a:pt x="289" y="225"/>
                      <a:pt x="304" y="256"/>
                      <a:pt x="314" y="287"/>
                    </a:cubicBezTo>
                    <a:cubicBezTo>
                      <a:pt x="317" y="297"/>
                      <a:pt x="334" y="295"/>
                      <a:pt x="340" y="282"/>
                    </a:cubicBezTo>
                    <a:cubicBezTo>
                      <a:pt x="348" y="268"/>
                      <a:pt x="353" y="253"/>
                      <a:pt x="358" y="238"/>
                    </a:cubicBezTo>
                    <a:cubicBezTo>
                      <a:pt x="362" y="226"/>
                      <a:pt x="365" y="213"/>
                      <a:pt x="368" y="201"/>
                    </a:cubicBezTo>
                    <a:cubicBezTo>
                      <a:pt x="372" y="186"/>
                      <a:pt x="371" y="173"/>
                      <a:pt x="356" y="163"/>
                    </a:cubicBezTo>
                    <a:cubicBezTo>
                      <a:pt x="346" y="156"/>
                      <a:pt x="337" y="146"/>
                      <a:pt x="329" y="137"/>
                    </a:cubicBezTo>
                    <a:cubicBezTo>
                      <a:pt x="325" y="132"/>
                      <a:pt x="323" y="126"/>
                      <a:pt x="320" y="120"/>
                    </a:cubicBezTo>
                    <a:cubicBezTo>
                      <a:pt x="327" y="117"/>
                      <a:pt x="336" y="109"/>
                      <a:pt x="341" y="111"/>
                    </a:cubicBezTo>
                    <a:cubicBezTo>
                      <a:pt x="360" y="117"/>
                      <a:pt x="379" y="124"/>
                      <a:pt x="395" y="136"/>
                    </a:cubicBezTo>
                    <a:cubicBezTo>
                      <a:pt x="412" y="149"/>
                      <a:pt x="416" y="168"/>
                      <a:pt x="412" y="191"/>
                    </a:cubicBezTo>
                    <a:cubicBezTo>
                      <a:pt x="404" y="241"/>
                      <a:pt x="392" y="291"/>
                      <a:pt x="397" y="343"/>
                    </a:cubicBezTo>
                    <a:cubicBezTo>
                      <a:pt x="399" y="371"/>
                      <a:pt x="379" y="388"/>
                      <a:pt x="358" y="403"/>
                    </a:cubicBezTo>
                    <a:cubicBezTo>
                      <a:pt x="344" y="413"/>
                      <a:pt x="342" y="421"/>
                      <a:pt x="347" y="438"/>
                    </a:cubicBezTo>
                    <a:cubicBezTo>
                      <a:pt x="356" y="468"/>
                      <a:pt x="368" y="489"/>
                      <a:pt x="400" y="498"/>
                    </a:cubicBezTo>
                    <a:cubicBezTo>
                      <a:pt x="412" y="501"/>
                      <a:pt x="422" y="510"/>
                      <a:pt x="432" y="517"/>
                    </a:cubicBezTo>
                    <a:cubicBezTo>
                      <a:pt x="449" y="528"/>
                      <a:pt x="455" y="527"/>
                      <a:pt x="459" y="507"/>
                    </a:cubicBezTo>
                    <a:cubicBezTo>
                      <a:pt x="464" y="483"/>
                      <a:pt x="469" y="457"/>
                      <a:pt x="469" y="432"/>
                    </a:cubicBezTo>
                    <a:cubicBezTo>
                      <a:pt x="470" y="346"/>
                      <a:pt x="470" y="260"/>
                      <a:pt x="470" y="173"/>
                    </a:cubicBezTo>
                    <a:cubicBezTo>
                      <a:pt x="470" y="130"/>
                      <a:pt x="454" y="92"/>
                      <a:pt x="426" y="61"/>
                    </a:cubicBezTo>
                    <a:cubicBezTo>
                      <a:pt x="416" y="51"/>
                      <a:pt x="395" y="45"/>
                      <a:pt x="381" y="47"/>
                    </a:cubicBezTo>
                    <a:cubicBezTo>
                      <a:pt x="343" y="51"/>
                      <a:pt x="305" y="61"/>
                      <a:pt x="267" y="68"/>
                    </a:cubicBezTo>
                    <a:cubicBezTo>
                      <a:pt x="254" y="71"/>
                      <a:pt x="239" y="71"/>
                      <a:pt x="226" y="74"/>
                    </a:cubicBezTo>
                    <a:cubicBezTo>
                      <a:pt x="207" y="80"/>
                      <a:pt x="188" y="88"/>
                      <a:pt x="169" y="95"/>
                    </a:cubicBezTo>
                    <a:cubicBezTo>
                      <a:pt x="162" y="97"/>
                      <a:pt x="155" y="100"/>
                      <a:pt x="148" y="102"/>
                    </a:cubicBezTo>
                    <a:cubicBezTo>
                      <a:pt x="147" y="100"/>
                      <a:pt x="145" y="97"/>
                      <a:pt x="144" y="95"/>
                    </a:cubicBezTo>
                    <a:close/>
                    <a:moveTo>
                      <a:pt x="354" y="343"/>
                    </a:moveTo>
                    <a:cubicBezTo>
                      <a:pt x="348" y="336"/>
                      <a:pt x="344" y="332"/>
                      <a:pt x="340" y="327"/>
                    </a:cubicBezTo>
                    <a:cubicBezTo>
                      <a:pt x="337" y="332"/>
                      <a:pt x="331" y="337"/>
                      <a:pt x="330" y="342"/>
                    </a:cubicBezTo>
                    <a:cubicBezTo>
                      <a:pt x="330" y="347"/>
                      <a:pt x="335" y="352"/>
                      <a:pt x="337" y="358"/>
                    </a:cubicBezTo>
                    <a:cubicBezTo>
                      <a:pt x="342" y="354"/>
                      <a:pt x="347" y="349"/>
                      <a:pt x="354" y="3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0" name="Freeform 7">
                <a:extLst>
                  <a:ext uri="{FF2B5EF4-FFF2-40B4-BE49-F238E27FC236}">
                    <a16:creationId xmlns:a16="http://schemas.microsoft.com/office/drawing/2014/main" id="{28077597-ECEF-46E5-B402-B7928507C6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763125" y="1939925"/>
                <a:ext cx="2066925" cy="2406650"/>
              </a:xfrm>
              <a:custGeom>
                <a:avLst/>
                <a:gdLst>
                  <a:gd name="T0" fmla="*/ 296 w 627"/>
                  <a:gd name="T1" fmla="*/ 658 h 731"/>
                  <a:gd name="T2" fmla="*/ 365 w 627"/>
                  <a:gd name="T3" fmla="*/ 579 h 731"/>
                  <a:gd name="T4" fmla="*/ 242 w 627"/>
                  <a:gd name="T5" fmla="*/ 632 h 731"/>
                  <a:gd name="T6" fmla="*/ 167 w 627"/>
                  <a:gd name="T7" fmla="*/ 615 h 731"/>
                  <a:gd name="T8" fmla="*/ 313 w 627"/>
                  <a:gd name="T9" fmla="*/ 559 h 731"/>
                  <a:gd name="T10" fmla="*/ 368 w 627"/>
                  <a:gd name="T11" fmla="*/ 518 h 731"/>
                  <a:gd name="T12" fmla="*/ 377 w 627"/>
                  <a:gd name="T13" fmla="*/ 445 h 731"/>
                  <a:gd name="T14" fmla="*/ 341 w 627"/>
                  <a:gd name="T15" fmla="*/ 459 h 731"/>
                  <a:gd name="T16" fmla="*/ 273 w 627"/>
                  <a:gd name="T17" fmla="*/ 432 h 731"/>
                  <a:gd name="T18" fmla="*/ 457 w 627"/>
                  <a:gd name="T19" fmla="*/ 371 h 731"/>
                  <a:gd name="T20" fmla="*/ 458 w 627"/>
                  <a:gd name="T21" fmla="*/ 321 h 731"/>
                  <a:gd name="T22" fmla="*/ 352 w 627"/>
                  <a:gd name="T23" fmla="*/ 339 h 731"/>
                  <a:gd name="T24" fmla="*/ 171 w 627"/>
                  <a:gd name="T25" fmla="*/ 418 h 731"/>
                  <a:gd name="T26" fmla="*/ 107 w 627"/>
                  <a:gd name="T27" fmla="*/ 452 h 731"/>
                  <a:gd name="T28" fmla="*/ 49 w 627"/>
                  <a:gd name="T29" fmla="*/ 576 h 731"/>
                  <a:gd name="T30" fmla="*/ 2 w 627"/>
                  <a:gd name="T31" fmla="*/ 540 h 731"/>
                  <a:gd name="T32" fmla="*/ 44 w 627"/>
                  <a:gd name="T33" fmla="*/ 380 h 731"/>
                  <a:gd name="T34" fmla="*/ 97 w 627"/>
                  <a:gd name="T35" fmla="*/ 373 h 731"/>
                  <a:gd name="T36" fmla="*/ 155 w 627"/>
                  <a:gd name="T37" fmla="*/ 396 h 731"/>
                  <a:gd name="T38" fmla="*/ 248 w 627"/>
                  <a:gd name="T39" fmla="*/ 302 h 731"/>
                  <a:gd name="T40" fmla="*/ 262 w 627"/>
                  <a:gd name="T41" fmla="*/ 62 h 731"/>
                  <a:gd name="T42" fmla="*/ 308 w 627"/>
                  <a:gd name="T43" fmla="*/ 58 h 731"/>
                  <a:gd name="T44" fmla="*/ 356 w 627"/>
                  <a:gd name="T45" fmla="*/ 87 h 731"/>
                  <a:gd name="T46" fmla="*/ 402 w 627"/>
                  <a:gd name="T47" fmla="*/ 18 h 731"/>
                  <a:gd name="T48" fmla="*/ 462 w 627"/>
                  <a:gd name="T49" fmla="*/ 12 h 731"/>
                  <a:gd name="T50" fmla="*/ 580 w 627"/>
                  <a:gd name="T51" fmla="*/ 48 h 731"/>
                  <a:gd name="T52" fmla="*/ 548 w 627"/>
                  <a:gd name="T53" fmla="*/ 248 h 731"/>
                  <a:gd name="T54" fmla="*/ 623 w 627"/>
                  <a:gd name="T55" fmla="*/ 347 h 731"/>
                  <a:gd name="T56" fmla="*/ 586 w 627"/>
                  <a:gd name="T57" fmla="*/ 383 h 731"/>
                  <a:gd name="T58" fmla="*/ 535 w 627"/>
                  <a:gd name="T59" fmla="*/ 372 h 731"/>
                  <a:gd name="T60" fmla="*/ 455 w 627"/>
                  <a:gd name="T61" fmla="*/ 424 h 731"/>
                  <a:gd name="T62" fmla="*/ 431 w 627"/>
                  <a:gd name="T63" fmla="*/ 484 h 731"/>
                  <a:gd name="T64" fmla="*/ 528 w 627"/>
                  <a:gd name="T65" fmla="*/ 516 h 731"/>
                  <a:gd name="T66" fmla="*/ 538 w 627"/>
                  <a:gd name="T67" fmla="*/ 583 h 731"/>
                  <a:gd name="T68" fmla="*/ 445 w 627"/>
                  <a:gd name="T69" fmla="*/ 576 h 731"/>
                  <a:gd name="T70" fmla="*/ 418 w 627"/>
                  <a:gd name="T71" fmla="*/ 708 h 731"/>
                  <a:gd name="T72" fmla="*/ 247 w 627"/>
                  <a:gd name="T73" fmla="*/ 673 h 731"/>
                  <a:gd name="T74" fmla="*/ 226 w 627"/>
                  <a:gd name="T75" fmla="*/ 655 h 731"/>
                  <a:gd name="T76" fmla="*/ 296 w 627"/>
                  <a:gd name="T77" fmla="*/ 266 h 731"/>
                  <a:gd name="T78" fmla="*/ 304 w 627"/>
                  <a:gd name="T79" fmla="*/ 297 h 731"/>
                  <a:gd name="T80" fmla="*/ 355 w 627"/>
                  <a:gd name="T81" fmla="*/ 239 h 731"/>
                  <a:gd name="T82" fmla="*/ 325 w 627"/>
                  <a:gd name="T83" fmla="*/ 185 h 731"/>
                  <a:gd name="T84" fmla="*/ 296 w 627"/>
                  <a:gd name="T85" fmla="*/ 266 h 731"/>
                  <a:gd name="T86" fmla="*/ 500 w 627"/>
                  <a:gd name="T87" fmla="*/ 31 h 731"/>
                  <a:gd name="T88" fmla="*/ 427 w 627"/>
                  <a:gd name="T89" fmla="*/ 56 h 731"/>
                  <a:gd name="T90" fmla="*/ 423 w 627"/>
                  <a:gd name="T91" fmla="*/ 84 h 731"/>
                  <a:gd name="T92" fmla="*/ 511 w 627"/>
                  <a:gd name="T93" fmla="*/ 74 h 731"/>
                  <a:gd name="T94" fmla="*/ 449 w 627"/>
                  <a:gd name="T95" fmla="*/ 276 h 731"/>
                  <a:gd name="T96" fmla="*/ 485 w 627"/>
                  <a:gd name="T97" fmla="*/ 244 h 731"/>
                  <a:gd name="T98" fmla="*/ 490 w 627"/>
                  <a:gd name="T99" fmla="*/ 195 h 731"/>
                  <a:gd name="T100" fmla="*/ 428 w 627"/>
                  <a:gd name="T101" fmla="*/ 241 h 731"/>
                  <a:gd name="T102" fmla="*/ 455 w 627"/>
                  <a:gd name="T103" fmla="*/ 115 h 731"/>
                  <a:gd name="T104" fmla="*/ 403 w 627"/>
                  <a:gd name="T105" fmla="*/ 108 h 731"/>
                  <a:gd name="T106" fmla="*/ 382 w 627"/>
                  <a:gd name="T107" fmla="*/ 180 h 731"/>
                  <a:gd name="T108" fmla="*/ 440 w 627"/>
                  <a:gd name="T109" fmla="*/ 136 h 731"/>
                  <a:gd name="T110" fmla="*/ 344 w 627"/>
                  <a:gd name="T111" fmla="*/ 117 h 731"/>
                  <a:gd name="T112" fmla="*/ 344 w 627"/>
                  <a:gd name="T113" fmla="*/ 117 h 731"/>
                  <a:gd name="T114" fmla="*/ 518 w 627"/>
                  <a:gd name="T115" fmla="*/ 123 h 731"/>
                  <a:gd name="T116" fmla="*/ 496 w 627"/>
                  <a:gd name="T117" fmla="*/ 114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27" h="731">
                    <a:moveTo>
                      <a:pt x="226" y="655"/>
                    </a:moveTo>
                    <a:cubicBezTo>
                      <a:pt x="250" y="656"/>
                      <a:pt x="274" y="654"/>
                      <a:pt x="296" y="658"/>
                    </a:cubicBezTo>
                    <a:cubicBezTo>
                      <a:pt x="340" y="667"/>
                      <a:pt x="348" y="666"/>
                      <a:pt x="361" y="624"/>
                    </a:cubicBezTo>
                    <a:cubicBezTo>
                      <a:pt x="365" y="610"/>
                      <a:pt x="364" y="594"/>
                      <a:pt x="365" y="579"/>
                    </a:cubicBezTo>
                    <a:cubicBezTo>
                      <a:pt x="350" y="583"/>
                      <a:pt x="334" y="584"/>
                      <a:pt x="320" y="591"/>
                    </a:cubicBezTo>
                    <a:cubicBezTo>
                      <a:pt x="293" y="603"/>
                      <a:pt x="268" y="618"/>
                      <a:pt x="242" y="632"/>
                    </a:cubicBezTo>
                    <a:cubicBezTo>
                      <a:pt x="218" y="645"/>
                      <a:pt x="193" y="638"/>
                      <a:pt x="168" y="631"/>
                    </a:cubicBezTo>
                    <a:cubicBezTo>
                      <a:pt x="157" y="628"/>
                      <a:pt x="160" y="620"/>
                      <a:pt x="167" y="615"/>
                    </a:cubicBezTo>
                    <a:cubicBezTo>
                      <a:pt x="185" y="602"/>
                      <a:pt x="203" y="587"/>
                      <a:pt x="224" y="580"/>
                    </a:cubicBezTo>
                    <a:cubicBezTo>
                      <a:pt x="252" y="570"/>
                      <a:pt x="284" y="568"/>
                      <a:pt x="313" y="559"/>
                    </a:cubicBezTo>
                    <a:cubicBezTo>
                      <a:pt x="330" y="554"/>
                      <a:pt x="346" y="545"/>
                      <a:pt x="361" y="536"/>
                    </a:cubicBezTo>
                    <a:cubicBezTo>
                      <a:pt x="365" y="533"/>
                      <a:pt x="367" y="525"/>
                      <a:pt x="368" y="518"/>
                    </a:cubicBezTo>
                    <a:cubicBezTo>
                      <a:pt x="372" y="500"/>
                      <a:pt x="375" y="481"/>
                      <a:pt x="378" y="462"/>
                    </a:cubicBezTo>
                    <a:cubicBezTo>
                      <a:pt x="379" y="456"/>
                      <a:pt x="377" y="451"/>
                      <a:pt x="377" y="445"/>
                    </a:cubicBezTo>
                    <a:cubicBezTo>
                      <a:pt x="372" y="446"/>
                      <a:pt x="367" y="446"/>
                      <a:pt x="362" y="448"/>
                    </a:cubicBezTo>
                    <a:cubicBezTo>
                      <a:pt x="355" y="451"/>
                      <a:pt x="348" y="455"/>
                      <a:pt x="341" y="459"/>
                    </a:cubicBezTo>
                    <a:cubicBezTo>
                      <a:pt x="306" y="482"/>
                      <a:pt x="283" y="479"/>
                      <a:pt x="251" y="444"/>
                    </a:cubicBezTo>
                    <a:cubicBezTo>
                      <a:pt x="259" y="440"/>
                      <a:pt x="265" y="434"/>
                      <a:pt x="273" y="432"/>
                    </a:cubicBezTo>
                    <a:cubicBezTo>
                      <a:pt x="298" y="426"/>
                      <a:pt x="323" y="422"/>
                      <a:pt x="348" y="415"/>
                    </a:cubicBezTo>
                    <a:cubicBezTo>
                      <a:pt x="386" y="405"/>
                      <a:pt x="426" y="400"/>
                      <a:pt x="457" y="371"/>
                    </a:cubicBezTo>
                    <a:cubicBezTo>
                      <a:pt x="476" y="353"/>
                      <a:pt x="502" y="343"/>
                      <a:pt x="525" y="330"/>
                    </a:cubicBezTo>
                    <a:cubicBezTo>
                      <a:pt x="512" y="311"/>
                      <a:pt x="484" y="305"/>
                      <a:pt x="458" y="321"/>
                    </a:cubicBezTo>
                    <a:cubicBezTo>
                      <a:pt x="436" y="336"/>
                      <a:pt x="415" y="332"/>
                      <a:pt x="393" y="327"/>
                    </a:cubicBezTo>
                    <a:cubicBezTo>
                      <a:pt x="376" y="323"/>
                      <a:pt x="366" y="331"/>
                      <a:pt x="352" y="339"/>
                    </a:cubicBezTo>
                    <a:cubicBezTo>
                      <a:pt x="328" y="354"/>
                      <a:pt x="300" y="363"/>
                      <a:pt x="273" y="374"/>
                    </a:cubicBezTo>
                    <a:cubicBezTo>
                      <a:pt x="239" y="389"/>
                      <a:pt x="205" y="403"/>
                      <a:pt x="171" y="418"/>
                    </a:cubicBezTo>
                    <a:cubicBezTo>
                      <a:pt x="155" y="424"/>
                      <a:pt x="139" y="430"/>
                      <a:pt x="124" y="437"/>
                    </a:cubicBezTo>
                    <a:cubicBezTo>
                      <a:pt x="117" y="440"/>
                      <a:pt x="109" y="446"/>
                      <a:pt x="107" y="452"/>
                    </a:cubicBezTo>
                    <a:cubicBezTo>
                      <a:pt x="100" y="478"/>
                      <a:pt x="95" y="505"/>
                      <a:pt x="88" y="532"/>
                    </a:cubicBezTo>
                    <a:cubicBezTo>
                      <a:pt x="83" y="552"/>
                      <a:pt x="71" y="569"/>
                      <a:pt x="49" y="576"/>
                    </a:cubicBezTo>
                    <a:cubicBezTo>
                      <a:pt x="34" y="581"/>
                      <a:pt x="18" y="577"/>
                      <a:pt x="8" y="563"/>
                    </a:cubicBezTo>
                    <a:cubicBezTo>
                      <a:pt x="4" y="557"/>
                      <a:pt x="0" y="547"/>
                      <a:pt x="2" y="540"/>
                    </a:cubicBezTo>
                    <a:cubicBezTo>
                      <a:pt x="10" y="509"/>
                      <a:pt x="22" y="479"/>
                      <a:pt x="30" y="447"/>
                    </a:cubicBezTo>
                    <a:cubicBezTo>
                      <a:pt x="36" y="425"/>
                      <a:pt x="38" y="402"/>
                      <a:pt x="44" y="380"/>
                    </a:cubicBezTo>
                    <a:cubicBezTo>
                      <a:pt x="46" y="370"/>
                      <a:pt x="55" y="354"/>
                      <a:pt x="57" y="354"/>
                    </a:cubicBezTo>
                    <a:cubicBezTo>
                      <a:pt x="71" y="359"/>
                      <a:pt x="84" y="366"/>
                      <a:pt x="97" y="373"/>
                    </a:cubicBezTo>
                    <a:cubicBezTo>
                      <a:pt x="98" y="373"/>
                      <a:pt x="98" y="375"/>
                      <a:pt x="99" y="376"/>
                    </a:cubicBezTo>
                    <a:cubicBezTo>
                      <a:pt x="115" y="405"/>
                      <a:pt x="124" y="409"/>
                      <a:pt x="155" y="396"/>
                    </a:cubicBezTo>
                    <a:cubicBezTo>
                      <a:pt x="169" y="390"/>
                      <a:pt x="183" y="382"/>
                      <a:pt x="196" y="375"/>
                    </a:cubicBezTo>
                    <a:cubicBezTo>
                      <a:pt x="227" y="361"/>
                      <a:pt x="242" y="338"/>
                      <a:pt x="248" y="302"/>
                    </a:cubicBezTo>
                    <a:cubicBezTo>
                      <a:pt x="261" y="224"/>
                      <a:pt x="258" y="146"/>
                      <a:pt x="262" y="68"/>
                    </a:cubicBezTo>
                    <a:cubicBezTo>
                      <a:pt x="262" y="66"/>
                      <a:pt x="262" y="64"/>
                      <a:pt x="262" y="62"/>
                    </a:cubicBezTo>
                    <a:cubicBezTo>
                      <a:pt x="262" y="51"/>
                      <a:pt x="260" y="36"/>
                      <a:pt x="275" y="35"/>
                    </a:cubicBezTo>
                    <a:cubicBezTo>
                      <a:pt x="290" y="34"/>
                      <a:pt x="304" y="40"/>
                      <a:pt x="308" y="58"/>
                    </a:cubicBezTo>
                    <a:cubicBezTo>
                      <a:pt x="311" y="68"/>
                      <a:pt x="311" y="85"/>
                      <a:pt x="317" y="88"/>
                    </a:cubicBezTo>
                    <a:cubicBezTo>
                      <a:pt x="328" y="93"/>
                      <a:pt x="343" y="91"/>
                      <a:pt x="356" y="87"/>
                    </a:cubicBezTo>
                    <a:cubicBezTo>
                      <a:pt x="364" y="85"/>
                      <a:pt x="373" y="78"/>
                      <a:pt x="378" y="71"/>
                    </a:cubicBezTo>
                    <a:cubicBezTo>
                      <a:pt x="387" y="54"/>
                      <a:pt x="394" y="36"/>
                      <a:pt x="402" y="18"/>
                    </a:cubicBezTo>
                    <a:cubicBezTo>
                      <a:pt x="408" y="3"/>
                      <a:pt x="416" y="0"/>
                      <a:pt x="431" y="7"/>
                    </a:cubicBezTo>
                    <a:cubicBezTo>
                      <a:pt x="440" y="12"/>
                      <a:pt x="451" y="12"/>
                      <a:pt x="462" y="12"/>
                    </a:cubicBezTo>
                    <a:cubicBezTo>
                      <a:pt x="491" y="12"/>
                      <a:pt x="521" y="9"/>
                      <a:pt x="551" y="9"/>
                    </a:cubicBezTo>
                    <a:cubicBezTo>
                      <a:pt x="568" y="9"/>
                      <a:pt x="581" y="25"/>
                      <a:pt x="580" y="48"/>
                    </a:cubicBezTo>
                    <a:cubicBezTo>
                      <a:pt x="578" y="76"/>
                      <a:pt x="572" y="104"/>
                      <a:pt x="567" y="132"/>
                    </a:cubicBezTo>
                    <a:cubicBezTo>
                      <a:pt x="561" y="171"/>
                      <a:pt x="553" y="210"/>
                      <a:pt x="548" y="248"/>
                    </a:cubicBezTo>
                    <a:cubicBezTo>
                      <a:pt x="547" y="255"/>
                      <a:pt x="554" y="266"/>
                      <a:pt x="561" y="270"/>
                    </a:cubicBezTo>
                    <a:cubicBezTo>
                      <a:pt x="590" y="289"/>
                      <a:pt x="613" y="312"/>
                      <a:pt x="623" y="347"/>
                    </a:cubicBezTo>
                    <a:cubicBezTo>
                      <a:pt x="627" y="361"/>
                      <a:pt x="624" y="371"/>
                      <a:pt x="615" y="382"/>
                    </a:cubicBezTo>
                    <a:cubicBezTo>
                      <a:pt x="606" y="392"/>
                      <a:pt x="597" y="387"/>
                      <a:pt x="586" y="383"/>
                    </a:cubicBezTo>
                    <a:cubicBezTo>
                      <a:pt x="578" y="380"/>
                      <a:pt x="568" y="380"/>
                      <a:pt x="559" y="378"/>
                    </a:cubicBezTo>
                    <a:cubicBezTo>
                      <a:pt x="551" y="376"/>
                      <a:pt x="541" y="377"/>
                      <a:pt x="535" y="372"/>
                    </a:cubicBezTo>
                    <a:cubicBezTo>
                      <a:pt x="516" y="356"/>
                      <a:pt x="499" y="363"/>
                      <a:pt x="483" y="373"/>
                    </a:cubicBezTo>
                    <a:cubicBezTo>
                      <a:pt x="464" y="385"/>
                      <a:pt x="443" y="395"/>
                      <a:pt x="455" y="424"/>
                    </a:cubicBezTo>
                    <a:cubicBezTo>
                      <a:pt x="458" y="431"/>
                      <a:pt x="451" y="442"/>
                      <a:pt x="448" y="450"/>
                    </a:cubicBezTo>
                    <a:cubicBezTo>
                      <a:pt x="443" y="462"/>
                      <a:pt x="435" y="472"/>
                      <a:pt x="431" y="484"/>
                    </a:cubicBezTo>
                    <a:cubicBezTo>
                      <a:pt x="422" y="513"/>
                      <a:pt x="435" y="524"/>
                      <a:pt x="467" y="522"/>
                    </a:cubicBezTo>
                    <a:cubicBezTo>
                      <a:pt x="488" y="520"/>
                      <a:pt x="508" y="516"/>
                      <a:pt x="528" y="516"/>
                    </a:cubicBezTo>
                    <a:cubicBezTo>
                      <a:pt x="547" y="515"/>
                      <a:pt x="574" y="551"/>
                      <a:pt x="570" y="570"/>
                    </a:cubicBezTo>
                    <a:cubicBezTo>
                      <a:pt x="568" y="585"/>
                      <a:pt x="555" y="589"/>
                      <a:pt x="538" y="583"/>
                    </a:cubicBezTo>
                    <a:cubicBezTo>
                      <a:pt x="514" y="574"/>
                      <a:pt x="490" y="566"/>
                      <a:pt x="465" y="559"/>
                    </a:cubicBezTo>
                    <a:cubicBezTo>
                      <a:pt x="451" y="555"/>
                      <a:pt x="444" y="560"/>
                      <a:pt x="445" y="576"/>
                    </a:cubicBezTo>
                    <a:cubicBezTo>
                      <a:pt x="446" y="603"/>
                      <a:pt x="449" y="631"/>
                      <a:pt x="444" y="657"/>
                    </a:cubicBezTo>
                    <a:cubicBezTo>
                      <a:pt x="441" y="675"/>
                      <a:pt x="430" y="693"/>
                      <a:pt x="418" y="708"/>
                    </a:cubicBezTo>
                    <a:cubicBezTo>
                      <a:pt x="403" y="727"/>
                      <a:pt x="371" y="731"/>
                      <a:pt x="345" y="715"/>
                    </a:cubicBezTo>
                    <a:cubicBezTo>
                      <a:pt x="314" y="696"/>
                      <a:pt x="284" y="677"/>
                      <a:pt x="247" y="673"/>
                    </a:cubicBezTo>
                    <a:cubicBezTo>
                      <a:pt x="240" y="672"/>
                      <a:pt x="232" y="666"/>
                      <a:pt x="225" y="662"/>
                    </a:cubicBezTo>
                    <a:cubicBezTo>
                      <a:pt x="225" y="660"/>
                      <a:pt x="226" y="657"/>
                      <a:pt x="226" y="655"/>
                    </a:cubicBezTo>
                    <a:close/>
                    <a:moveTo>
                      <a:pt x="296" y="266"/>
                    </a:moveTo>
                    <a:cubicBezTo>
                      <a:pt x="296" y="266"/>
                      <a:pt x="296" y="266"/>
                      <a:pt x="296" y="266"/>
                    </a:cubicBezTo>
                    <a:cubicBezTo>
                      <a:pt x="296" y="268"/>
                      <a:pt x="296" y="271"/>
                      <a:pt x="296" y="274"/>
                    </a:cubicBezTo>
                    <a:cubicBezTo>
                      <a:pt x="298" y="281"/>
                      <a:pt x="301" y="289"/>
                      <a:pt x="304" y="297"/>
                    </a:cubicBezTo>
                    <a:cubicBezTo>
                      <a:pt x="312" y="293"/>
                      <a:pt x="322" y="290"/>
                      <a:pt x="328" y="284"/>
                    </a:cubicBezTo>
                    <a:cubicBezTo>
                      <a:pt x="338" y="270"/>
                      <a:pt x="347" y="255"/>
                      <a:pt x="355" y="239"/>
                    </a:cubicBezTo>
                    <a:cubicBezTo>
                      <a:pt x="365" y="218"/>
                      <a:pt x="362" y="203"/>
                      <a:pt x="345" y="188"/>
                    </a:cubicBezTo>
                    <a:cubicBezTo>
                      <a:pt x="340" y="184"/>
                      <a:pt x="330" y="183"/>
                      <a:pt x="325" y="185"/>
                    </a:cubicBezTo>
                    <a:cubicBezTo>
                      <a:pt x="297" y="197"/>
                      <a:pt x="282" y="216"/>
                      <a:pt x="296" y="248"/>
                    </a:cubicBezTo>
                    <a:cubicBezTo>
                      <a:pt x="298" y="253"/>
                      <a:pt x="296" y="260"/>
                      <a:pt x="296" y="266"/>
                    </a:cubicBezTo>
                    <a:close/>
                    <a:moveTo>
                      <a:pt x="532" y="50"/>
                    </a:moveTo>
                    <a:cubicBezTo>
                      <a:pt x="532" y="33"/>
                      <a:pt x="519" y="26"/>
                      <a:pt x="500" y="31"/>
                    </a:cubicBezTo>
                    <a:cubicBezTo>
                      <a:pt x="489" y="34"/>
                      <a:pt x="478" y="37"/>
                      <a:pt x="467" y="35"/>
                    </a:cubicBezTo>
                    <a:cubicBezTo>
                      <a:pt x="438" y="29"/>
                      <a:pt x="438" y="28"/>
                      <a:pt x="427" y="56"/>
                    </a:cubicBezTo>
                    <a:cubicBezTo>
                      <a:pt x="425" y="62"/>
                      <a:pt x="422" y="67"/>
                      <a:pt x="421" y="73"/>
                    </a:cubicBezTo>
                    <a:cubicBezTo>
                      <a:pt x="420" y="76"/>
                      <a:pt x="421" y="83"/>
                      <a:pt x="423" y="84"/>
                    </a:cubicBezTo>
                    <a:cubicBezTo>
                      <a:pt x="436" y="86"/>
                      <a:pt x="450" y="90"/>
                      <a:pt x="462" y="88"/>
                    </a:cubicBezTo>
                    <a:cubicBezTo>
                      <a:pt x="479" y="86"/>
                      <a:pt x="495" y="76"/>
                      <a:pt x="511" y="74"/>
                    </a:cubicBezTo>
                    <a:cubicBezTo>
                      <a:pt x="528" y="72"/>
                      <a:pt x="530" y="62"/>
                      <a:pt x="532" y="50"/>
                    </a:cubicBezTo>
                    <a:close/>
                    <a:moveTo>
                      <a:pt x="449" y="276"/>
                    </a:moveTo>
                    <a:cubicBezTo>
                      <a:pt x="453" y="274"/>
                      <a:pt x="456" y="273"/>
                      <a:pt x="459" y="272"/>
                    </a:cubicBezTo>
                    <a:cubicBezTo>
                      <a:pt x="473" y="268"/>
                      <a:pt x="484" y="261"/>
                      <a:pt x="485" y="244"/>
                    </a:cubicBezTo>
                    <a:cubicBezTo>
                      <a:pt x="486" y="230"/>
                      <a:pt x="491" y="216"/>
                      <a:pt x="494" y="201"/>
                    </a:cubicBezTo>
                    <a:cubicBezTo>
                      <a:pt x="494" y="200"/>
                      <a:pt x="492" y="197"/>
                      <a:pt x="490" y="195"/>
                    </a:cubicBezTo>
                    <a:cubicBezTo>
                      <a:pt x="478" y="182"/>
                      <a:pt x="454" y="185"/>
                      <a:pt x="434" y="201"/>
                    </a:cubicBezTo>
                    <a:cubicBezTo>
                      <a:pt x="420" y="212"/>
                      <a:pt x="418" y="225"/>
                      <a:pt x="428" y="241"/>
                    </a:cubicBezTo>
                    <a:cubicBezTo>
                      <a:pt x="435" y="252"/>
                      <a:pt x="442" y="263"/>
                      <a:pt x="449" y="276"/>
                    </a:cubicBezTo>
                    <a:close/>
                    <a:moveTo>
                      <a:pt x="455" y="115"/>
                    </a:moveTo>
                    <a:cubicBezTo>
                      <a:pt x="448" y="112"/>
                      <a:pt x="442" y="106"/>
                      <a:pt x="436" y="105"/>
                    </a:cubicBezTo>
                    <a:cubicBezTo>
                      <a:pt x="425" y="104"/>
                      <a:pt x="412" y="104"/>
                      <a:pt x="403" y="108"/>
                    </a:cubicBezTo>
                    <a:cubicBezTo>
                      <a:pt x="393" y="113"/>
                      <a:pt x="388" y="124"/>
                      <a:pt x="380" y="132"/>
                    </a:cubicBezTo>
                    <a:cubicBezTo>
                      <a:pt x="356" y="158"/>
                      <a:pt x="356" y="157"/>
                      <a:pt x="382" y="180"/>
                    </a:cubicBezTo>
                    <a:cubicBezTo>
                      <a:pt x="390" y="187"/>
                      <a:pt x="395" y="187"/>
                      <a:pt x="402" y="179"/>
                    </a:cubicBezTo>
                    <a:cubicBezTo>
                      <a:pt x="413" y="164"/>
                      <a:pt x="427" y="150"/>
                      <a:pt x="440" y="136"/>
                    </a:cubicBezTo>
                    <a:cubicBezTo>
                      <a:pt x="444" y="132"/>
                      <a:pt x="447" y="127"/>
                      <a:pt x="455" y="115"/>
                    </a:cubicBezTo>
                    <a:close/>
                    <a:moveTo>
                      <a:pt x="344" y="117"/>
                    </a:moveTo>
                    <a:cubicBezTo>
                      <a:pt x="307" y="109"/>
                      <a:pt x="305" y="110"/>
                      <a:pt x="298" y="156"/>
                    </a:cubicBezTo>
                    <a:cubicBezTo>
                      <a:pt x="314" y="160"/>
                      <a:pt x="336" y="143"/>
                      <a:pt x="344" y="117"/>
                    </a:cubicBezTo>
                    <a:close/>
                    <a:moveTo>
                      <a:pt x="473" y="154"/>
                    </a:moveTo>
                    <a:cubicBezTo>
                      <a:pt x="505" y="160"/>
                      <a:pt x="520" y="148"/>
                      <a:pt x="518" y="123"/>
                    </a:cubicBezTo>
                    <a:cubicBezTo>
                      <a:pt x="518" y="118"/>
                      <a:pt x="515" y="111"/>
                      <a:pt x="512" y="110"/>
                    </a:cubicBezTo>
                    <a:cubicBezTo>
                      <a:pt x="507" y="109"/>
                      <a:pt x="498" y="110"/>
                      <a:pt x="496" y="114"/>
                    </a:cubicBezTo>
                    <a:cubicBezTo>
                      <a:pt x="487" y="126"/>
                      <a:pt x="481" y="140"/>
                      <a:pt x="473" y="1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1" name="Freeform 8">
                <a:extLst>
                  <a:ext uri="{FF2B5EF4-FFF2-40B4-BE49-F238E27FC236}">
                    <a16:creationId xmlns:a16="http://schemas.microsoft.com/office/drawing/2014/main" id="{B48BB1BE-65BA-4AEE-B44A-DA4E6662DC95}"/>
                  </a:ext>
                </a:extLst>
              </p:cNvPr>
              <p:cNvSpPr/>
              <p:nvPr/>
            </p:nvSpPr>
            <p:spPr bwMode="auto">
              <a:xfrm>
                <a:off x="5478463" y="2154237"/>
                <a:ext cx="1687513" cy="2008188"/>
              </a:xfrm>
              <a:custGeom>
                <a:avLst/>
                <a:gdLst>
                  <a:gd name="T0" fmla="*/ 116 w 512"/>
                  <a:gd name="T1" fmla="*/ 94 h 610"/>
                  <a:gd name="T2" fmla="*/ 156 w 512"/>
                  <a:gd name="T3" fmla="*/ 58 h 610"/>
                  <a:gd name="T4" fmla="*/ 197 w 512"/>
                  <a:gd name="T5" fmla="*/ 34 h 610"/>
                  <a:gd name="T6" fmla="*/ 232 w 512"/>
                  <a:gd name="T7" fmla="*/ 23 h 610"/>
                  <a:gd name="T8" fmla="*/ 277 w 512"/>
                  <a:gd name="T9" fmla="*/ 12 h 610"/>
                  <a:gd name="T10" fmla="*/ 324 w 512"/>
                  <a:gd name="T11" fmla="*/ 38 h 610"/>
                  <a:gd name="T12" fmla="*/ 293 w 512"/>
                  <a:gd name="T13" fmla="*/ 133 h 610"/>
                  <a:gd name="T14" fmla="*/ 266 w 512"/>
                  <a:gd name="T15" fmla="*/ 175 h 610"/>
                  <a:gd name="T16" fmla="*/ 233 w 512"/>
                  <a:gd name="T17" fmla="*/ 194 h 610"/>
                  <a:gd name="T18" fmla="*/ 134 w 512"/>
                  <a:gd name="T19" fmla="*/ 196 h 610"/>
                  <a:gd name="T20" fmla="*/ 118 w 512"/>
                  <a:gd name="T21" fmla="*/ 209 h 610"/>
                  <a:gd name="T22" fmla="*/ 113 w 512"/>
                  <a:gd name="T23" fmla="*/ 408 h 610"/>
                  <a:gd name="T24" fmla="*/ 116 w 512"/>
                  <a:gd name="T25" fmla="*/ 413 h 610"/>
                  <a:gd name="T26" fmla="*/ 133 w 512"/>
                  <a:gd name="T27" fmla="*/ 403 h 610"/>
                  <a:gd name="T28" fmla="*/ 190 w 512"/>
                  <a:gd name="T29" fmla="*/ 350 h 610"/>
                  <a:gd name="T30" fmla="*/ 202 w 512"/>
                  <a:gd name="T31" fmla="*/ 322 h 610"/>
                  <a:gd name="T32" fmla="*/ 206 w 512"/>
                  <a:gd name="T33" fmla="*/ 265 h 610"/>
                  <a:gd name="T34" fmla="*/ 221 w 512"/>
                  <a:gd name="T35" fmla="*/ 235 h 610"/>
                  <a:gd name="T36" fmla="*/ 259 w 512"/>
                  <a:gd name="T37" fmla="*/ 244 h 610"/>
                  <a:gd name="T38" fmla="*/ 289 w 512"/>
                  <a:gd name="T39" fmla="*/ 271 h 610"/>
                  <a:gd name="T40" fmla="*/ 332 w 512"/>
                  <a:gd name="T41" fmla="*/ 250 h 610"/>
                  <a:gd name="T42" fmla="*/ 392 w 512"/>
                  <a:gd name="T43" fmla="*/ 243 h 610"/>
                  <a:gd name="T44" fmla="*/ 399 w 512"/>
                  <a:gd name="T45" fmla="*/ 266 h 610"/>
                  <a:gd name="T46" fmla="*/ 321 w 512"/>
                  <a:gd name="T47" fmla="*/ 333 h 610"/>
                  <a:gd name="T48" fmla="*/ 305 w 512"/>
                  <a:gd name="T49" fmla="*/ 371 h 610"/>
                  <a:gd name="T50" fmla="*/ 337 w 512"/>
                  <a:gd name="T51" fmla="*/ 473 h 610"/>
                  <a:gd name="T52" fmla="*/ 338 w 512"/>
                  <a:gd name="T53" fmla="*/ 475 h 610"/>
                  <a:gd name="T54" fmla="*/ 443 w 512"/>
                  <a:gd name="T55" fmla="*/ 483 h 610"/>
                  <a:gd name="T56" fmla="*/ 493 w 512"/>
                  <a:gd name="T57" fmla="*/ 384 h 610"/>
                  <a:gd name="T58" fmla="*/ 503 w 512"/>
                  <a:gd name="T59" fmla="*/ 362 h 610"/>
                  <a:gd name="T60" fmla="*/ 512 w 512"/>
                  <a:gd name="T61" fmla="*/ 364 h 610"/>
                  <a:gd name="T62" fmla="*/ 498 w 512"/>
                  <a:gd name="T63" fmla="*/ 437 h 610"/>
                  <a:gd name="T64" fmla="*/ 454 w 512"/>
                  <a:gd name="T65" fmla="*/ 539 h 610"/>
                  <a:gd name="T66" fmla="*/ 257 w 512"/>
                  <a:gd name="T67" fmla="*/ 521 h 610"/>
                  <a:gd name="T68" fmla="*/ 214 w 512"/>
                  <a:gd name="T69" fmla="*/ 416 h 610"/>
                  <a:gd name="T70" fmla="*/ 191 w 512"/>
                  <a:gd name="T71" fmla="*/ 408 h 610"/>
                  <a:gd name="T72" fmla="*/ 122 w 512"/>
                  <a:gd name="T73" fmla="*/ 459 h 610"/>
                  <a:gd name="T74" fmla="*/ 100 w 512"/>
                  <a:gd name="T75" fmla="*/ 527 h 610"/>
                  <a:gd name="T76" fmla="*/ 54 w 512"/>
                  <a:gd name="T77" fmla="*/ 590 h 610"/>
                  <a:gd name="T78" fmla="*/ 2 w 512"/>
                  <a:gd name="T79" fmla="*/ 557 h 610"/>
                  <a:gd name="T80" fmla="*/ 7 w 512"/>
                  <a:gd name="T81" fmla="*/ 434 h 610"/>
                  <a:gd name="T82" fmla="*/ 20 w 512"/>
                  <a:gd name="T83" fmla="*/ 181 h 610"/>
                  <a:gd name="T84" fmla="*/ 38 w 512"/>
                  <a:gd name="T85" fmla="*/ 148 h 610"/>
                  <a:gd name="T86" fmla="*/ 86 w 512"/>
                  <a:gd name="T87" fmla="*/ 144 h 610"/>
                  <a:gd name="T88" fmla="*/ 166 w 512"/>
                  <a:gd name="T89" fmla="*/ 164 h 610"/>
                  <a:gd name="T90" fmla="*/ 191 w 512"/>
                  <a:gd name="T91" fmla="*/ 150 h 610"/>
                  <a:gd name="T92" fmla="*/ 213 w 512"/>
                  <a:gd name="T93" fmla="*/ 86 h 610"/>
                  <a:gd name="T94" fmla="*/ 195 w 512"/>
                  <a:gd name="T95" fmla="*/ 70 h 610"/>
                  <a:gd name="T96" fmla="*/ 140 w 512"/>
                  <a:gd name="T97" fmla="*/ 89 h 610"/>
                  <a:gd name="T98" fmla="*/ 116 w 512"/>
                  <a:gd name="T99" fmla="*/ 94 h 6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12" h="610">
                    <a:moveTo>
                      <a:pt x="116" y="94"/>
                    </a:moveTo>
                    <a:cubicBezTo>
                      <a:pt x="122" y="69"/>
                      <a:pt x="143" y="68"/>
                      <a:pt x="156" y="58"/>
                    </a:cubicBezTo>
                    <a:cubicBezTo>
                      <a:pt x="168" y="49"/>
                      <a:pt x="182" y="41"/>
                      <a:pt x="197" y="34"/>
                    </a:cubicBezTo>
                    <a:cubicBezTo>
                      <a:pt x="208" y="29"/>
                      <a:pt x="220" y="26"/>
                      <a:pt x="232" y="23"/>
                    </a:cubicBezTo>
                    <a:cubicBezTo>
                      <a:pt x="247" y="19"/>
                      <a:pt x="263" y="18"/>
                      <a:pt x="277" y="12"/>
                    </a:cubicBezTo>
                    <a:cubicBezTo>
                      <a:pt x="303" y="0"/>
                      <a:pt x="324" y="9"/>
                      <a:pt x="324" y="38"/>
                    </a:cubicBezTo>
                    <a:cubicBezTo>
                      <a:pt x="325" y="73"/>
                      <a:pt x="312" y="104"/>
                      <a:pt x="293" y="133"/>
                    </a:cubicBezTo>
                    <a:cubicBezTo>
                      <a:pt x="284" y="147"/>
                      <a:pt x="274" y="160"/>
                      <a:pt x="266" y="175"/>
                    </a:cubicBezTo>
                    <a:cubicBezTo>
                      <a:pt x="258" y="188"/>
                      <a:pt x="249" y="194"/>
                      <a:pt x="233" y="194"/>
                    </a:cubicBezTo>
                    <a:cubicBezTo>
                      <a:pt x="200" y="193"/>
                      <a:pt x="167" y="194"/>
                      <a:pt x="134" y="196"/>
                    </a:cubicBezTo>
                    <a:cubicBezTo>
                      <a:pt x="129" y="196"/>
                      <a:pt x="119" y="204"/>
                      <a:pt x="118" y="209"/>
                    </a:cubicBezTo>
                    <a:cubicBezTo>
                      <a:pt x="116" y="275"/>
                      <a:pt x="115" y="342"/>
                      <a:pt x="113" y="408"/>
                    </a:cubicBezTo>
                    <a:cubicBezTo>
                      <a:pt x="113" y="409"/>
                      <a:pt x="114" y="409"/>
                      <a:pt x="116" y="413"/>
                    </a:cubicBezTo>
                    <a:cubicBezTo>
                      <a:pt x="122" y="409"/>
                      <a:pt x="128" y="407"/>
                      <a:pt x="133" y="403"/>
                    </a:cubicBezTo>
                    <a:cubicBezTo>
                      <a:pt x="152" y="386"/>
                      <a:pt x="172" y="369"/>
                      <a:pt x="190" y="350"/>
                    </a:cubicBezTo>
                    <a:cubicBezTo>
                      <a:pt x="197" y="343"/>
                      <a:pt x="201" y="332"/>
                      <a:pt x="202" y="322"/>
                    </a:cubicBezTo>
                    <a:cubicBezTo>
                      <a:pt x="205" y="303"/>
                      <a:pt x="203" y="283"/>
                      <a:pt x="206" y="265"/>
                    </a:cubicBezTo>
                    <a:cubicBezTo>
                      <a:pt x="208" y="254"/>
                      <a:pt x="214" y="237"/>
                      <a:pt x="221" y="235"/>
                    </a:cubicBezTo>
                    <a:cubicBezTo>
                      <a:pt x="232" y="233"/>
                      <a:pt x="248" y="238"/>
                      <a:pt x="259" y="244"/>
                    </a:cubicBezTo>
                    <a:cubicBezTo>
                      <a:pt x="270" y="250"/>
                      <a:pt x="279" y="262"/>
                      <a:pt x="289" y="271"/>
                    </a:cubicBezTo>
                    <a:cubicBezTo>
                      <a:pt x="303" y="264"/>
                      <a:pt x="317" y="256"/>
                      <a:pt x="332" y="250"/>
                    </a:cubicBezTo>
                    <a:cubicBezTo>
                      <a:pt x="351" y="242"/>
                      <a:pt x="370" y="236"/>
                      <a:pt x="392" y="243"/>
                    </a:cubicBezTo>
                    <a:cubicBezTo>
                      <a:pt x="406" y="248"/>
                      <a:pt x="409" y="256"/>
                      <a:pt x="399" y="266"/>
                    </a:cubicBezTo>
                    <a:cubicBezTo>
                      <a:pt x="375" y="290"/>
                      <a:pt x="355" y="320"/>
                      <a:pt x="321" y="333"/>
                    </a:cubicBezTo>
                    <a:cubicBezTo>
                      <a:pt x="298" y="341"/>
                      <a:pt x="297" y="348"/>
                      <a:pt x="305" y="371"/>
                    </a:cubicBezTo>
                    <a:cubicBezTo>
                      <a:pt x="316" y="405"/>
                      <a:pt x="327" y="439"/>
                      <a:pt x="337" y="473"/>
                    </a:cubicBezTo>
                    <a:cubicBezTo>
                      <a:pt x="338" y="474"/>
                      <a:pt x="338" y="474"/>
                      <a:pt x="338" y="475"/>
                    </a:cubicBezTo>
                    <a:cubicBezTo>
                      <a:pt x="366" y="521"/>
                      <a:pt x="407" y="535"/>
                      <a:pt x="443" y="483"/>
                    </a:cubicBezTo>
                    <a:cubicBezTo>
                      <a:pt x="463" y="452"/>
                      <a:pt x="476" y="417"/>
                      <a:pt x="493" y="384"/>
                    </a:cubicBezTo>
                    <a:cubicBezTo>
                      <a:pt x="497" y="376"/>
                      <a:pt x="500" y="369"/>
                      <a:pt x="503" y="362"/>
                    </a:cubicBezTo>
                    <a:cubicBezTo>
                      <a:pt x="506" y="363"/>
                      <a:pt x="509" y="364"/>
                      <a:pt x="512" y="364"/>
                    </a:cubicBezTo>
                    <a:cubicBezTo>
                      <a:pt x="508" y="389"/>
                      <a:pt x="506" y="414"/>
                      <a:pt x="498" y="437"/>
                    </a:cubicBezTo>
                    <a:cubicBezTo>
                      <a:pt x="487" y="472"/>
                      <a:pt x="478" y="508"/>
                      <a:pt x="454" y="539"/>
                    </a:cubicBezTo>
                    <a:cubicBezTo>
                      <a:pt x="404" y="605"/>
                      <a:pt x="303" y="610"/>
                      <a:pt x="257" y="521"/>
                    </a:cubicBezTo>
                    <a:cubicBezTo>
                      <a:pt x="240" y="488"/>
                      <a:pt x="227" y="452"/>
                      <a:pt x="214" y="416"/>
                    </a:cubicBezTo>
                    <a:cubicBezTo>
                      <a:pt x="208" y="401"/>
                      <a:pt x="201" y="401"/>
                      <a:pt x="191" y="408"/>
                    </a:cubicBezTo>
                    <a:cubicBezTo>
                      <a:pt x="167" y="424"/>
                      <a:pt x="143" y="440"/>
                      <a:pt x="122" y="459"/>
                    </a:cubicBezTo>
                    <a:cubicBezTo>
                      <a:pt x="102" y="476"/>
                      <a:pt x="102" y="503"/>
                      <a:pt x="100" y="527"/>
                    </a:cubicBezTo>
                    <a:cubicBezTo>
                      <a:pt x="98" y="560"/>
                      <a:pt x="82" y="583"/>
                      <a:pt x="54" y="590"/>
                    </a:cubicBezTo>
                    <a:cubicBezTo>
                      <a:pt x="25" y="599"/>
                      <a:pt x="3" y="587"/>
                      <a:pt x="2" y="557"/>
                    </a:cubicBezTo>
                    <a:cubicBezTo>
                      <a:pt x="0" y="516"/>
                      <a:pt x="4" y="475"/>
                      <a:pt x="7" y="434"/>
                    </a:cubicBezTo>
                    <a:cubicBezTo>
                      <a:pt x="11" y="349"/>
                      <a:pt x="15" y="265"/>
                      <a:pt x="20" y="181"/>
                    </a:cubicBezTo>
                    <a:cubicBezTo>
                      <a:pt x="21" y="169"/>
                      <a:pt x="29" y="154"/>
                      <a:pt x="38" y="148"/>
                    </a:cubicBezTo>
                    <a:cubicBezTo>
                      <a:pt x="51" y="139"/>
                      <a:pt x="70" y="133"/>
                      <a:pt x="86" y="144"/>
                    </a:cubicBezTo>
                    <a:cubicBezTo>
                      <a:pt x="110" y="162"/>
                      <a:pt x="138" y="166"/>
                      <a:pt x="166" y="164"/>
                    </a:cubicBezTo>
                    <a:cubicBezTo>
                      <a:pt x="175" y="164"/>
                      <a:pt x="188" y="157"/>
                      <a:pt x="191" y="150"/>
                    </a:cubicBezTo>
                    <a:cubicBezTo>
                      <a:pt x="201" y="130"/>
                      <a:pt x="207" y="108"/>
                      <a:pt x="213" y="86"/>
                    </a:cubicBezTo>
                    <a:cubicBezTo>
                      <a:pt x="217" y="72"/>
                      <a:pt x="208" y="66"/>
                      <a:pt x="195" y="70"/>
                    </a:cubicBezTo>
                    <a:cubicBezTo>
                      <a:pt x="176" y="76"/>
                      <a:pt x="159" y="83"/>
                      <a:pt x="140" y="89"/>
                    </a:cubicBezTo>
                    <a:cubicBezTo>
                      <a:pt x="134" y="91"/>
                      <a:pt x="127" y="92"/>
                      <a:pt x="116" y="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2" name="Freeform 9">
                <a:extLst>
                  <a:ext uri="{FF2B5EF4-FFF2-40B4-BE49-F238E27FC236}">
                    <a16:creationId xmlns:a16="http://schemas.microsoft.com/office/drawing/2014/main" id="{54D7DE6C-442F-4CC9-B6B8-CC60C46650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55750" y="1992312"/>
                <a:ext cx="1785938" cy="2532063"/>
              </a:xfrm>
              <a:custGeom>
                <a:avLst/>
                <a:gdLst>
                  <a:gd name="T0" fmla="*/ 142 w 542"/>
                  <a:gd name="T1" fmla="*/ 339 h 769"/>
                  <a:gd name="T2" fmla="*/ 174 w 542"/>
                  <a:gd name="T3" fmla="*/ 325 h 769"/>
                  <a:gd name="T4" fmla="*/ 195 w 542"/>
                  <a:gd name="T5" fmla="*/ 293 h 769"/>
                  <a:gd name="T6" fmla="*/ 196 w 542"/>
                  <a:gd name="T7" fmla="*/ 217 h 769"/>
                  <a:gd name="T8" fmla="*/ 175 w 542"/>
                  <a:gd name="T9" fmla="*/ 198 h 769"/>
                  <a:gd name="T10" fmla="*/ 118 w 542"/>
                  <a:gd name="T11" fmla="*/ 210 h 769"/>
                  <a:gd name="T12" fmla="*/ 100 w 542"/>
                  <a:gd name="T13" fmla="*/ 232 h 769"/>
                  <a:gd name="T14" fmla="*/ 104 w 542"/>
                  <a:gd name="T15" fmla="*/ 299 h 769"/>
                  <a:gd name="T16" fmla="*/ 106 w 542"/>
                  <a:gd name="T17" fmla="*/ 315 h 769"/>
                  <a:gd name="T18" fmla="*/ 81 w 542"/>
                  <a:gd name="T19" fmla="*/ 349 h 769"/>
                  <a:gd name="T20" fmla="*/ 48 w 542"/>
                  <a:gd name="T21" fmla="*/ 324 h 769"/>
                  <a:gd name="T22" fmla="*/ 19 w 542"/>
                  <a:gd name="T23" fmla="*/ 208 h 769"/>
                  <a:gd name="T24" fmla="*/ 6 w 542"/>
                  <a:gd name="T25" fmla="*/ 168 h 769"/>
                  <a:gd name="T26" fmla="*/ 20 w 542"/>
                  <a:gd name="T27" fmla="*/ 152 h 769"/>
                  <a:gd name="T28" fmla="*/ 64 w 542"/>
                  <a:gd name="T29" fmla="*/ 175 h 769"/>
                  <a:gd name="T30" fmla="*/ 102 w 542"/>
                  <a:gd name="T31" fmla="*/ 178 h 769"/>
                  <a:gd name="T32" fmla="*/ 184 w 542"/>
                  <a:gd name="T33" fmla="*/ 138 h 769"/>
                  <a:gd name="T34" fmla="*/ 197 w 542"/>
                  <a:gd name="T35" fmla="*/ 115 h 769"/>
                  <a:gd name="T36" fmla="*/ 192 w 542"/>
                  <a:gd name="T37" fmla="*/ 34 h 769"/>
                  <a:gd name="T38" fmla="*/ 203 w 542"/>
                  <a:gd name="T39" fmla="*/ 15 h 769"/>
                  <a:gd name="T40" fmla="*/ 278 w 542"/>
                  <a:gd name="T41" fmla="*/ 62 h 769"/>
                  <a:gd name="T42" fmla="*/ 277 w 542"/>
                  <a:gd name="T43" fmla="*/ 110 h 769"/>
                  <a:gd name="T44" fmla="*/ 295 w 542"/>
                  <a:gd name="T45" fmla="*/ 134 h 769"/>
                  <a:gd name="T46" fmla="*/ 397 w 542"/>
                  <a:gd name="T47" fmla="*/ 136 h 769"/>
                  <a:gd name="T48" fmla="*/ 511 w 542"/>
                  <a:gd name="T49" fmla="*/ 175 h 769"/>
                  <a:gd name="T50" fmla="*/ 538 w 542"/>
                  <a:gd name="T51" fmla="*/ 257 h 769"/>
                  <a:gd name="T52" fmla="*/ 503 w 542"/>
                  <a:gd name="T53" fmla="*/ 293 h 769"/>
                  <a:gd name="T54" fmla="*/ 458 w 542"/>
                  <a:gd name="T55" fmla="*/ 300 h 769"/>
                  <a:gd name="T56" fmla="*/ 378 w 542"/>
                  <a:gd name="T57" fmla="*/ 333 h 769"/>
                  <a:gd name="T58" fmla="*/ 324 w 542"/>
                  <a:gd name="T59" fmla="*/ 353 h 769"/>
                  <a:gd name="T60" fmla="*/ 283 w 542"/>
                  <a:gd name="T61" fmla="*/ 401 h 769"/>
                  <a:gd name="T62" fmla="*/ 273 w 542"/>
                  <a:gd name="T63" fmla="*/ 485 h 769"/>
                  <a:gd name="T64" fmla="*/ 272 w 542"/>
                  <a:gd name="T65" fmla="*/ 539 h 769"/>
                  <a:gd name="T66" fmla="*/ 271 w 542"/>
                  <a:gd name="T67" fmla="*/ 684 h 769"/>
                  <a:gd name="T68" fmla="*/ 236 w 542"/>
                  <a:gd name="T69" fmla="*/ 759 h 769"/>
                  <a:gd name="T70" fmla="*/ 218 w 542"/>
                  <a:gd name="T71" fmla="*/ 750 h 769"/>
                  <a:gd name="T72" fmla="*/ 192 w 542"/>
                  <a:gd name="T73" fmla="*/ 657 h 769"/>
                  <a:gd name="T74" fmla="*/ 190 w 542"/>
                  <a:gd name="T75" fmla="*/ 550 h 769"/>
                  <a:gd name="T76" fmla="*/ 195 w 542"/>
                  <a:gd name="T77" fmla="*/ 386 h 769"/>
                  <a:gd name="T78" fmla="*/ 167 w 542"/>
                  <a:gd name="T79" fmla="*/ 354 h 769"/>
                  <a:gd name="T80" fmla="*/ 142 w 542"/>
                  <a:gd name="T81" fmla="*/ 347 h 769"/>
                  <a:gd name="T82" fmla="*/ 142 w 542"/>
                  <a:gd name="T83" fmla="*/ 339 h 769"/>
                  <a:gd name="T84" fmla="*/ 276 w 542"/>
                  <a:gd name="T85" fmla="*/ 238 h 769"/>
                  <a:gd name="T86" fmla="*/ 276 w 542"/>
                  <a:gd name="T87" fmla="*/ 270 h 769"/>
                  <a:gd name="T88" fmla="*/ 309 w 542"/>
                  <a:gd name="T89" fmla="*/ 294 h 769"/>
                  <a:gd name="T90" fmla="*/ 381 w 542"/>
                  <a:gd name="T91" fmla="*/ 249 h 769"/>
                  <a:gd name="T92" fmla="*/ 402 w 542"/>
                  <a:gd name="T93" fmla="*/ 202 h 769"/>
                  <a:gd name="T94" fmla="*/ 367 w 542"/>
                  <a:gd name="T95" fmla="*/ 176 h 769"/>
                  <a:gd name="T96" fmla="*/ 328 w 542"/>
                  <a:gd name="T97" fmla="*/ 183 h 769"/>
                  <a:gd name="T98" fmla="*/ 276 w 542"/>
                  <a:gd name="T99" fmla="*/ 238 h 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42" h="769">
                    <a:moveTo>
                      <a:pt x="142" y="339"/>
                    </a:moveTo>
                    <a:cubicBezTo>
                      <a:pt x="153" y="334"/>
                      <a:pt x="163" y="329"/>
                      <a:pt x="174" y="325"/>
                    </a:cubicBezTo>
                    <a:cubicBezTo>
                      <a:pt x="189" y="319"/>
                      <a:pt x="196" y="310"/>
                      <a:pt x="195" y="293"/>
                    </a:cubicBezTo>
                    <a:cubicBezTo>
                      <a:pt x="194" y="268"/>
                      <a:pt x="195" y="242"/>
                      <a:pt x="196" y="217"/>
                    </a:cubicBezTo>
                    <a:cubicBezTo>
                      <a:pt x="197" y="201"/>
                      <a:pt x="191" y="195"/>
                      <a:pt x="175" y="198"/>
                    </a:cubicBezTo>
                    <a:cubicBezTo>
                      <a:pt x="156" y="202"/>
                      <a:pt x="137" y="206"/>
                      <a:pt x="118" y="210"/>
                    </a:cubicBezTo>
                    <a:cubicBezTo>
                      <a:pt x="106" y="212"/>
                      <a:pt x="99" y="219"/>
                      <a:pt x="100" y="232"/>
                    </a:cubicBezTo>
                    <a:cubicBezTo>
                      <a:pt x="101" y="254"/>
                      <a:pt x="103" y="277"/>
                      <a:pt x="104" y="299"/>
                    </a:cubicBezTo>
                    <a:cubicBezTo>
                      <a:pt x="105" y="304"/>
                      <a:pt x="107" y="310"/>
                      <a:pt x="106" y="315"/>
                    </a:cubicBezTo>
                    <a:cubicBezTo>
                      <a:pt x="105" y="331"/>
                      <a:pt x="98" y="346"/>
                      <a:pt x="81" y="349"/>
                    </a:cubicBezTo>
                    <a:cubicBezTo>
                      <a:pt x="63" y="352"/>
                      <a:pt x="52" y="340"/>
                      <a:pt x="48" y="324"/>
                    </a:cubicBezTo>
                    <a:cubicBezTo>
                      <a:pt x="38" y="285"/>
                      <a:pt x="29" y="246"/>
                      <a:pt x="19" y="208"/>
                    </a:cubicBezTo>
                    <a:cubicBezTo>
                      <a:pt x="16" y="194"/>
                      <a:pt x="11" y="181"/>
                      <a:pt x="6" y="168"/>
                    </a:cubicBezTo>
                    <a:cubicBezTo>
                      <a:pt x="0" y="153"/>
                      <a:pt x="9" y="148"/>
                      <a:pt x="20" y="152"/>
                    </a:cubicBezTo>
                    <a:cubicBezTo>
                      <a:pt x="36" y="157"/>
                      <a:pt x="51" y="165"/>
                      <a:pt x="64" y="175"/>
                    </a:cubicBezTo>
                    <a:cubicBezTo>
                      <a:pt x="77" y="184"/>
                      <a:pt x="87" y="187"/>
                      <a:pt x="102" y="178"/>
                    </a:cubicBezTo>
                    <a:cubicBezTo>
                      <a:pt x="128" y="164"/>
                      <a:pt x="157" y="152"/>
                      <a:pt x="184" y="138"/>
                    </a:cubicBezTo>
                    <a:cubicBezTo>
                      <a:pt x="191" y="134"/>
                      <a:pt x="197" y="123"/>
                      <a:pt x="197" y="115"/>
                    </a:cubicBezTo>
                    <a:cubicBezTo>
                      <a:pt x="197" y="88"/>
                      <a:pt x="193" y="61"/>
                      <a:pt x="192" y="34"/>
                    </a:cubicBezTo>
                    <a:cubicBezTo>
                      <a:pt x="192" y="27"/>
                      <a:pt x="197" y="17"/>
                      <a:pt x="203" y="15"/>
                    </a:cubicBezTo>
                    <a:cubicBezTo>
                      <a:pt x="240" y="0"/>
                      <a:pt x="275" y="22"/>
                      <a:pt x="278" y="62"/>
                    </a:cubicBezTo>
                    <a:cubicBezTo>
                      <a:pt x="279" y="78"/>
                      <a:pt x="279" y="94"/>
                      <a:pt x="277" y="110"/>
                    </a:cubicBezTo>
                    <a:cubicBezTo>
                      <a:pt x="275" y="125"/>
                      <a:pt x="280" y="133"/>
                      <a:pt x="295" y="134"/>
                    </a:cubicBezTo>
                    <a:cubicBezTo>
                      <a:pt x="329" y="137"/>
                      <a:pt x="362" y="145"/>
                      <a:pt x="397" y="136"/>
                    </a:cubicBezTo>
                    <a:cubicBezTo>
                      <a:pt x="427" y="128"/>
                      <a:pt x="500" y="141"/>
                      <a:pt x="511" y="175"/>
                    </a:cubicBezTo>
                    <a:cubicBezTo>
                      <a:pt x="521" y="202"/>
                      <a:pt x="530" y="229"/>
                      <a:pt x="538" y="257"/>
                    </a:cubicBezTo>
                    <a:cubicBezTo>
                      <a:pt x="542" y="274"/>
                      <a:pt x="526" y="290"/>
                      <a:pt x="503" y="293"/>
                    </a:cubicBezTo>
                    <a:cubicBezTo>
                      <a:pt x="488" y="295"/>
                      <a:pt x="472" y="295"/>
                      <a:pt x="458" y="300"/>
                    </a:cubicBezTo>
                    <a:cubicBezTo>
                      <a:pt x="431" y="309"/>
                      <a:pt x="404" y="322"/>
                      <a:pt x="378" y="333"/>
                    </a:cubicBezTo>
                    <a:cubicBezTo>
                      <a:pt x="360" y="340"/>
                      <a:pt x="342" y="348"/>
                      <a:pt x="324" y="353"/>
                    </a:cubicBezTo>
                    <a:cubicBezTo>
                      <a:pt x="288" y="362"/>
                      <a:pt x="286" y="364"/>
                      <a:pt x="283" y="401"/>
                    </a:cubicBezTo>
                    <a:cubicBezTo>
                      <a:pt x="281" y="429"/>
                      <a:pt x="275" y="457"/>
                      <a:pt x="273" y="485"/>
                    </a:cubicBezTo>
                    <a:cubicBezTo>
                      <a:pt x="271" y="503"/>
                      <a:pt x="272" y="521"/>
                      <a:pt x="272" y="539"/>
                    </a:cubicBezTo>
                    <a:cubicBezTo>
                      <a:pt x="272" y="587"/>
                      <a:pt x="268" y="636"/>
                      <a:pt x="271" y="684"/>
                    </a:cubicBezTo>
                    <a:cubicBezTo>
                      <a:pt x="273" y="709"/>
                      <a:pt x="251" y="736"/>
                      <a:pt x="236" y="759"/>
                    </a:cubicBezTo>
                    <a:cubicBezTo>
                      <a:pt x="230" y="769"/>
                      <a:pt x="220" y="759"/>
                      <a:pt x="218" y="750"/>
                    </a:cubicBezTo>
                    <a:cubicBezTo>
                      <a:pt x="209" y="719"/>
                      <a:pt x="201" y="688"/>
                      <a:pt x="192" y="657"/>
                    </a:cubicBezTo>
                    <a:cubicBezTo>
                      <a:pt x="183" y="621"/>
                      <a:pt x="188" y="586"/>
                      <a:pt x="190" y="550"/>
                    </a:cubicBezTo>
                    <a:cubicBezTo>
                      <a:pt x="194" y="495"/>
                      <a:pt x="193" y="440"/>
                      <a:pt x="195" y="386"/>
                    </a:cubicBezTo>
                    <a:cubicBezTo>
                      <a:pt x="195" y="366"/>
                      <a:pt x="185" y="357"/>
                      <a:pt x="167" y="354"/>
                    </a:cubicBezTo>
                    <a:cubicBezTo>
                      <a:pt x="158" y="353"/>
                      <a:pt x="150" y="349"/>
                      <a:pt x="142" y="347"/>
                    </a:cubicBezTo>
                    <a:cubicBezTo>
                      <a:pt x="142" y="344"/>
                      <a:pt x="142" y="342"/>
                      <a:pt x="142" y="339"/>
                    </a:cubicBezTo>
                    <a:close/>
                    <a:moveTo>
                      <a:pt x="276" y="238"/>
                    </a:moveTo>
                    <a:cubicBezTo>
                      <a:pt x="276" y="249"/>
                      <a:pt x="275" y="260"/>
                      <a:pt x="276" y="270"/>
                    </a:cubicBezTo>
                    <a:cubicBezTo>
                      <a:pt x="276" y="296"/>
                      <a:pt x="286" y="305"/>
                      <a:pt x="309" y="294"/>
                    </a:cubicBezTo>
                    <a:cubicBezTo>
                      <a:pt x="335" y="283"/>
                      <a:pt x="360" y="268"/>
                      <a:pt x="381" y="249"/>
                    </a:cubicBezTo>
                    <a:cubicBezTo>
                      <a:pt x="393" y="239"/>
                      <a:pt x="400" y="219"/>
                      <a:pt x="402" y="202"/>
                    </a:cubicBezTo>
                    <a:cubicBezTo>
                      <a:pt x="405" y="179"/>
                      <a:pt x="390" y="170"/>
                      <a:pt x="367" y="176"/>
                    </a:cubicBezTo>
                    <a:cubicBezTo>
                      <a:pt x="354" y="180"/>
                      <a:pt x="341" y="183"/>
                      <a:pt x="328" y="183"/>
                    </a:cubicBezTo>
                    <a:cubicBezTo>
                      <a:pt x="272" y="185"/>
                      <a:pt x="275" y="174"/>
                      <a:pt x="276" y="2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83" name="Freeform 10">
                <a:extLst>
                  <a:ext uri="{FF2B5EF4-FFF2-40B4-BE49-F238E27FC236}">
                    <a16:creationId xmlns:a16="http://schemas.microsoft.com/office/drawing/2014/main" id="{D0DDB1D3-7972-4868-8BD6-68429BC72876}"/>
                  </a:ext>
                </a:extLst>
              </p:cNvPr>
              <p:cNvSpPr/>
              <p:nvPr/>
            </p:nvSpPr>
            <p:spPr bwMode="auto">
              <a:xfrm>
                <a:off x="7508875" y="2124075"/>
                <a:ext cx="1944688" cy="1928813"/>
              </a:xfrm>
              <a:custGeom>
                <a:avLst/>
                <a:gdLst>
                  <a:gd name="T0" fmla="*/ 237 w 590"/>
                  <a:gd name="T1" fmla="*/ 203 h 586"/>
                  <a:gd name="T2" fmla="*/ 325 w 590"/>
                  <a:gd name="T3" fmla="*/ 170 h 586"/>
                  <a:gd name="T4" fmla="*/ 419 w 590"/>
                  <a:gd name="T5" fmla="*/ 140 h 586"/>
                  <a:gd name="T6" fmla="*/ 479 w 590"/>
                  <a:gd name="T7" fmla="*/ 175 h 586"/>
                  <a:gd name="T8" fmla="*/ 468 w 590"/>
                  <a:gd name="T9" fmla="*/ 197 h 586"/>
                  <a:gd name="T10" fmla="*/ 424 w 590"/>
                  <a:gd name="T11" fmla="*/ 202 h 586"/>
                  <a:gd name="T12" fmla="*/ 367 w 590"/>
                  <a:gd name="T13" fmla="*/ 216 h 586"/>
                  <a:gd name="T14" fmla="*/ 291 w 590"/>
                  <a:gd name="T15" fmla="*/ 250 h 586"/>
                  <a:gd name="T16" fmla="*/ 282 w 590"/>
                  <a:gd name="T17" fmla="*/ 280 h 586"/>
                  <a:gd name="T18" fmla="*/ 401 w 590"/>
                  <a:gd name="T19" fmla="*/ 425 h 586"/>
                  <a:gd name="T20" fmla="*/ 429 w 590"/>
                  <a:gd name="T21" fmla="*/ 456 h 586"/>
                  <a:gd name="T22" fmla="*/ 544 w 590"/>
                  <a:gd name="T23" fmla="*/ 533 h 586"/>
                  <a:gd name="T24" fmla="*/ 578 w 590"/>
                  <a:gd name="T25" fmla="*/ 550 h 586"/>
                  <a:gd name="T26" fmla="*/ 577 w 590"/>
                  <a:gd name="T27" fmla="*/ 575 h 586"/>
                  <a:gd name="T28" fmla="*/ 543 w 590"/>
                  <a:gd name="T29" fmla="*/ 585 h 586"/>
                  <a:gd name="T30" fmla="*/ 473 w 590"/>
                  <a:gd name="T31" fmla="*/ 584 h 586"/>
                  <a:gd name="T32" fmla="*/ 428 w 590"/>
                  <a:gd name="T33" fmla="*/ 555 h 586"/>
                  <a:gd name="T34" fmla="*/ 301 w 590"/>
                  <a:gd name="T35" fmla="*/ 389 h 586"/>
                  <a:gd name="T36" fmla="*/ 260 w 590"/>
                  <a:gd name="T37" fmla="*/ 298 h 586"/>
                  <a:gd name="T38" fmla="*/ 255 w 590"/>
                  <a:gd name="T39" fmla="*/ 285 h 586"/>
                  <a:gd name="T40" fmla="*/ 232 w 590"/>
                  <a:gd name="T41" fmla="*/ 281 h 586"/>
                  <a:gd name="T42" fmla="*/ 214 w 590"/>
                  <a:gd name="T43" fmla="*/ 330 h 586"/>
                  <a:gd name="T44" fmla="*/ 214 w 590"/>
                  <a:gd name="T45" fmla="*/ 340 h 586"/>
                  <a:gd name="T46" fmla="*/ 149 w 590"/>
                  <a:gd name="T47" fmla="*/ 504 h 586"/>
                  <a:gd name="T48" fmla="*/ 72 w 590"/>
                  <a:gd name="T49" fmla="*/ 564 h 586"/>
                  <a:gd name="T50" fmla="*/ 44 w 590"/>
                  <a:gd name="T51" fmla="*/ 578 h 586"/>
                  <a:gd name="T52" fmla="*/ 23 w 590"/>
                  <a:gd name="T53" fmla="*/ 581 h 586"/>
                  <a:gd name="T54" fmla="*/ 29 w 590"/>
                  <a:gd name="T55" fmla="*/ 560 h 586"/>
                  <a:gd name="T56" fmla="*/ 70 w 590"/>
                  <a:gd name="T57" fmla="*/ 512 h 586"/>
                  <a:gd name="T58" fmla="*/ 148 w 590"/>
                  <a:gd name="T59" fmla="*/ 323 h 586"/>
                  <a:gd name="T60" fmla="*/ 130 w 590"/>
                  <a:gd name="T61" fmla="*/ 309 h 586"/>
                  <a:gd name="T62" fmla="*/ 17 w 590"/>
                  <a:gd name="T63" fmla="*/ 315 h 586"/>
                  <a:gd name="T64" fmla="*/ 2 w 590"/>
                  <a:gd name="T65" fmla="*/ 294 h 586"/>
                  <a:gd name="T66" fmla="*/ 25 w 590"/>
                  <a:gd name="T67" fmla="*/ 269 h 586"/>
                  <a:gd name="T68" fmla="*/ 144 w 590"/>
                  <a:gd name="T69" fmla="*/ 243 h 586"/>
                  <a:gd name="T70" fmla="*/ 168 w 590"/>
                  <a:gd name="T71" fmla="*/ 214 h 586"/>
                  <a:gd name="T72" fmla="*/ 185 w 590"/>
                  <a:gd name="T73" fmla="*/ 38 h 586"/>
                  <a:gd name="T74" fmla="*/ 223 w 590"/>
                  <a:gd name="T75" fmla="*/ 12 h 586"/>
                  <a:gd name="T76" fmla="*/ 244 w 590"/>
                  <a:gd name="T77" fmla="*/ 23 h 586"/>
                  <a:gd name="T78" fmla="*/ 263 w 590"/>
                  <a:gd name="T79" fmla="*/ 69 h 586"/>
                  <a:gd name="T80" fmla="*/ 237 w 590"/>
                  <a:gd name="T81" fmla="*/ 20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90" h="586">
                    <a:moveTo>
                      <a:pt x="237" y="203"/>
                    </a:moveTo>
                    <a:cubicBezTo>
                      <a:pt x="274" y="199"/>
                      <a:pt x="302" y="187"/>
                      <a:pt x="325" y="170"/>
                    </a:cubicBezTo>
                    <a:cubicBezTo>
                      <a:pt x="354" y="148"/>
                      <a:pt x="385" y="141"/>
                      <a:pt x="419" y="140"/>
                    </a:cubicBezTo>
                    <a:cubicBezTo>
                      <a:pt x="438" y="139"/>
                      <a:pt x="470" y="158"/>
                      <a:pt x="479" y="175"/>
                    </a:cubicBezTo>
                    <a:cubicBezTo>
                      <a:pt x="485" y="187"/>
                      <a:pt x="479" y="195"/>
                      <a:pt x="468" y="197"/>
                    </a:cubicBezTo>
                    <a:cubicBezTo>
                      <a:pt x="454" y="200"/>
                      <a:pt x="439" y="199"/>
                      <a:pt x="424" y="202"/>
                    </a:cubicBezTo>
                    <a:cubicBezTo>
                      <a:pt x="405" y="206"/>
                      <a:pt x="386" y="209"/>
                      <a:pt x="367" y="216"/>
                    </a:cubicBezTo>
                    <a:cubicBezTo>
                      <a:pt x="341" y="226"/>
                      <a:pt x="317" y="239"/>
                      <a:pt x="291" y="250"/>
                    </a:cubicBezTo>
                    <a:cubicBezTo>
                      <a:pt x="276" y="257"/>
                      <a:pt x="274" y="266"/>
                      <a:pt x="282" y="280"/>
                    </a:cubicBezTo>
                    <a:cubicBezTo>
                      <a:pt x="314" y="334"/>
                      <a:pt x="356" y="381"/>
                      <a:pt x="401" y="425"/>
                    </a:cubicBezTo>
                    <a:cubicBezTo>
                      <a:pt x="411" y="434"/>
                      <a:pt x="420" y="445"/>
                      <a:pt x="429" y="456"/>
                    </a:cubicBezTo>
                    <a:cubicBezTo>
                      <a:pt x="458" y="495"/>
                      <a:pt x="500" y="516"/>
                      <a:pt x="544" y="533"/>
                    </a:cubicBezTo>
                    <a:cubicBezTo>
                      <a:pt x="556" y="538"/>
                      <a:pt x="567" y="543"/>
                      <a:pt x="578" y="550"/>
                    </a:cubicBezTo>
                    <a:cubicBezTo>
                      <a:pt x="590" y="558"/>
                      <a:pt x="589" y="569"/>
                      <a:pt x="577" y="575"/>
                    </a:cubicBezTo>
                    <a:cubicBezTo>
                      <a:pt x="566" y="580"/>
                      <a:pt x="554" y="584"/>
                      <a:pt x="543" y="585"/>
                    </a:cubicBezTo>
                    <a:cubicBezTo>
                      <a:pt x="520" y="586"/>
                      <a:pt x="497" y="584"/>
                      <a:pt x="473" y="584"/>
                    </a:cubicBezTo>
                    <a:cubicBezTo>
                      <a:pt x="451" y="585"/>
                      <a:pt x="439" y="570"/>
                      <a:pt x="428" y="555"/>
                    </a:cubicBezTo>
                    <a:cubicBezTo>
                      <a:pt x="385" y="500"/>
                      <a:pt x="341" y="446"/>
                      <a:pt x="301" y="389"/>
                    </a:cubicBezTo>
                    <a:cubicBezTo>
                      <a:pt x="283" y="362"/>
                      <a:pt x="274" y="329"/>
                      <a:pt x="260" y="298"/>
                    </a:cubicBezTo>
                    <a:cubicBezTo>
                      <a:pt x="259" y="294"/>
                      <a:pt x="257" y="290"/>
                      <a:pt x="255" y="285"/>
                    </a:cubicBezTo>
                    <a:cubicBezTo>
                      <a:pt x="250" y="270"/>
                      <a:pt x="240" y="270"/>
                      <a:pt x="232" y="281"/>
                    </a:cubicBezTo>
                    <a:cubicBezTo>
                      <a:pt x="222" y="295"/>
                      <a:pt x="210" y="310"/>
                      <a:pt x="214" y="330"/>
                    </a:cubicBezTo>
                    <a:cubicBezTo>
                      <a:pt x="215" y="333"/>
                      <a:pt x="215" y="337"/>
                      <a:pt x="214" y="340"/>
                    </a:cubicBezTo>
                    <a:cubicBezTo>
                      <a:pt x="199" y="397"/>
                      <a:pt x="179" y="452"/>
                      <a:pt x="149" y="504"/>
                    </a:cubicBezTo>
                    <a:cubicBezTo>
                      <a:pt x="131" y="536"/>
                      <a:pt x="106" y="555"/>
                      <a:pt x="72" y="564"/>
                    </a:cubicBezTo>
                    <a:cubicBezTo>
                      <a:pt x="62" y="567"/>
                      <a:pt x="53" y="574"/>
                      <a:pt x="44" y="578"/>
                    </a:cubicBezTo>
                    <a:cubicBezTo>
                      <a:pt x="37" y="581"/>
                      <a:pt x="30" y="580"/>
                      <a:pt x="23" y="581"/>
                    </a:cubicBezTo>
                    <a:cubicBezTo>
                      <a:pt x="25" y="574"/>
                      <a:pt x="25" y="566"/>
                      <a:pt x="29" y="560"/>
                    </a:cubicBezTo>
                    <a:cubicBezTo>
                      <a:pt x="42" y="544"/>
                      <a:pt x="58" y="529"/>
                      <a:pt x="70" y="512"/>
                    </a:cubicBezTo>
                    <a:cubicBezTo>
                      <a:pt x="110" y="455"/>
                      <a:pt x="134" y="391"/>
                      <a:pt x="148" y="323"/>
                    </a:cubicBezTo>
                    <a:cubicBezTo>
                      <a:pt x="152" y="307"/>
                      <a:pt x="145" y="302"/>
                      <a:pt x="130" y="309"/>
                    </a:cubicBezTo>
                    <a:cubicBezTo>
                      <a:pt x="93" y="325"/>
                      <a:pt x="56" y="329"/>
                      <a:pt x="17" y="315"/>
                    </a:cubicBezTo>
                    <a:cubicBezTo>
                      <a:pt x="6" y="311"/>
                      <a:pt x="0" y="307"/>
                      <a:pt x="2" y="294"/>
                    </a:cubicBezTo>
                    <a:cubicBezTo>
                      <a:pt x="5" y="281"/>
                      <a:pt x="9" y="267"/>
                      <a:pt x="25" y="269"/>
                    </a:cubicBezTo>
                    <a:cubicBezTo>
                      <a:pt x="69" y="276"/>
                      <a:pt x="106" y="258"/>
                      <a:pt x="144" y="243"/>
                    </a:cubicBezTo>
                    <a:cubicBezTo>
                      <a:pt x="157" y="237"/>
                      <a:pt x="166" y="229"/>
                      <a:pt x="168" y="214"/>
                    </a:cubicBezTo>
                    <a:cubicBezTo>
                      <a:pt x="173" y="155"/>
                      <a:pt x="181" y="96"/>
                      <a:pt x="185" y="38"/>
                    </a:cubicBezTo>
                    <a:cubicBezTo>
                      <a:pt x="187" y="6"/>
                      <a:pt x="194" y="0"/>
                      <a:pt x="223" y="12"/>
                    </a:cubicBezTo>
                    <a:cubicBezTo>
                      <a:pt x="230" y="15"/>
                      <a:pt x="237" y="19"/>
                      <a:pt x="244" y="23"/>
                    </a:cubicBezTo>
                    <a:cubicBezTo>
                      <a:pt x="265" y="34"/>
                      <a:pt x="268" y="46"/>
                      <a:pt x="263" y="69"/>
                    </a:cubicBezTo>
                    <a:cubicBezTo>
                      <a:pt x="254" y="112"/>
                      <a:pt x="247" y="155"/>
                      <a:pt x="237" y="20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03480E42-2ECA-4802-B66B-E67798929319}"/>
                  </a:ext>
                </a:extLst>
              </p:cNvPr>
              <p:cNvGrpSpPr/>
              <p:nvPr/>
            </p:nvGrpSpPr>
            <p:grpSpPr>
              <a:xfrm>
                <a:off x="2716213" y="2265362"/>
                <a:ext cx="2441575" cy="1811338"/>
                <a:chOff x="2716213" y="2265362"/>
                <a:chExt cx="2441575" cy="1811338"/>
              </a:xfrm>
              <a:grpFill/>
            </p:grpSpPr>
            <p:sp>
              <p:nvSpPr>
                <p:cNvPr id="86" name="Freeform 12">
                  <a:extLst>
                    <a:ext uri="{FF2B5EF4-FFF2-40B4-BE49-F238E27FC236}">
                      <a16:creationId xmlns:a16="http://schemas.microsoft.com/office/drawing/2014/main" id="{C20EA19F-D19C-4373-BA91-35BEA943AEFB}"/>
                    </a:ext>
                  </a:extLst>
                </p:cNvPr>
                <p:cNvSpPr/>
                <p:nvPr/>
              </p:nvSpPr>
              <p:spPr bwMode="auto">
                <a:xfrm>
                  <a:off x="2716213" y="2265362"/>
                  <a:ext cx="1096963" cy="1689100"/>
                </a:xfrm>
                <a:custGeom>
                  <a:avLst/>
                  <a:gdLst>
                    <a:gd name="T0" fmla="*/ 329 w 333"/>
                    <a:gd name="T1" fmla="*/ 4 h 513"/>
                    <a:gd name="T2" fmla="*/ 332 w 333"/>
                    <a:gd name="T3" fmla="*/ 25 h 513"/>
                    <a:gd name="T4" fmla="*/ 274 w 333"/>
                    <a:gd name="T5" fmla="*/ 168 h 513"/>
                    <a:gd name="T6" fmla="*/ 121 w 333"/>
                    <a:gd name="T7" fmla="*/ 425 h 513"/>
                    <a:gd name="T8" fmla="*/ 30 w 333"/>
                    <a:gd name="T9" fmla="*/ 509 h 513"/>
                    <a:gd name="T10" fmla="*/ 2 w 333"/>
                    <a:gd name="T11" fmla="*/ 513 h 513"/>
                    <a:gd name="T12" fmla="*/ 5 w 333"/>
                    <a:gd name="T13" fmla="*/ 484 h 513"/>
                    <a:gd name="T14" fmla="*/ 42 w 333"/>
                    <a:gd name="T15" fmla="*/ 420 h 513"/>
                    <a:gd name="T16" fmla="*/ 116 w 333"/>
                    <a:gd name="T17" fmla="*/ 297 h 513"/>
                    <a:gd name="T18" fmla="*/ 194 w 333"/>
                    <a:gd name="T19" fmla="*/ 176 h 513"/>
                    <a:gd name="T20" fmla="*/ 309 w 333"/>
                    <a:gd name="T21" fmla="*/ 16 h 513"/>
                    <a:gd name="T22" fmla="*/ 319 w 333"/>
                    <a:gd name="T23" fmla="*/ 0 h 513"/>
                    <a:gd name="T24" fmla="*/ 329 w 333"/>
                    <a:gd name="T25" fmla="*/ 4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3" h="513">
                      <a:moveTo>
                        <a:pt x="329" y="4"/>
                      </a:moveTo>
                      <a:cubicBezTo>
                        <a:pt x="330" y="11"/>
                        <a:pt x="333" y="18"/>
                        <a:pt x="332" y="25"/>
                      </a:cubicBezTo>
                      <a:cubicBezTo>
                        <a:pt x="319" y="75"/>
                        <a:pt x="301" y="124"/>
                        <a:pt x="274" y="168"/>
                      </a:cubicBezTo>
                      <a:cubicBezTo>
                        <a:pt x="222" y="254"/>
                        <a:pt x="167" y="337"/>
                        <a:pt x="121" y="425"/>
                      </a:cubicBezTo>
                      <a:cubicBezTo>
                        <a:pt x="99" y="467"/>
                        <a:pt x="68" y="490"/>
                        <a:pt x="30" y="509"/>
                      </a:cubicBezTo>
                      <a:cubicBezTo>
                        <a:pt x="22" y="512"/>
                        <a:pt x="11" y="512"/>
                        <a:pt x="2" y="513"/>
                      </a:cubicBezTo>
                      <a:cubicBezTo>
                        <a:pt x="2" y="503"/>
                        <a:pt x="0" y="492"/>
                        <a:pt x="5" y="484"/>
                      </a:cubicBezTo>
                      <a:cubicBezTo>
                        <a:pt x="15" y="462"/>
                        <a:pt x="29" y="441"/>
                        <a:pt x="42" y="420"/>
                      </a:cubicBezTo>
                      <a:cubicBezTo>
                        <a:pt x="66" y="379"/>
                        <a:pt x="91" y="338"/>
                        <a:pt x="116" y="297"/>
                      </a:cubicBezTo>
                      <a:cubicBezTo>
                        <a:pt x="142" y="257"/>
                        <a:pt x="171" y="218"/>
                        <a:pt x="194" y="176"/>
                      </a:cubicBezTo>
                      <a:cubicBezTo>
                        <a:pt x="226" y="117"/>
                        <a:pt x="269" y="68"/>
                        <a:pt x="309" y="16"/>
                      </a:cubicBezTo>
                      <a:cubicBezTo>
                        <a:pt x="313" y="11"/>
                        <a:pt x="316" y="6"/>
                        <a:pt x="319" y="0"/>
                      </a:cubicBezTo>
                      <a:cubicBezTo>
                        <a:pt x="322" y="2"/>
                        <a:pt x="326" y="3"/>
                        <a:pt x="329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  <p:sp>
              <p:nvSpPr>
                <p:cNvPr id="87" name="Freeform 13">
                  <a:extLst>
                    <a:ext uri="{FF2B5EF4-FFF2-40B4-BE49-F238E27FC236}">
                      <a16:creationId xmlns:a16="http://schemas.microsoft.com/office/drawing/2014/main" id="{FE75FDF0-F53D-49BD-8147-B60B0FD7B9BB}"/>
                    </a:ext>
                  </a:extLst>
                </p:cNvPr>
                <p:cNvSpPr/>
                <p:nvPr/>
              </p:nvSpPr>
              <p:spPr bwMode="auto">
                <a:xfrm>
                  <a:off x="3609975" y="3101975"/>
                  <a:ext cx="1547813" cy="974725"/>
                </a:xfrm>
                <a:custGeom>
                  <a:avLst/>
                  <a:gdLst>
                    <a:gd name="T0" fmla="*/ 3 w 470"/>
                    <a:gd name="T1" fmla="*/ 0 h 296"/>
                    <a:gd name="T2" fmla="*/ 57 w 470"/>
                    <a:gd name="T3" fmla="*/ 21 h 296"/>
                    <a:gd name="T4" fmla="*/ 107 w 470"/>
                    <a:gd name="T5" fmla="*/ 60 h 296"/>
                    <a:gd name="T6" fmla="*/ 209 w 470"/>
                    <a:gd name="T7" fmla="*/ 130 h 296"/>
                    <a:gd name="T8" fmla="*/ 334 w 470"/>
                    <a:gd name="T9" fmla="*/ 196 h 296"/>
                    <a:gd name="T10" fmla="*/ 389 w 470"/>
                    <a:gd name="T11" fmla="*/ 213 h 296"/>
                    <a:gd name="T12" fmla="*/ 462 w 470"/>
                    <a:gd name="T13" fmla="*/ 257 h 296"/>
                    <a:gd name="T14" fmla="*/ 453 w 470"/>
                    <a:gd name="T15" fmla="*/ 281 h 296"/>
                    <a:gd name="T16" fmla="*/ 305 w 470"/>
                    <a:gd name="T17" fmla="*/ 283 h 296"/>
                    <a:gd name="T18" fmla="*/ 269 w 470"/>
                    <a:gd name="T19" fmla="*/ 257 h 296"/>
                    <a:gd name="T20" fmla="*/ 120 w 470"/>
                    <a:gd name="T21" fmla="*/ 120 h 296"/>
                    <a:gd name="T22" fmla="*/ 95 w 470"/>
                    <a:gd name="T23" fmla="*/ 100 h 296"/>
                    <a:gd name="T24" fmla="*/ 5 w 470"/>
                    <a:gd name="T25" fmla="*/ 15 h 296"/>
                    <a:gd name="T26" fmla="*/ 0 w 470"/>
                    <a:gd name="T27" fmla="*/ 8 h 296"/>
                    <a:gd name="T28" fmla="*/ 3 w 470"/>
                    <a:gd name="T29" fmla="*/ 0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0" h="296">
                      <a:moveTo>
                        <a:pt x="3" y="0"/>
                      </a:moveTo>
                      <a:cubicBezTo>
                        <a:pt x="21" y="7"/>
                        <a:pt x="41" y="12"/>
                        <a:pt x="57" y="21"/>
                      </a:cubicBezTo>
                      <a:cubicBezTo>
                        <a:pt x="75" y="32"/>
                        <a:pt x="90" y="48"/>
                        <a:pt x="107" y="60"/>
                      </a:cubicBezTo>
                      <a:cubicBezTo>
                        <a:pt x="141" y="84"/>
                        <a:pt x="174" y="109"/>
                        <a:pt x="209" y="130"/>
                      </a:cubicBezTo>
                      <a:cubicBezTo>
                        <a:pt x="249" y="154"/>
                        <a:pt x="292" y="175"/>
                        <a:pt x="334" y="196"/>
                      </a:cubicBezTo>
                      <a:cubicBezTo>
                        <a:pt x="351" y="204"/>
                        <a:pt x="370" y="208"/>
                        <a:pt x="389" y="213"/>
                      </a:cubicBezTo>
                      <a:cubicBezTo>
                        <a:pt x="418" y="219"/>
                        <a:pt x="444" y="232"/>
                        <a:pt x="462" y="257"/>
                      </a:cubicBezTo>
                      <a:cubicBezTo>
                        <a:pt x="470" y="269"/>
                        <a:pt x="470" y="276"/>
                        <a:pt x="453" y="281"/>
                      </a:cubicBezTo>
                      <a:cubicBezTo>
                        <a:pt x="404" y="296"/>
                        <a:pt x="354" y="287"/>
                        <a:pt x="305" y="283"/>
                      </a:cubicBezTo>
                      <a:cubicBezTo>
                        <a:pt x="292" y="282"/>
                        <a:pt x="278" y="268"/>
                        <a:pt x="269" y="257"/>
                      </a:cubicBezTo>
                      <a:cubicBezTo>
                        <a:pt x="225" y="205"/>
                        <a:pt x="175" y="159"/>
                        <a:pt x="120" y="120"/>
                      </a:cubicBezTo>
                      <a:cubicBezTo>
                        <a:pt x="111" y="114"/>
                        <a:pt x="103" y="107"/>
                        <a:pt x="95" y="100"/>
                      </a:cubicBezTo>
                      <a:cubicBezTo>
                        <a:pt x="65" y="72"/>
                        <a:pt x="35" y="44"/>
                        <a:pt x="5" y="15"/>
                      </a:cubicBezTo>
                      <a:cubicBezTo>
                        <a:pt x="3" y="13"/>
                        <a:pt x="2" y="10"/>
                        <a:pt x="0" y="8"/>
                      </a:cubicBezTo>
                      <a:cubicBezTo>
                        <a:pt x="1" y="5"/>
                        <a:pt x="2" y="3"/>
                        <a:pt x="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85" name="Freeform 22">
                <a:extLst>
                  <a:ext uri="{FF2B5EF4-FFF2-40B4-BE49-F238E27FC236}">
                    <a16:creationId xmlns:a16="http://schemas.microsoft.com/office/drawing/2014/main" id="{FFEE5719-A35D-4682-87C4-E92B98293B7F}"/>
                  </a:ext>
                </a:extLst>
              </p:cNvPr>
              <p:cNvSpPr/>
              <p:nvPr/>
            </p:nvSpPr>
            <p:spPr bwMode="auto">
              <a:xfrm>
                <a:off x="10213975" y="2227262"/>
                <a:ext cx="309563" cy="671513"/>
              </a:xfrm>
              <a:custGeom>
                <a:avLst/>
                <a:gdLst>
                  <a:gd name="T0" fmla="*/ 12 w 94"/>
                  <a:gd name="T1" fmla="*/ 0 h 204"/>
                  <a:gd name="T2" fmla="*/ 75 w 94"/>
                  <a:gd name="T3" fmla="*/ 56 h 204"/>
                  <a:gd name="T4" fmla="*/ 93 w 94"/>
                  <a:gd name="T5" fmla="*/ 168 h 204"/>
                  <a:gd name="T6" fmla="*/ 90 w 94"/>
                  <a:gd name="T7" fmla="*/ 197 h 204"/>
                  <a:gd name="T8" fmla="*/ 75 w 94"/>
                  <a:gd name="T9" fmla="*/ 204 h 204"/>
                  <a:gd name="T10" fmla="*/ 29 w 94"/>
                  <a:gd name="T11" fmla="*/ 149 h 204"/>
                  <a:gd name="T12" fmla="*/ 17 w 94"/>
                  <a:gd name="T13" fmla="*/ 48 h 204"/>
                  <a:gd name="T14" fmla="*/ 4 w 94"/>
                  <a:gd name="T15" fmla="*/ 22 h 204"/>
                  <a:gd name="T16" fmla="*/ 2 w 94"/>
                  <a:gd name="T17" fmla="*/ 6 h 204"/>
                  <a:gd name="T18" fmla="*/ 12 w 94"/>
                  <a:gd name="T19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4" h="204">
                    <a:moveTo>
                      <a:pt x="12" y="0"/>
                    </a:moveTo>
                    <a:cubicBezTo>
                      <a:pt x="54" y="2"/>
                      <a:pt x="70" y="17"/>
                      <a:pt x="75" y="56"/>
                    </a:cubicBezTo>
                    <a:cubicBezTo>
                      <a:pt x="81" y="94"/>
                      <a:pt x="88" y="131"/>
                      <a:pt x="93" y="168"/>
                    </a:cubicBezTo>
                    <a:cubicBezTo>
                      <a:pt x="94" y="178"/>
                      <a:pt x="93" y="188"/>
                      <a:pt x="90" y="197"/>
                    </a:cubicBezTo>
                    <a:cubicBezTo>
                      <a:pt x="89" y="201"/>
                      <a:pt x="80" y="204"/>
                      <a:pt x="75" y="204"/>
                    </a:cubicBezTo>
                    <a:cubicBezTo>
                      <a:pt x="48" y="200"/>
                      <a:pt x="32" y="180"/>
                      <a:pt x="29" y="149"/>
                    </a:cubicBezTo>
                    <a:cubicBezTo>
                      <a:pt x="25" y="115"/>
                      <a:pt x="22" y="81"/>
                      <a:pt x="17" y="48"/>
                    </a:cubicBezTo>
                    <a:cubicBezTo>
                      <a:pt x="16" y="39"/>
                      <a:pt x="7" y="31"/>
                      <a:pt x="4" y="22"/>
                    </a:cubicBezTo>
                    <a:cubicBezTo>
                      <a:pt x="1" y="17"/>
                      <a:pt x="0" y="10"/>
                      <a:pt x="2" y="6"/>
                    </a:cubicBezTo>
                    <a:cubicBezTo>
                      <a:pt x="4" y="2"/>
                      <a:pt x="11" y="1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05B185B-DEBF-45A9-BA15-3710EFF5D2DF}"/>
                </a:ext>
              </a:extLst>
            </p:cNvPr>
            <p:cNvCxnSpPr/>
            <p:nvPr/>
          </p:nvCxnSpPr>
          <p:spPr>
            <a:xfrm>
              <a:off x="1659216" y="3578150"/>
              <a:ext cx="0" cy="331222"/>
            </a:xfrm>
            <a:prstGeom prst="line">
              <a:avLst/>
            </a:prstGeom>
            <a:grpFill/>
            <a:ln>
              <a:solidFill>
                <a:srgbClr val="A108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8424B4C-8E72-4D12-855F-F80B79BBD649}"/>
                </a:ext>
              </a:extLst>
            </p:cNvPr>
            <p:cNvGrpSpPr/>
            <p:nvPr/>
          </p:nvGrpSpPr>
          <p:grpSpPr>
            <a:xfrm>
              <a:off x="1800636" y="3840902"/>
              <a:ext cx="1272043" cy="66679"/>
              <a:chOff x="-1525588" y="4864100"/>
              <a:chExt cx="13355638" cy="700088"/>
            </a:xfrm>
            <a:grpFill/>
          </p:grpSpPr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B7215503-7D4D-4350-9577-C34374740093}"/>
                  </a:ext>
                </a:extLst>
              </p:cNvPr>
              <p:cNvSpPr/>
              <p:nvPr/>
            </p:nvSpPr>
            <p:spPr bwMode="auto">
              <a:xfrm>
                <a:off x="158750" y="4902200"/>
                <a:ext cx="698500" cy="590550"/>
              </a:xfrm>
              <a:custGeom>
                <a:avLst/>
                <a:gdLst>
                  <a:gd name="T0" fmla="*/ 51 w 212"/>
                  <a:gd name="T1" fmla="*/ 178 h 179"/>
                  <a:gd name="T2" fmla="*/ 2 w 212"/>
                  <a:gd name="T3" fmla="*/ 178 h 179"/>
                  <a:gd name="T4" fmla="*/ 21 w 212"/>
                  <a:gd name="T5" fmla="*/ 139 h 179"/>
                  <a:gd name="T6" fmla="*/ 21 w 212"/>
                  <a:gd name="T7" fmla="*/ 39 h 179"/>
                  <a:gd name="T8" fmla="*/ 0 w 212"/>
                  <a:gd name="T9" fmla="*/ 8 h 179"/>
                  <a:gd name="T10" fmla="*/ 2 w 212"/>
                  <a:gd name="T11" fmla="*/ 3 h 179"/>
                  <a:gd name="T12" fmla="*/ 56 w 212"/>
                  <a:gd name="T13" fmla="*/ 3 h 179"/>
                  <a:gd name="T14" fmla="*/ 65 w 212"/>
                  <a:gd name="T15" fmla="*/ 18 h 179"/>
                  <a:gd name="T16" fmla="*/ 106 w 212"/>
                  <a:gd name="T17" fmla="*/ 124 h 179"/>
                  <a:gd name="T18" fmla="*/ 145 w 212"/>
                  <a:gd name="T19" fmla="*/ 20 h 179"/>
                  <a:gd name="T20" fmla="*/ 173 w 212"/>
                  <a:gd name="T21" fmla="*/ 2 h 179"/>
                  <a:gd name="T22" fmla="*/ 211 w 212"/>
                  <a:gd name="T23" fmla="*/ 5 h 179"/>
                  <a:gd name="T24" fmla="*/ 191 w 212"/>
                  <a:gd name="T25" fmla="*/ 45 h 179"/>
                  <a:gd name="T26" fmla="*/ 191 w 212"/>
                  <a:gd name="T27" fmla="*/ 137 h 179"/>
                  <a:gd name="T28" fmla="*/ 212 w 212"/>
                  <a:gd name="T29" fmla="*/ 178 h 179"/>
                  <a:gd name="T30" fmla="*/ 136 w 212"/>
                  <a:gd name="T31" fmla="*/ 178 h 179"/>
                  <a:gd name="T32" fmla="*/ 155 w 212"/>
                  <a:gd name="T33" fmla="*/ 133 h 179"/>
                  <a:gd name="T34" fmla="*/ 151 w 212"/>
                  <a:gd name="T35" fmla="*/ 32 h 179"/>
                  <a:gd name="T36" fmla="*/ 96 w 212"/>
                  <a:gd name="T37" fmla="*/ 179 h 179"/>
                  <a:gd name="T38" fmla="*/ 90 w 212"/>
                  <a:gd name="T39" fmla="*/ 179 h 179"/>
                  <a:gd name="T40" fmla="*/ 35 w 212"/>
                  <a:gd name="T41" fmla="*/ 38 h 179"/>
                  <a:gd name="T42" fmla="*/ 31 w 212"/>
                  <a:gd name="T43" fmla="*/ 39 h 179"/>
                  <a:gd name="T44" fmla="*/ 32 w 212"/>
                  <a:gd name="T45" fmla="*/ 153 h 179"/>
                  <a:gd name="T46" fmla="*/ 51 w 212"/>
                  <a:gd name="T47" fmla="*/ 178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2" h="179">
                    <a:moveTo>
                      <a:pt x="51" y="178"/>
                    </a:moveTo>
                    <a:cubicBezTo>
                      <a:pt x="36" y="178"/>
                      <a:pt x="19" y="178"/>
                      <a:pt x="2" y="178"/>
                    </a:cubicBezTo>
                    <a:cubicBezTo>
                      <a:pt x="20" y="170"/>
                      <a:pt x="21" y="155"/>
                      <a:pt x="21" y="139"/>
                    </a:cubicBezTo>
                    <a:cubicBezTo>
                      <a:pt x="21" y="105"/>
                      <a:pt x="21" y="72"/>
                      <a:pt x="21" y="39"/>
                    </a:cubicBezTo>
                    <a:cubicBezTo>
                      <a:pt x="21" y="24"/>
                      <a:pt x="20" y="11"/>
                      <a:pt x="0" y="8"/>
                    </a:cubicBezTo>
                    <a:cubicBezTo>
                      <a:pt x="1" y="6"/>
                      <a:pt x="1" y="4"/>
                      <a:pt x="2" y="3"/>
                    </a:cubicBezTo>
                    <a:cubicBezTo>
                      <a:pt x="20" y="3"/>
                      <a:pt x="38" y="2"/>
                      <a:pt x="56" y="3"/>
                    </a:cubicBezTo>
                    <a:cubicBezTo>
                      <a:pt x="59" y="4"/>
                      <a:pt x="63" y="12"/>
                      <a:pt x="65" y="18"/>
                    </a:cubicBezTo>
                    <a:cubicBezTo>
                      <a:pt x="78" y="51"/>
                      <a:pt x="91" y="86"/>
                      <a:pt x="106" y="124"/>
                    </a:cubicBezTo>
                    <a:cubicBezTo>
                      <a:pt x="120" y="87"/>
                      <a:pt x="134" y="54"/>
                      <a:pt x="145" y="20"/>
                    </a:cubicBezTo>
                    <a:cubicBezTo>
                      <a:pt x="150" y="5"/>
                      <a:pt x="158" y="0"/>
                      <a:pt x="173" y="2"/>
                    </a:cubicBezTo>
                    <a:cubicBezTo>
                      <a:pt x="185" y="3"/>
                      <a:pt x="197" y="2"/>
                      <a:pt x="211" y="5"/>
                    </a:cubicBezTo>
                    <a:cubicBezTo>
                      <a:pt x="188" y="12"/>
                      <a:pt x="191" y="29"/>
                      <a:pt x="191" y="45"/>
                    </a:cubicBezTo>
                    <a:cubicBezTo>
                      <a:pt x="191" y="76"/>
                      <a:pt x="191" y="107"/>
                      <a:pt x="191" y="137"/>
                    </a:cubicBezTo>
                    <a:cubicBezTo>
                      <a:pt x="191" y="163"/>
                      <a:pt x="191" y="163"/>
                      <a:pt x="212" y="178"/>
                    </a:cubicBezTo>
                    <a:cubicBezTo>
                      <a:pt x="185" y="178"/>
                      <a:pt x="161" y="178"/>
                      <a:pt x="136" y="178"/>
                    </a:cubicBezTo>
                    <a:cubicBezTo>
                      <a:pt x="161" y="170"/>
                      <a:pt x="155" y="150"/>
                      <a:pt x="155" y="133"/>
                    </a:cubicBezTo>
                    <a:cubicBezTo>
                      <a:pt x="155" y="100"/>
                      <a:pt x="155" y="67"/>
                      <a:pt x="151" y="32"/>
                    </a:cubicBezTo>
                    <a:cubicBezTo>
                      <a:pt x="133" y="81"/>
                      <a:pt x="114" y="130"/>
                      <a:pt x="96" y="179"/>
                    </a:cubicBezTo>
                    <a:cubicBezTo>
                      <a:pt x="94" y="179"/>
                      <a:pt x="92" y="179"/>
                      <a:pt x="90" y="179"/>
                    </a:cubicBezTo>
                    <a:cubicBezTo>
                      <a:pt x="72" y="132"/>
                      <a:pt x="53" y="85"/>
                      <a:pt x="35" y="38"/>
                    </a:cubicBezTo>
                    <a:cubicBezTo>
                      <a:pt x="34" y="39"/>
                      <a:pt x="33" y="39"/>
                      <a:pt x="31" y="39"/>
                    </a:cubicBezTo>
                    <a:cubicBezTo>
                      <a:pt x="31" y="77"/>
                      <a:pt x="30" y="115"/>
                      <a:pt x="32" y="153"/>
                    </a:cubicBezTo>
                    <a:cubicBezTo>
                      <a:pt x="33" y="162"/>
                      <a:pt x="44" y="170"/>
                      <a:pt x="51" y="1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72886F8D-12F9-43B4-BC03-2738F633FFBE}"/>
                  </a:ext>
                </a:extLst>
              </p:cNvPr>
              <p:cNvSpPr/>
              <p:nvPr/>
            </p:nvSpPr>
            <p:spPr bwMode="auto">
              <a:xfrm>
                <a:off x="9802813" y="4916487"/>
                <a:ext cx="554038" cy="573088"/>
              </a:xfrm>
              <a:custGeom>
                <a:avLst/>
                <a:gdLst>
                  <a:gd name="T0" fmla="*/ 75 w 168"/>
                  <a:gd name="T1" fmla="*/ 0 h 174"/>
                  <a:gd name="T2" fmla="*/ 53 w 168"/>
                  <a:gd name="T3" fmla="*/ 76 h 174"/>
                  <a:gd name="T4" fmla="*/ 108 w 168"/>
                  <a:gd name="T5" fmla="*/ 76 h 174"/>
                  <a:gd name="T6" fmla="*/ 91 w 168"/>
                  <a:gd name="T7" fmla="*/ 0 h 174"/>
                  <a:gd name="T8" fmla="*/ 168 w 168"/>
                  <a:gd name="T9" fmla="*/ 0 h 174"/>
                  <a:gd name="T10" fmla="*/ 149 w 168"/>
                  <a:gd name="T11" fmla="*/ 40 h 174"/>
                  <a:gd name="T12" fmla="*/ 149 w 168"/>
                  <a:gd name="T13" fmla="*/ 136 h 174"/>
                  <a:gd name="T14" fmla="*/ 168 w 168"/>
                  <a:gd name="T15" fmla="*/ 174 h 174"/>
                  <a:gd name="T16" fmla="*/ 90 w 168"/>
                  <a:gd name="T17" fmla="*/ 174 h 174"/>
                  <a:gd name="T18" fmla="*/ 112 w 168"/>
                  <a:gd name="T19" fmla="*/ 91 h 174"/>
                  <a:gd name="T20" fmla="*/ 56 w 168"/>
                  <a:gd name="T21" fmla="*/ 91 h 174"/>
                  <a:gd name="T22" fmla="*/ 57 w 168"/>
                  <a:gd name="T23" fmla="*/ 153 h 174"/>
                  <a:gd name="T24" fmla="*/ 74 w 168"/>
                  <a:gd name="T25" fmla="*/ 173 h 174"/>
                  <a:gd name="T26" fmla="*/ 0 w 168"/>
                  <a:gd name="T27" fmla="*/ 173 h 174"/>
                  <a:gd name="T28" fmla="*/ 17 w 168"/>
                  <a:gd name="T29" fmla="*/ 135 h 174"/>
                  <a:gd name="T30" fmla="*/ 17 w 168"/>
                  <a:gd name="T31" fmla="*/ 41 h 174"/>
                  <a:gd name="T32" fmla="*/ 0 w 168"/>
                  <a:gd name="T33" fmla="*/ 0 h 174"/>
                  <a:gd name="T34" fmla="*/ 75 w 168"/>
                  <a:gd name="T35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8" h="174">
                    <a:moveTo>
                      <a:pt x="75" y="0"/>
                    </a:moveTo>
                    <a:cubicBezTo>
                      <a:pt x="38" y="19"/>
                      <a:pt x="65" y="51"/>
                      <a:pt x="53" y="76"/>
                    </a:cubicBezTo>
                    <a:cubicBezTo>
                      <a:pt x="75" y="76"/>
                      <a:pt x="91" y="76"/>
                      <a:pt x="108" y="76"/>
                    </a:cubicBezTo>
                    <a:cubicBezTo>
                      <a:pt x="117" y="34"/>
                      <a:pt x="113" y="16"/>
                      <a:pt x="91" y="0"/>
                    </a:cubicBezTo>
                    <a:cubicBezTo>
                      <a:pt x="118" y="0"/>
                      <a:pt x="143" y="0"/>
                      <a:pt x="168" y="0"/>
                    </a:cubicBezTo>
                    <a:cubicBezTo>
                      <a:pt x="148" y="8"/>
                      <a:pt x="149" y="23"/>
                      <a:pt x="149" y="40"/>
                    </a:cubicBezTo>
                    <a:cubicBezTo>
                      <a:pt x="150" y="72"/>
                      <a:pt x="150" y="104"/>
                      <a:pt x="149" y="136"/>
                    </a:cubicBezTo>
                    <a:cubicBezTo>
                      <a:pt x="149" y="152"/>
                      <a:pt x="150" y="166"/>
                      <a:pt x="168" y="174"/>
                    </a:cubicBezTo>
                    <a:cubicBezTo>
                      <a:pt x="143" y="174"/>
                      <a:pt x="118" y="174"/>
                      <a:pt x="90" y="174"/>
                    </a:cubicBezTo>
                    <a:cubicBezTo>
                      <a:pt x="127" y="151"/>
                      <a:pt x="104" y="119"/>
                      <a:pt x="112" y="91"/>
                    </a:cubicBezTo>
                    <a:cubicBezTo>
                      <a:pt x="92" y="91"/>
                      <a:pt x="75" y="91"/>
                      <a:pt x="56" y="91"/>
                    </a:cubicBezTo>
                    <a:cubicBezTo>
                      <a:pt x="56" y="112"/>
                      <a:pt x="55" y="133"/>
                      <a:pt x="57" y="153"/>
                    </a:cubicBezTo>
                    <a:cubicBezTo>
                      <a:pt x="58" y="160"/>
                      <a:pt x="68" y="166"/>
                      <a:pt x="74" y="173"/>
                    </a:cubicBezTo>
                    <a:cubicBezTo>
                      <a:pt x="50" y="173"/>
                      <a:pt x="25" y="173"/>
                      <a:pt x="0" y="173"/>
                    </a:cubicBezTo>
                    <a:cubicBezTo>
                      <a:pt x="17" y="165"/>
                      <a:pt x="17" y="150"/>
                      <a:pt x="17" y="135"/>
                    </a:cubicBezTo>
                    <a:cubicBezTo>
                      <a:pt x="16" y="103"/>
                      <a:pt x="17" y="72"/>
                      <a:pt x="17" y="41"/>
                    </a:cubicBezTo>
                    <a:cubicBezTo>
                      <a:pt x="17" y="25"/>
                      <a:pt x="19" y="8"/>
                      <a:pt x="0" y="0"/>
                    </a:cubicBezTo>
                    <a:cubicBezTo>
                      <a:pt x="25" y="0"/>
                      <a:pt x="50" y="0"/>
                      <a:pt x="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899E6CE4-458E-4078-A967-43F0AB31A8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525588" y="4886325"/>
                <a:ext cx="514350" cy="628650"/>
              </a:xfrm>
              <a:custGeom>
                <a:avLst/>
                <a:gdLst>
                  <a:gd name="T0" fmla="*/ 2 w 156"/>
                  <a:gd name="T1" fmla="*/ 182 h 191"/>
                  <a:gd name="T2" fmla="*/ 0 w 156"/>
                  <a:gd name="T3" fmla="*/ 7 h 191"/>
                  <a:gd name="T4" fmla="*/ 115 w 156"/>
                  <a:gd name="T5" fmla="*/ 15 h 191"/>
                  <a:gd name="T6" fmla="*/ 127 w 156"/>
                  <a:gd name="T7" fmla="*/ 84 h 191"/>
                  <a:gd name="T8" fmla="*/ 107 w 156"/>
                  <a:gd name="T9" fmla="*/ 101 h 191"/>
                  <a:gd name="T10" fmla="*/ 156 w 156"/>
                  <a:gd name="T11" fmla="*/ 182 h 191"/>
                  <a:gd name="T12" fmla="*/ 94 w 156"/>
                  <a:gd name="T13" fmla="*/ 157 h 191"/>
                  <a:gd name="T14" fmla="*/ 61 w 156"/>
                  <a:gd name="T15" fmla="*/ 101 h 191"/>
                  <a:gd name="T16" fmla="*/ 77 w 156"/>
                  <a:gd name="T17" fmla="*/ 182 h 191"/>
                  <a:gd name="T18" fmla="*/ 2 w 156"/>
                  <a:gd name="T19" fmla="*/ 182 h 191"/>
                  <a:gd name="T20" fmla="*/ 57 w 156"/>
                  <a:gd name="T21" fmla="*/ 92 h 191"/>
                  <a:gd name="T22" fmla="*/ 62 w 156"/>
                  <a:gd name="T23" fmla="*/ 97 h 191"/>
                  <a:gd name="T24" fmla="*/ 93 w 156"/>
                  <a:gd name="T25" fmla="*/ 77 h 191"/>
                  <a:gd name="T26" fmla="*/ 90 w 156"/>
                  <a:gd name="T27" fmla="*/ 26 h 191"/>
                  <a:gd name="T28" fmla="*/ 66 w 156"/>
                  <a:gd name="T29" fmla="*/ 18 h 191"/>
                  <a:gd name="T30" fmla="*/ 57 w 156"/>
                  <a:gd name="T31" fmla="*/ 28 h 191"/>
                  <a:gd name="T32" fmla="*/ 57 w 156"/>
                  <a:gd name="T33" fmla="*/ 92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6" h="191">
                    <a:moveTo>
                      <a:pt x="2" y="182"/>
                    </a:moveTo>
                    <a:cubicBezTo>
                      <a:pt x="25" y="160"/>
                      <a:pt x="25" y="31"/>
                      <a:pt x="0" y="7"/>
                    </a:cubicBezTo>
                    <a:cubicBezTo>
                      <a:pt x="41" y="9"/>
                      <a:pt x="79" y="0"/>
                      <a:pt x="115" y="15"/>
                    </a:cubicBezTo>
                    <a:cubicBezTo>
                      <a:pt x="142" y="26"/>
                      <a:pt x="148" y="62"/>
                      <a:pt x="127" y="84"/>
                    </a:cubicBezTo>
                    <a:cubicBezTo>
                      <a:pt x="122" y="90"/>
                      <a:pt x="114" y="95"/>
                      <a:pt x="107" y="101"/>
                    </a:cubicBezTo>
                    <a:cubicBezTo>
                      <a:pt x="123" y="128"/>
                      <a:pt x="139" y="155"/>
                      <a:pt x="156" y="182"/>
                    </a:cubicBezTo>
                    <a:cubicBezTo>
                      <a:pt x="121" y="191"/>
                      <a:pt x="112" y="188"/>
                      <a:pt x="94" y="157"/>
                    </a:cubicBezTo>
                    <a:cubicBezTo>
                      <a:pt x="84" y="139"/>
                      <a:pt x="73" y="122"/>
                      <a:pt x="61" y="101"/>
                    </a:cubicBezTo>
                    <a:cubicBezTo>
                      <a:pt x="50" y="139"/>
                      <a:pt x="55" y="168"/>
                      <a:pt x="77" y="182"/>
                    </a:cubicBezTo>
                    <a:cubicBezTo>
                      <a:pt x="51" y="182"/>
                      <a:pt x="28" y="182"/>
                      <a:pt x="2" y="182"/>
                    </a:cubicBezTo>
                    <a:close/>
                    <a:moveTo>
                      <a:pt x="57" y="92"/>
                    </a:moveTo>
                    <a:cubicBezTo>
                      <a:pt x="59" y="93"/>
                      <a:pt x="60" y="95"/>
                      <a:pt x="62" y="97"/>
                    </a:cubicBezTo>
                    <a:cubicBezTo>
                      <a:pt x="73" y="90"/>
                      <a:pt x="91" y="86"/>
                      <a:pt x="93" y="77"/>
                    </a:cubicBezTo>
                    <a:cubicBezTo>
                      <a:pt x="97" y="61"/>
                      <a:pt x="94" y="42"/>
                      <a:pt x="90" y="26"/>
                    </a:cubicBezTo>
                    <a:cubicBezTo>
                      <a:pt x="89" y="21"/>
                      <a:pt x="74" y="19"/>
                      <a:pt x="66" y="18"/>
                    </a:cubicBezTo>
                    <a:cubicBezTo>
                      <a:pt x="63" y="17"/>
                      <a:pt x="57" y="25"/>
                      <a:pt x="57" y="28"/>
                    </a:cubicBezTo>
                    <a:cubicBezTo>
                      <a:pt x="56" y="49"/>
                      <a:pt x="57" y="71"/>
                      <a:pt x="57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59" name="Freeform 17">
                <a:extLst>
                  <a:ext uri="{FF2B5EF4-FFF2-40B4-BE49-F238E27FC236}">
                    <a16:creationId xmlns:a16="http://schemas.microsoft.com/office/drawing/2014/main" id="{B7729953-165D-41C8-A815-EA7A3A5D50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8700" y="4906962"/>
                <a:ext cx="514350" cy="608013"/>
              </a:xfrm>
              <a:custGeom>
                <a:avLst/>
                <a:gdLst>
                  <a:gd name="T0" fmla="*/ 56 w 156"/>
                  <a:gd name="T1" fmla="*/ 96 h 185"/>
                  <a:gd name="T2" fmla="*/ 78 w 156"/>
                  <a:gd name="T3" fmla="*/ 177 h 185"/>
                  <a:gd name="T4" fmla="*/ 1 w 156"/>
                  <a:gd name="T5" fmla="*/ 177 h 185"/>
                  <a:gd name="T6" fmla="*/ 18 w 156"/>
                  <a:gd name="T7" fmla="*/ 130 h 185"/>
                  <a:gd name="T8" fmla="*/ 18 w 156"/>
                  <a:gd name="T9" fmla="*/ 38 h 185"/>
                  <a:gd name="T10" fmla="*/ 0 w 156"/>
                  <a:gd name="T11" fmla="*/ 3 h 185"/>
                  <a:gd name="T12" fmla="*/ 13 w 156"/>
                  <a:gd name="T13" fmla="*/ 1 h 185"/>
                  <a:gd name="T14" fmla="*/ 85 w 156"/>
                  <a:gd name="T15" fmla="*/ 2 h 185"/>
                  <a:gd name="T16" fmla="*/ 138 w 156"/>
                  <a:gd name="T17" fmla="*/ 36 h 185"/>
                  <a:gd name="T18" fmla="*/ 107 w 156"/>
                  <a:gd name="T19" fmla="*/ 94 h 185"/>
                  <a:gd name="T20" fmla="*/ 156 w 156"/>
                  <a:gd name="T21" fmla="*/ 176 h 185"/>
                  <a:gd name="T22" fmla="*/ 94 w 156"/>
                  <a:gd name="T23" fmla="*/ 150 h 185"/>
                  <a:gd name="T24" fmla="*/ 65 w 156"/>
                  <a:gd name="T25" fmla="*/ 101 h 185"/>
                  <a:gd name="T26" fmla="*/ 56 w 156"/>
                  <a:gd name="T27" fmla="*/ 96 h 185"/>
                  <a:gd name="T28" fmla="*/ 57 w 156"/>
                  <a:gd name="T29" fmla="*/ 87 h 185"/>
                  <a:gd name="T30" fmla="*/ 95 w 156"/>
                  <a:gd name="T31" fmla="*/ 71 h 185"/>
                  <a:gd name="T32" fmla="*/ 89 w 156"/>
                  <a:gd name="T33" fmla="*/ 19 h 185"/>
                  <a:gd name="T34" fmla="*/ 66 w 156"/>
                  <a:gd name="T35" fmla="*/ 12 h 185"/>
                  <a:gd name="T36" fmla="*/ 57 w 156"/>
                  <a:gd name="T37" fmla="*/ 22 h 185"/>
                  <a:gd name="T38" fmla="*/ 57 w 156"/>
                  <a:gd name="T39" fmla="*/ 8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6" h="185">
                    <a:moveTo>
                      <a:pt x="56" y="96"/>
                    </a:moveTo>
                    <a:cubicBezTo>
                      <a:pt x="62" y="125"/>
                      <a:pt x="42" y="155"/>
                      <a:pt x="78" y="177"/>
                    </a:cubicBezTo>
                    <a:cubicBezTo>
                      <a:pt x="50" y="177"/>
                      <a:pt x="25" y="177"/>
                      <a:pt x="1" y="177"/>
                    </a:cubicBezTo>
                    <a:cubicBezTo>
                      <a:pt x="23" y="167"/>
                      <a:pt x="18" y="147"/>
                      <a:pt x="18" y="130"/>
                    </a:cubicBezTo>
                    <a:cubicBezTo>
                      <a:pt x="18" y="99"/>
                      <a:pt x="18" y="69"/>
                      <a:pt x="18" y="38"/>
                    </a:cubicBezTo>
                    <a:cubicBezTo>
                      <a:pt x="18" y="23"/>
                      <a:pt x="19" y="9"/>
                      <a:pt x="0" y="3"/>
                    </a:cubicBezTo>
                    <a:cubicBezTo>
                      <a:pt x="4" y="2"/>
                      <a:pt x="9" y="1"/>
                      <a:pt x="13" y="1"/>
                    </a:cubicBezTo>
                    <a:cubicBezTo>
                      <a:pt x="37" y="1"/>
                      <a:pt x="61" y="0"/>
                      <a:pt x="85" y="2"/>
                    </a:cubicBezTo>
                    <a:cubicBezTo>
                      <a:pt x="116" y="4"/>
                      <a:pt x="133" y="16"/>
                      <a:pt x="138" y="36"/>
                    </a:cubicBezTo>
                    <a:cubicBezTo>
                      <a:pt x="144" y="58"/>
                      <a:pt x="135" y="75"/>
                      <a:pt x="107" y="94"/>
                    </a:cubicBezTo>
                    <a:cubicBezTo>
                      <a:pt x="123" y="122"/>
                      <a:pt x="140" y="149"/>
                      <a:pt x="156" y="176"/>
                    </a:cubicBezTo>
                    <a:cubicBezTo>
                      <a:pt x="118" y="185"/>
                      <a:pt x="113" y="183"/>
                      <a:pt x="94" y="150"/>
                    </a:cubicBezTo>
                    <a:cubicBezTo>
                      <a:pt x="85" y="134"/>
                      <a:pt x="75" y="117"/>
                      <a:pt x="65" y="101"/>
                    </a:cubicBezTo>
                    <a:cubicBezTo>
                      <a:pt x="64" y="100"/>
                      <a:pt x="62" y="100"/>
                      <a:pt x="56" y="96"/>
                    </a:cubicBezTo>
                    <a:close/>
                    <a:moveTo>
                      <a:pt x="57" y="87"/>
                    </a:moveTo>
                    <a:cubicBezTo>
                      <a:pt x="73" y="86"/>
                      <a:pt x="88" y="87"/>
                      <a:pt x="95" y="71"/>
                    </a:cubicBezTo>
                    <a:cubicBezTo>
                      <a:pt x="102" y="53"/>
                      <a:pt x="102" y="34"/>
                      <a:pt x="89" y="19"/>
                    </a:cubicBezTo>
                    <a:cubicBezTo>
                      <a:pt x="85" y="13"/>
                      <a:pt x="74" y="12"/>
                      <a:pt x="66" y="12"/>
                    </a:cubicBezTo>
                    <a:cubicBezTo>
                      <a:pt x="63" y="12"/>
                      <a:pt x="57" y="19"/>
                      <a:pt x="57" y="22"/>
                    </a:cubicBezTo>
                    <a:cubicBezTo>
                      <a:pt x="56" y="43"/>
                      <a:pt x="57" y="64"/>
                      <a:pt x="57" y="8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60" name="Freeform 18">
                <a:extLst>
                  <a:ext uri="{FF2B5EF4-FFF2-40B4-BE49-F238E27FC236}">
                    <a16:creationId xmlns:a16="http://schemas.microsoft.com/office/drawing/2014/main" id="{CF907C0E-6BD4-4E13-BD3B-B77E67313F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8900" y="4889500"/>
                <a:ext cx="557213" cy="674688"/>
              </a:xfrm>
              <a:custGeom>
                <a:avLst/>
                <a:gdLst>
                  <a:gd name="T0" fmla="*/ 0 w 169"/>
                  <a:gd name="T1" fmla="*/ 95 h 205"/>
                  <a:gd name="T2" fmla="*/ 87 w 169"/>
                  <a:gd name="T3" fmla="*/ 2 h 205"/>
                  <a:gd name="T4" fmla="*/ 166 w 169"/>
                  <a:gd name="T5" fmla="*/ 93 h 205"/>
                  <a:gd name="T6" fmla="*/ 54 w 169"/>
                  <a:gd name="T7" fmla="*/ 183 h 205"/>
                  <a:gd name="T8" fmla="*/ 0 w 169"/>
                  <a:gd name="T9" fmla="*/ 95 h 205"/>
                  <a:gd name="T10" fmla="*/ 40 w 169"/>
                  <a:gd name="T11" fmla="*/ 95 h 205"/>
                  <a:gd name="T12" fmla="*/ 50 w 169"/>
                  <a:gd name="T13" fmla="*/ 152 h 205"/>
                  <a:gd name="T14" fmla="*/ 83 w 169"/>
                  <a:gd name="T15" fmla="*/ 179 h 205"/>
                  <a:gd name="T16" fmla="*/ 115 w 169"/>
                  <a:gd name="T17" fmla="*/ 154 h 205"/>
                  <a:gd name="T18" fmla="*/ 115 w 169"/>
                  <a:gd name="T19" fmla="*/ 37 h 205"/>
                  <a:gd name="T20" fmla="*/ 82 w 169"/>
                  <a:gd name="T21" fmla="*/ 12 h 205"/>
                  <a:gd name="T22" fmla="*/ 50 w 169"/>
                  <a:gd name="T23" fmla="*/ 40 h 205"/>
                  <a:gd name="T24" fmla="*/ 40 w 169"/>
                  <a:gd name="T25" fmla="*/ 9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205">
                    <a:moveTo>
                      <a:pt x="0" y="95"/>
                    </a:moveTo>
                    <a:cubicBezTo>
                      <a:pt x="0" y="40"/>
                      <a:pt x="37" y="0"/>
                      <a:pt x="87" y="2"/>
                    </a:cubicBezTo>
                    <a:cubicBezTo>
                      <a:pt x="132" y="3"/>
                      <a:pt x="164" y="40"/>
                      <a:pt x="166" y="93"/>
                    </a:cubicBezTo>
                    <a:cubicBezTo>
                      <a:pt x="169" y="159"/>
                      <a:pt x="112" y="205"/>
                      <a:pt x="54" y="183"/>
                    </a:cubicBezTo>
                    <a:cubicBezTo>
                      <a:pt x="22" y="171"/>
                      <a:pt x="0" y="135"/>
                      <a:pt x="0" y="95"/>
                    </a:cubicBezTo>
                    <a:close/>
                    <a:moveTo>
                      <a:pt x="40" y="95"/>
                    </a:moveTo>
                    <a:cubicBezTo>
                      <a:pt x="43" y="114"/>
                      <a:pt x="45" y="133"/>
                      <a:pt x="50" y="152"/>
                    </a:cubicBezTo>
                    <a:cubicBezTo>
                      <a:pt x="54" y="167"/>
                      <a:pt x="65" y="179"/>
                      <a:pt x="83" y="179"/>
                    </a:cubicBezTo>
                    <a:cubicBezTo>
                      <a:pt x="100" y="179"/>
                      <a:pt x="110" y="169"/>
                      <a:pt x="115" y="154"/>
                    </a:cubicBezTo>
                    <a:cubicBezTo>
                      <a:pt x="129" y="115"/>
                      <a:pt x="129" y="75"/>
                      <a:pt x="115" y="37"/>
                    </a:cubicBezTo>
                    <a:cubicBezTo>
                      <a:pt x="110" y="22"/>
                      <a:pt x="99" y="11"/>
                      <a:pt x="82" y="12"/>
                    </a:cubicBezTo>
                    <a:cubicBezTo>
                      <a:pt x="64" y="12"/>
                      <a:pt x="54" y="24"/>
                      <a:pt x="50" y="40"/>
                    </a:cubicBezTo>
                    <a:cubicBezTo>
                      <a:pt x="45" y="57"/>
                      <a:pt x="43" y="76"/>
                      <a:pt x="40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61" name="Freeform 19">
                <a:extLst>
                  <a:ext uri="{FF2B5EF4-FFF2-40B4-BE49-F238E27FC236}">
                    <a16:creationId xmlns:a16="http://schemas.microsoft.com/office/drawing/2014/main" id="{21B805E6-24FE-44AF-BB3F-555667A3F0DF}"/>
                  </a:ext>
                </a:extLst>
              </p:cNvPr>
              <p:cNvSpPr/>
              <p:nvPr/>
            </p:nvSpPr>
            <p:spPr bwMode="auto">
              <a:xfrm>
                <a:off x="4294188" y="4916487"/>
                <a:ext cx="477838" cy="576263"/>
              </a:xfrm>
              <a:custGeom>
                <a:avLst/>
                <a:gdLst>
                  <a:gd name="T0" fmla="*/ 134 w 145"/>
                  <a:gd name="T1" fmla="*/ 0 h 175"/>
                  <a:gd name="T2" fmla="*/ 134 w 145"/>
                  <a:gd name="T3" fmla="*/ 48 h 175"/>
                  <a:gd name="T4" fmla="*/ 130 w 145"/>
                  <a:gd name="T5" fmla="*/ 49 h 175"/>
                  <a:gd name="T6" fmla="*/ 123 w 145"/>
                  <a:gd name="T7" fmla="*/ 33 h 175"/>
                  <a:gd name="T8" fmla="*/ 98 w 145"/>
                  <a:gd name="T9" fmla="*/ 10 h 175"/>
                  <a:gd name="T10" fmla="*/ 59 w 145"/>
                  <a:gd name="T11" fmla="*/ 39 h 175"/>
                  <a:gd name="T12" fmla="*/ 59 w 145"/>
                  <a:gd name="T13" fmla="*/ 77 h 175"/>
                  <a:gd name="T14" fmla="*/ 101 w 145"/>
                  <a:gd name="T15" fmla="*/ 43 h 175"/>
                  <a:gd name="T16" fmla="*/ 101 w 145"/>
                  <a:gd name="T17" fmla="*/ 126 h 175"/>
                  <a:gd name="T18" fmla="*/ 59 w 145"/>
                  <a:gd name="T19" fmla="*/ 91 h 175"/>
                  <a:gd name="T20" fmla="*/ 60 w 145"/>
                  <a:gd name="T21" fmla="*/ 153 h 175"/>
                  <a:gd name="T22" fmla="*/ 76 w 145"/>
                  <a:gd name="T23" fmla="*/ 166 h 175"/>
                  <a:gd name="T24" fmla="*/ 130 w 145"/>
                  <a:gd name="T25" fmla="*/ 139 h 175"/>
                  <a:gd name="T26" fmla="*/ 140 w 145"/>
                  <a:gd name="T27" fmla="*/ 122 h 175"/>
                  <a:gd name="T28" fmla="*/ 145 w 145"/>
                  <a:gd name="T29" fmla="*/ 123 h 175"/>
                  <a:gd name="T30" fmla="*/ 137 w 145"/>
                  <a:gd name="T31" fmla="*/ 170 h 175"/>
                  <a:gd name="T32" fmla="*/ 127 w 145"/>
                  <a:gd name="T33" fmla="*/ 175 h 175"/>
                  <a:gd name="T34" fmla="*/ 4 w 145"/>
                  <a:gd name="T35" fmla="*/ 175 h 175"/>
                  <a:gd name="T36" fmla="*/ 0 w 145"/>
                  <a:gd name="T37" fmla="*/ 171 h 175"/>
                  <a:gd name="T38" fmla="*/ 21 w 145"/>
                  <a:gd name="T39" fmla="*/ 136 h 175"/>
                  <a:gd name="T40" fmla="*/ 21 w 145"/>
                  <a:gd name="T41" fmla="*/ 34 h 175"/>
                  <a:gd name="T42" fmla="*/ 2 w 145"/>
                  <a:gd name="T43" fmla="*/ 0 h 175"/>
                  <a:gd name="T44" fmla="*/ 134 w 145"/>
                  <a:gd name="T45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5" h="175">
                    <a:moveTo>
                      <a:pt x="134" y="0"/>
                    </a:moveTo>
                    <a:cubicBezTo>
                      <a:pt x="134" y="17"/>
                      <a:pt x="134" y="32"/>
                      <a:pt x="134" y="48"/>
                    </a:cubicBezTo>
                    <a:cubicBezTo>
                      <a:pt x="133" y="48"/>
                      <a:pt x="131" y="49"/>
                      <a:pt x="130" y="49"/>
                    </a:cubicBezTo>
                    <a:cubicBezTo>
                      <a:pt x="128" y="44"/>
                      <a:pt x="127" y="37"/>
                      <a:pt x="123" y="33"/>
                    </a:cubicBezTo>
                    <a:cubicBezTo>
                      <a:pt x="116" y="24"/>
                      <a:pt x="108" y="14"/>
                      <a:pt x="98" y="10"/>
                    </a:cubicBezTo>
                    <a:cubicBezTo>
                      <a:pt x="67" y="0"/>
                      <a:pt x="59" y="7"/>
                      <a:pt x="59" y="39"/>
                    </a:cubicBezTo>
                    <a:cubicBezTo>
                      <a:pt x="59" y="52"/>
                      <a:pt x="59" y="64"/>
                      <a:pt x="59" y="77"/>
                    </a:cubicBezTo>
                    <a:cubicBezTo>
                      <a:pt x="89" y="83"/>
                      <a:pt x="90" y="59"/>
                      <a:pt x="101" y="43"/>
                    </a:cubicBezTo>
                    <a:cubicBezTo>
                      <a:pt x="101" y="71"/>
                      <a:pt x="101" y="98"/>
                      <a:pt x="101" y="126"/>
                    </a:cubicBezTo>
                    <a:cubicBezTo>
                      <a:pt x="91" y="110"/>
                      <a:pt x="89" y="87"/>
                      <a:pt x="59" y="91"/>
                    </a:cubicBezTo>
                    <a:cubicBezTo>
                      <a:pt x="59" y="111"/>
                      <a:pt x="58" y="132"/>
                      <a:pt x="60" y="153"/>
                    </a:cubicBezTo>
                    <a:cubicBezTo>
                      <a:pt x="61" y="158"/>
                      <a:pt x="70" y="165"/>
                      <a:pt x="76" y="166"/>
                    </a:cubicBezTo>
                    <a:cubicBezTo>
                      <a:pt x="99" y="167"/>
                      <a:pt x="118" y="159"/>
                      <a:pt x="130" y="139"/>
                    </a:cubicBezTo>
                    <a:cubicBezTo>
                      <a:pt x="133" y="133"/>
                      <a:pt x="137" y="128"/>
                      <a:pt x="140" y="122"/>
                    </a:cubicBezTo>
                    <a:cubicBezTo>
                      <a:pt x="142" y="123"/>
                      <a:pt x="143" y="123"/>
                      <a:pt x="145" y="123"/>
                    </a:cubicBezTo>
                    <a:cubicBezTo>
                      <a:pt x="142" y="139"/>
                      <a:pt x="140" y="155"/>
                      <a:pt x="137" y="170"/>
                    </a:cubicBezTo>
                    <a:cubicBezTo>
                      <a:pt x="136" y="172"/>
                      <a:pt x="131" y="175"/>
                      <a:pt x="127" y="175"/>
                    </a:cubicBezTo>
                    <a:cubicBezTo>
                      <a:pt x="86" y="175"/>
                      <a:pt x="45" y="175"/>
                      <a:pt x="4" y="175"/>
                    </a:cubicBezTo>
                    <a:cubicBezTo>
                      <a:pt x="3" y="175"/>
                      <a:pt x="2" y="173"/>
                      <a:pt x="0" y="171"/>
                    </a:cubicBezTo>
                    <a:cubicBezTo>
                      <a:pt x="20" y="167"/>
                      <a:pt x="21" y="152"/>
                      <a:pt x="21" y="136"/>
                    </a:cubicBezTo>
                    <a:cubicBezTo>
                      <a:pt x="20" y="102"/>
                      <a:pt x="20" y="68"/>
                      <a:pt x="21" y="34"/>
                    </a:cubicBezTo>
                    <a:cubicBezTo>
                      <a:pt x="21" y="19"/>
                      <a:pt x="20" y="6"/>
                      <a:pt x="2" y="0"/>
                    </a:cubicBezTo>
                    <a:cubicBezTo>
                      <a:pt x="45" y="0"/>
                      <a:pt x="89" y="0"/>
                      <a:pt x="1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62" name="Freeform 20">
                <a:extLst>
                  <a:ext uri="{FF2B5EF4-FFF2-40B4-BE49-F238E27FC236}">
                    <a16:creationId xmlns:a16="http://schemas.microsoft.com/office/drawing/2014/main" id="{4053A23A-FFE7-46D7-9204-688E7D9BED69}"/>
                  </a:ext>
                </a:extLst>
              </p:cNvPr>
              <p:cNvSpPr/>
              <p:nvPr/>
            </p:nvSpPr>
            <p:spPr bwMode="auto">
              <a:xfrm>
                <a:off x="-419100" y="4886325"/>
                <a:ext cx="517525" cy="625475"/>
              </a:xfrm>
              <a:custGeom>
                <a:avLst/>
                <a:gdLst>
                  <a:gd name="T0" fmla="*/ 136 w 157"/>
                  <a:gd name="T1" fmla="*/ 190 h 190"/>
                  <a:gd name="T2" fmla="*/ 32 w 157"/>
                  <a:gd name="T3" fmla="*/ 49 h 190"/>
                  <a:gd name="T4" fmla="*/ 33 w 157"/>
                  <a:gd name="T5" fmla="*/ 161 h 190"/>
                  <a:gd name="T6" fmla="*/ 51 w 157"/>
                  <a:gd name="T7" fmla="*/ 183 h 190"/>
                  <a:gd name="T8" fmla="*/ 1 w 157"/>
                  <a:gd name="T9" fmla="*/ 183 h 190"/>
                  <a:gd name="T10" fmla="*/ 20 w 157"/>
                  <a:gd name="T11" fmla="*/ 145 h 190"/>
                  <a:gd name="T12" fmla="*/ 20 w 157"/>
                  <a:gd name="T13" fmla="*/ 63 h 190"/>
                  <a:gd name="T14" fmla="*/ 0 w 157"/>
                  <a:gd name="T15" fmla="*/ 12 h 190"/>
                  <a:gd name="T16" fmla="*/ 66 w 157"/>
                  <a:gd name="T17" fmla="*/ 29 h 190"/>
                  <a:gd name="T18" fmla="*/ 130 w 157"/>
                  <a:gd name="T19" fmla="*/ 116 h 190"/>
                  <a:gd name="T20" fmla="*/ 129 w 157"/>
                  <a:gd name="T21" fmla="*/ 32 h 190"/>
                  <a:gd name="T22" fmla="*/ 112 w 157"/>
                  <a:gd name="T23" fmla="*/ 9 h 190"/>
                  <a:gd name="T24" fmla="*/ 157 w 157"/>
                  <a:gd name="T25" fmla="*/ 9 h 190"/>
                  <a:gd name="T26" fmla="*/ 142 w 157"/>
                  <a:gd name="T27" fmla="*/ 47 h 190"/>
                  <a:gd name="T28" fmla="*/ 142 w 157"/>
                  <a:gd name="T29" fmla="*/ 171 h 190"/>
                  <a:gd name="T30" fmla="*/ 141 w 157"/>
                  <a:gd name="T31" fmla="*/ 188 h 190"/>
                  <a:gd name="T32" fmla="*/ 136 w 157"/>
                  <a:gd name="T33" fmla="*/ 19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7" h="190">
                    <a:moveTo>
                      <a:pt x="136" y="190"/>
                    </a:moveTo>
                    <a:cubicBezTo>
                      <a:pt x="102" y="145"/>
                      <a:pt x="69" y="99"/>
                      <a:pt x="32" y="49"/>
                    </a:cubicBezTo>
                    <a:cubicBezTo>
                      <a:pt x="32" y="90"/>
                      <a:pt x="31" y="125"/>
                      <a:pt x="33" y="161"/>
                    </a:cubicBezTo>
                    <a:cubicBezTo>
                      <a:pt x="33" y="168"/>
                      <a:pt x="44" y="175"/>
                      <a:pt x="51" y="183"/>
                    </a:cubicBezTo>
                    <a:cubicBezTo>
                      <a:pt x="35" y="183"/>
                      <a:pt x="18" y="183"/>
                      <a:pt x="1" y="183"/>
                    </a:cubicBezTo>
                    <a:cubicBezTo>
                      <a:pt x="20" y="175"/>
                      <a:pt x="20" y="161"/>
                      <a:pt x="20" y="145"/>
                    </a:cubicBezTo>
                    <a:cubicBezTo>
                      <a:pt x="20" y="117"/>
                      <a:pt x="19" y="90"/>
                      <a:pt x="20" y="63"/>
                    </a:cubicBezTo>
                    <a:cubicBezTo>
                      <a:pt x="20" y="43"/>
                      <a:pt x="21" y="24"/>
                      <a:pt x="0" y="12"/>
                    </a:cubicBezTo>
                    <a:cubicBezTo>
                      <a:pt x="30" y="0"/>
                      <a:pt x="49" y="5"/>
                      <a:pt x="66" y="29"/>
                    </a:cubicBezTo>
                    <a:cubicBezTo>
                      <a:pt x="86" y="56"/>
                      <a:pt x="107" y="84"/>
                      <a:pt x="130" y="116"/>
                    </a:cubicBezTo>
                    <a:cubicBezTo>
                      <a:pt x="130" y="84"/>
                      <a:pt x="132" y="58"/>
                      <a:pt x="129" y="32"/>
                    </a:cubicBezTo>
                    <a:cubicBezTo>
                      <a:pt x="129" y="24"/>
                      <a:pt x="119" y="17"/>
                      <a:pt x="112" y="9"/>
                    </a:cubicBezTo>
                    <a:cubicBezTo>
                      <a:pt x="127" y="9"/>
                      <a:pt x="142" y="9"/>
                      <a:pt x="157" y="9"/>
                    </a:cubicBezTo>
                    <a:cubicBezTo>
                      <a:pt x="140" y="18"/>
                      <a:pt x="142" y="33"/>
                      <a:pt x="142" y="47"/>
                    </a:cubicBezTo>
                    <a:cubicBezTo>
                      <a:pt x="142" y="89"/>
                      <a:pt x="142" y="130"/>
                      <a:pt x="142" y="171"/>
                    </a:cubicBezTo>
                    <a:cubicBezTo>
                      <a:pt x="142" y="177"/>
                      <a:pt x="141" y="183"/>
                      <a:pt x="141" y="188"/>
                    </a:cubicBezTo>
                    <a:cubicBezTo>
                      <a:pt x="139" y="189"/>
                      <a:pt x="138" y="189"/>
                      <a:pt x="136" y="19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63" name="Freeform 21">
                <a:extLst>
                  <a:ext uri="{FF2B5EF4-FFF2-40B4-BE49-F238E27FC236}">
                    <a16:creationId xmlns:a16="http://schemas.microsoft.com/office/drawing/2014/main" id="{211C18FF-515F-4E65-B558-CFFA73D11BBD}"/>
                  </a:ext>
                </a:extLst>
              </p:cNvPr>
              <p:cNvSpPr/>
              <p:nvPr/>
            </p:nvSpPr>
            <p:spPr bwMode="auto">
              <a:xfrm>
                <a:off x="-949325" y="4916487"/>
                <a:ext cx="471488" cy="573088"/>
              </a:xfrm>
              <a:custGeom>
                <a:avLst/>
                <a:gdLst>
                  <a:gd name="T0" fmla="*/ 56 w 143"/>
                  <a:gd name="T1" fmla="*/ 78 h 174"/>
                  <a:gd name="T2" fmla="*/ 98 w 143"/>
                  <a:gd name="T3" fmla="*/ 44 h 174"/>
                  <a:gd name="T4" fmla="*/ 98 w 143"/>
                  <a:gd name="T5" fmla="*/ 130 h 174"/>
                  <a:gd name="T6" fmla="*/ 56 w 143"/>
                  <a:gd name="T7" fmla="*/ 91 h 174"/>
                  <a:gd name="T8" fmla="*/ 57 w 143"/>
                  <a:gd name="T9" fmla="*/ 151 h 174"/>
                  <a:gd name="T10" fmla="*/ 74 w 143"/>
                  <a:gd name="T11" fmla="*/ 166 h 174"/>
                  <a:gd name="T12" fmla="*/ 128 w 143"/>
                  <a:gd name="T13" fmla="*/ 139 h 174"/>
                  <a:gd name="T14" fmla="*/ 143 w 143"/>
                  <a:gd name="T15" fmla="*/ 123 h 174"/>
                  <a:gd name="T16" fmla="*/ 134 w 143"/>
                  <a:gd name="T17" fmla="*/ 174 h 174"/>
                  <a:gd name="T18" fmla="*/ 0 w 143"/>
                  <a:gd name="T19" fmla="*/ 174 h 174"/>
                  <a:gd name="T20" fmla="*/ 19 w 143"/>
                  <a:gd name="T21" fmla="*/ 131 h 174"/>
                  <a:gd name="T22" fmla="*/ 19 w 143"/>
                  <a:gd name="T23" fmla="*/ 35 h 174"/>
                  <a:gd name="T24" fmla="*/ 0 w 143"/>
                  <a:gd name="T25" fmla="*/ 0 h 174"/>
                  <a:gd name="T26" fmla="*/ 132 w 143"/>
                  <a:gd name="T27" fmla="*/ 0 h 174"/>
                  <a:gd name="T28" fmla="*/ 132 w 143"/>
                  <a:gd name="T29" fmla="*/ 48 h 174"/>
                  <a:gd name="T30" fmla="*/ 128 w 143"/>
                  <a:gd name="T31" fmla="*/ 49 h 174"/>
                  <a:gd name="T32" fmla="*/ 123 w 143"/>
                  <a:gd name="T33" fmla="*/ 36 h 174"/>
                  <a:gd name="T34" fmla="*/ 65 w 143"/>
                  <a:gd name="T35" fmla="*/ 9 h 174"/>
                  <a:gd name="T36" fmla="*/ 57 w 143"/>
                  <a:gd name="T37" fmla="*/ 20 h 174"/>
                  <a:gd name="T38" fmla="*/ 56 w 143"/>
                  <a:gd name="T39" fmla="*/ 30 h 174"/>
                  <a:gd name="T40" fmla="*/ 56 w 143"/>
                  <a:gd name="T41" fmla="*/ 78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74">
                    <a:moveTo>
                      <a:pt x="56" y="78"/>
                    </a:moveTo>
                    <a:cubicBezTo>
                      <a:pt x="86" y="82"/>
                      <a:pt x="88" y="60"/>
                      <a:pt x="98" y="44"/>
                    </a:cubicBezTo>
                    <a:cubicBezTo>
                      <a:pt x="98" y="71"/>
                      <a:pt x="98" y="98"/>
                      <a:pt x="98" y="130"/>
                    </a:cubicBezTo>
                    <a:cubicBezTo>
                      <a:pt x="88" y="110"/>
                      <a:pt x="87" y="86"/>
                      <a:pt x="56" y="91"/>
                    </a:cubicBezTo>
                    <a:cubicBezTo>
                      <a:pt x="56" y="111"/>
                      <a:pt x="55" y="131"/>
                      <a:pt x="57" y="151"/>
                    </a:cubicBezTo>
                    <a:cubicBezTo>
                      <a:pt x="58" y="157"/>
                      <a:pt x="68" y="165"/>
                      <a:pt x="74" y="166"/>
                    </a:cubicBezTo>
                    <a:cubicBezTo>
                      <a:pt x="97" y="168"/>
                      <a:pt x="116" y="159"/>
                      <a:pt x="128" y="139"/>
                    </a:cubicBezTo>
                    <a:cubicBezTo>
                      <a:pt x="132" y="133"/>
                      <a:pt x="135" y="127"/>
                      <a:pt x="143" y="123"/>
                    </a:cubicBezTo>
                    <a:cubicBezTo>
                      <a:pt x="140" y="140"/>
                      <a:pt x="137" y="157"/>
                      <a:pt x="134" y="174"/>
                    </a:cubicBezTo>
                    <a:cubicBezTo>
                      <a:pt x="89" y="174"/>
                      <a:pt x="45" y="174"/>
                      <a:pt x="0" y="174"/>
                    </a:cubicBezTo>
                    <a:cubicBezTo>
                      <a:pt x="24" y="166"/>
                      <a:pt x="19" y="147"/>
                      <a:pt x="19" y="131"/>
                    </a:cubicBezTo>
                    <a:cubicBezTo>
                      <a:pt x="19" y="99"/>
                      <a:pt x="19" y="67"/>
                      <a:pt x="19" y="35"/>
                    </a:cubicBezTo>
                    <a:cubicBezTo>
                      <a:pt x="19" y="20"/>
                      <a:pt x="19" y="6"/>
                      <a:pt x="0" y="0"/>
                    </a:cubicBezTo>
                    <a:cubicBezTo>
                      <a:pt x="44" y="0"/>
                      <a:pt x="87" y="0"/>
                      <a:pt x="132" y="0"/>
                    </a:cubicBezTo>
                    <a:cubicBezTo>
                      <a:pt x="132" y="16"/>
                      <a:pt x="132" y="32"/>
                      <a:pt x="132" y="48"/>
                    </a:cubicBezTo>
                    <a:cubicBezTo>
                      <a:pt x="131" y="49"/>
                      <a:pt x="130" y="49"/>
                      <a:pt x="128" y="49"/>
                    </a:cubicBezTo>
                    <a:cubicBezTo>
                      <a:pt x="127" y="45"/>
                      <a:pt x="124" y="40"/>
                      <a:pt x="123" y="36"/>
                    </a:cubicBezTo>
                    <a:cubicBezTo>
                      <a:pt x="114" y="13"/>
                      <a:pt x="87" y="0"/>
                      <a:pt x="65" y="9"/>
                    </a:cubicBezTo>
                    <a:cubicBezTo>
                      <a:pt x="62" y="10"/>
                      <a:pt x="59" y="16"/>
                      <a:pt x="57" y="20"/>
                    </a:cubicBezTo>
                    <a:cubicBezTo>
                      <a:pt x="55" y="23"/>
                      <a:pt x="56" y="27"/>
                      <a:pt x="56" y="30"/>
                    </a:cubicBezTo>
                    <a:cubicBezTo>
                      <a:pt x="56" y="46"/>
                      <a:pt x="56" y="62"/>
                      <a:pt x="5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:a16="http://schemas.microsoft.com/office/drawing/2014/main" id="{29EB09D1-99D2-45F9-97EA-4507885AB457}"/>
                  </a:ext>
                </a:extLst>
              </p:cNvPr>
              <p:cNvSpPr/>
              <p:nvPr/>
            </p:nvSpPr>
            <p:spPr bwMode="auto">
              <a:xfrm>
                <a:off x="1219200" y="4889500"/>
                <a:ext cx="531813" cy="622300"/>
              </a:xfrm>
              <a:custGeom>
                <a:avLst/>
                <a:gdLst>
                  <a:gd name="T0" fmla="*/ 3 w 161"/>
                  <a:gd name="T1" fmla="*/ 9 h 189"/>
                  <a:gd name="T2" fmla="*/ 72 w 161"/>
                  <a:gd name="T3" fmla="*/ 30 h 189"/>
                  <a:gd name="T4" fmla="*/ 132 w 161"/>
                  <a:gd name="T5" fmla="*/ 113 h 189"/>
                  <a:gd name="T6" fmla="*/ 131 w 161"/>
                  <a:gd name="T7" fmla="*/ 25 h 189"/>
                  <a:gd name="T8" fmla="*/ 113 w 161"/>
                  <a:gd name="T9" fmla="*/ 8 h 189"/>
                  <a:gd name="T10" fmla="*/ 161 w 161"/>
                  <a:gd name="T11" fmla="*/ 8 h 189"/>
                  <a:gd name="T12" fmla="*/ 145 w 161"/>
                  <a:gd name="T13" fmla="*/ 51 h 189"/>
                  <a:gd name="T14" fmla="*/ 145 w 161"/>
                  <a:gd name="T15" fmla="*/ 186 h 189"/>
                  <a:gd name="T16" fmla="*/ 139 w 161"/>
                  <a:gd name="T17" fmla="*/ 189 h 189"/>
                  <a:gd name="T18" fmla="*/ 38 w 161"/>
                  <a:gd name="T19" fmla="*/ 52 h 189"/>
                  <a:gd name="T20" fmla="*/ 34 w 161"/>
                  <a:gd name="T21" fmla="*/ 54 h 189"/>
                  <a:gd name="T22" fmla="*/ 35 w 161"/>
                  <a:gd name="T23" fmla="*/ 155 h 189"/>
                  <a:gd name="T24" fmla="*/ 52 w 161"/>
                  <a:gd name="T25" fmla="*/ 181 h 189"/>
                  <a:gd name="T26" fmla="*/ 0 w 161"/>
                  <a:gd name="T27" fmla="*/ 181 h 189"/>
                  <a:gd name="T28" fmla="*/ 23 w 161"/>
                  <a:gd name="T29" fmla="*/ 135 h 189"/>
                  <a:gd name="T30" fmla="*/ 23 w 161"/>
                  <a:gd name="T31" fmla="*/ 67 h 189"/>
                  <a:gd name="T32" fmla="*/ 3 w 161"/>
                  <a:gd name="T33" fmla="*/ 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1" h="189">
                    <a:moveTo>
                      <a:pt x="3" y="9"/>
                    </a:moveTo>
                    <a:cubicBezTo>
                      <a:pt x="31" y="5"/>
                      <a:pt x="55" y="0"/>
                      <a:pt x="72" y="30"/>
                    </a:cubicBezTo>
                    <a:cubicBezTo>
                      <a:pt x="88" y="58"/>
                      <a:pt x="110" y="83"/>
                      <a:pt x="132" y="113"/>
                    </a:cubicBezTo>
                    <a:cubicBezTo>
                      <a:pt x="132" y="81"/>
                      <a:pt x="133" y="53"/>
                      <a:pt x="131" y="25"/>
                    </a:cubicBezTo>
                    <a:cubicBezTo>
                      <a:pt x="131" y="20"/>
                      <a:pt x="121" y="15"/>
                      <a:pt x="113" y="8"/>
                    </a:cubicBezTo>
                    <a:cubicBezTo>
                      <a:pt x="130" y="8"/>
                      <a:pt x="146" y="8"/>
                      <a:pt x="161" y="8"/>
                    </a:cubicBezTo>
                    <a:cubicBezTo>
                      <a:pt x="141" y="17"/>
                      <a:pt x="144" y="35"/>
                      <a:pt x="145" y="51"/>
                    </a:cubicBezTo>
                    <a:cubicBezTo>
                      <a:pt x="145" y="96"/>
                      <a:pt x="145" y="141"/>
                      <a:pt x="145" y="186"/>
                    </a:cubicBezTo>
                    <a:cubicBezTo>
                      <a:pt x="143" y="187"/>
                      <a:pt x="141" y="188"/>
                      <a:pt x="139" y="189"/>
                    </a:cubicBezTo>
                    <a:cubicBezTo>
                      <a:pt x="105" y="143"/>
                      <a:pt x="72" y="98"/>
                      <a:pt x="38" y="52"/>
                    </a:cubicBezTo>
                    <a:cubicBezTo>
                      <a:pt x="37" y="53"/>
                      <a:pt x="35" y="53"/>
                      <a:pt x="34" y="54"/>
                    </a:cubicBezTo>
                    <a:cubicBezTo>
                      <a:pt x="34" y="88"/>
                      <a:pt x="33" y="121"/>
                      <a:pt x="35" y="155"/>
                    </a:cubicBezTo>
                    <a:cubicBezTo>
                      <a:pt x="35" y="164"/>
                      <a:pt x="45" y="172"/>
                      <a:pt x="52" y="181"/>
                    </a:cubicBezTo>
                    <a:cubicBezTo>
                      <a:pt x="39" y="181"/>
                      <a:pt x="23" y="181"/>
                      <a:pt x="0" y="181"/>
                    </a:cubicBezTo>
                    <a:cubicBezTo>
                      <a:pt x="28" y="172"/>
                      <a:pt x="23" y="152"/>
                      <a:pt x="23" y="135"/>
                    </a:cubicBezTo>
                    <a:cubicBezTo>
                      <a:pt x="23" y="112"/>
                      <a:pt x="23" y="89"/>
                      <a:pt x="23" y="67"/>
                    </a:cubicBezTo>
                    <a:cubicBezTo>
                      <a:pt x="23" y="46"/>
                      <a:pt x="27" y="24"/>
                      <a:pt x="3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:a16="http://schemas.microsoft.com/office/drawing/2014/main" id="{6DE0FFF9-EE34-4CB4-8A8F-5ACAEA3ABB0B}"/>
                  </a:ext>
                </a:extLst>
              </p:cNvPr>
              <p:cNvSpPr/>
              <p:nvPr/>
            </p:nvSpPr>
            <p:spPr bwMode="auto">
              <a:xfrm>
                <a:off x="2805113" y="4889500"/>
                <a:ext cx="560388" cy="619125"/>
              </a:xfrm>
              <a:custGeom>
                <a:avLst/>
                <a:gdLst>
                  <a:gd name="T0" fmla="*/ 139 w 170"/>
                  <a:gd name="T1" fmla="*/ 188 h 188"/>
                  <a:gd name="T2" fmla="*/ 36 w 170"/>
                  <a:gd name="T3" fmla="*/ 49 h 188"/>
                  <a:gd name="T4" fmla="*/ 37 w 170"/>
                  <a:gd name="T5" fmla="*/ 162 h 188"/>
                  <a:gd name="T6" fmla="*/ 48 w 170"/>
                  <a:gd name="T7" fmla="*/ 181 h 188"/>
                  <a:gd name="T8" fmla="*/ 6 w 170"/>
                  <a:gd name="T9" fmla="*/ 181 h 188"/>
                  <a:gd name="T10" fmla="*/ 24 w 170"/>
                  <a:gd name="T11" fmla="*/ 144 h 188"/>
                  <a:gd name="T12" fmla="*/ 24 w 170"/>
                  <a:gd name="T13" fmla="*/ 66 h 188"/>
                  <a:gd name="T14" fmla="*/ 0 w 170"/>
                  <a:gd name="T15" fmla="*/ 10 h 188"/>
                  <a:gd name="T16" fmla="*/ 72 w 170"/>
                  <a:gd name="T17" fmla="*/ 32 h 188"/>
                  <a:gd name="T18" fmla="*/ 133 w 170"/>
                  <a:gd name="T19" fmla="*/ 113 h 188"/>
                  <a:gd name="T20" fmla="*/ 132 w 170"/>
                  <a:gd name="T21" fmla="*/ 27 h 188"/>
                  <a:gd name="T22" fmla="*/ 115 w 170"/>
                  <a:gd name="T23" fmla="*/ 8 h 188"/>
                  <a:gd name="T24" fmla="*/ 170 w 170"/>
                  <a:gd name="T25" fmla="*/ 8 h 188"/>
                  <a:gd name="T26" fmla="*/ 145 w 170"/>
                  <a:gd name="T27" fmla="*/ 57 h 188"/>
                  <a:gd name="T28" fmla="*/ 145 w 170"/>
                  <a:gd name="T29" fmla="*/ 167 h 188"/>
                  <a:gd name="T30" fmla="*/ 144 w 170"/>
                  <a:gd name="T31" fmla="*/ 186 h 188"/>
                  <a:gd name="T32" fmla="*/ 139 w 170"/>
                  <a:gd name="T33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0" h="188">
                    <a:moveTo>
                      <a:pt x="139" y="188"/>
                    </a:moveTo>
                    <a:cubicBezTo>
                      <a:pt x="106" y="143"/>
                      <a:pt x="73" y="98"/>
                      <a:pt x="36" y="49"/>
                    </a:cubicBezTo>
                    <a:cubicBezTo>
                      <a:pt x="36" y="90"/>
                      <a:pt x="36" y="126"/>
                      <a:pt x="37" y="162"/>
                    </a:cubicBezTo>
                    <a:cubicBezTo>
                      <a:pt x="37" y="169"/>
                      <a:pt x="45" y="176"/>
                      <a:pt x="48" y="181"/>
                    </a:cubicBezTo>
                    <a:cubicBezTo>
                      <a:pt x="38" y="181"/>
                      <a:pt x="22" y="181"/>
                      <a:pt x="6" y="181"/>
                    </a:cubicBezTo>
                    <a:cubicBezTo>
                      <a:pt x="24" y="174"/>
                      <a:pt x="25" y="160"/>
                      <a:pt x="24" y="144"/>
                    </a:cubicBezTo>
                    <a:cubicBezTo>
                      <a:pt x="24" y="118"/>
                      <a:pt x="24" y="92"/>
                      <a:pt x="24" y="66"/>
                    </a:cubicBezTo>
                    <a:cubicBezTo>
                      <a:pt x="25" y="45"/>
                      <a:pt x="28" y="23"/>
                      <a:pt x="0" y="10"/>
                    </a:cubicBezTo>
                    <a:cubicBezTo>
                      <a:pt x="42" y="0"/>
                      <a:pt x="52" y="4"/>
                      <a:pt x="72" y="32"/>
                    </a:cubicBezTo>
                    <a:cubicBezTo>
                      <a:pt x="92" y="58"/>
                      <a:pt x="111" y="84"/>
                      <a:pt x="133" y="113"/>
                    </a:cubicBezTo>
                    <a:cubicBezTo>
                      <a:pt x="133" y="82"/>
                      <a:pt x="134" y="55"/>
                      <a:pt x="132" y="27"/>
                    </a:cubicBezTo>
                    <a:cubicBezTo>
                      <a:pt x="132" y="21"/>
                      <a:pt x="122" y="16"/>
                      <a:pt x="115" y="8"/>
                    </a:cubicBezTo>
                    <a:cubicBezTo>
                      <a:pt x="131" y="8"/>
                      <a:pt x="146" y="8"/>
                      <a:pt x="170" y="8"/>
                    </a:cubicBezTo>
                    <a:cubicBezTo>
                      <a:pt x="139" y="19"/>
                      <a:pt x="145" y="39"/>
                      <a:pt x="145" y="57"/>
                    </a:cubicBezTo>
                    <a:cubicBezTo>
                      <a:pt x="145" y="94"/>
                      <a:pt x="145" y="131"/>
                      <a:pt x="145" y="167"/>
                    </a:cubicBezTo>
                    <a:cubicBezTo>
                      <a:pt x="145" y="174"/>
                      <a:pt x="144" y="180"/>
                      <a:pt x="144" y="186"/>
                    </a:cubicBezTo>
                    <a:cubicBezTo>
                      <a:pt x="142" y="187"/>
                      <a:pt x="140" y="187"/>
                      <a:pt x="139" y="18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:a16="http://schemas.microsoft.com/office/drawing/2014/main" id="{77FBF651-7D86-4EE1-AA8C-69A0E9C54F60}"/>
                  </a:ext>
                </a:extLst>
              </p:cNvPr>
              <p:cNvSpPr/>
              <p:nvPr/>
            </p:nvSpPr>
            <p:spPr bwMode="auto">
              <a:xfrm>
                <a:off x="10731500" y="4889500"/>
                <a:ext cx="523875" cy="622300"/>
              </a:xfrm>
              <a:custGeom>
                <a:avLst/>
                <a:gdLst>
                  <a:gd name="T0" fmla="*/ 131 w 159"/>
                  <a:gd name="T1" fmla="*/ 108 h 189"/>
                  <a:gd name="T2" fmla="*/ 131 w 159"/>
                  <a:gd name="T3" fmla="*/ 34 h 189"/>
                  <a:gd name="T4" fmla="*/ 115 w 159"/>
                  <a:gd name="T5" fmla="*/ 8 h 189"/>
                  <a:gd name="T6" fmla="*/ 159 w 159"/>
                  <a:gd name="T7" fmla="*/ 8 h 189"/>
                  <a:gd name="T8" fmla="*/ 143 w 159"/>
                  <a:gd name="T9" fmla="*/ 49 h 189"/>
                  <a:gd name="T10" fmla="*/ 143 w 159"/>
                  <a:gd name="T11" fmla="*/ 186 h 189"/>
                  <a:gd name="T12" fmla="*/ 138 w 159"/>
                  <a:gd name="T13" fmla="*/ 189 h 189"/>
                  <a:gd name="T14" fmla="*/ 32 w 159"/>
                  <a:gd name="T15" fmla="*/ 47 h 189"/>
                  <a:gd name="T16" fmla="*/ 33 w 159"/>
                  <a:gd name="T17" fmla="*/ 159 h 189"/>
                  <a:gd name="T18" fmla="*/ 52 w 159"/>
                  <a:gd name="T19" fmla="*/ 181 h 189"/>
                  <a:gd name="T20" fmla="*/ 4 w 159"/>
                  <a:gd name="T21" fmla="*/ 181 h 189"/>
                  <a:gd name="T22" fmla="*/ 22 w 159"/>
                  <a:gd name="T23" fmla="*/ 143 h 189"/>
                  <a:gd name="T24" fmla="*/ 22 w 159"/>
                  <a:gd name="T25" fmla="*/ 67 h 189"/>
                  <a:gd name="T26" fmla="*/ 0 w 159"/>
                  <a:gd name="T27" fmla="*/ 11 h 189"/>
                  <a:gd name="T28" fmla="*/ 67 w 159"/>
                  <a:gd name="T29" fmla="*/ 28 h 189"/>
                  <a:gd name="T30" fmla="*/ 127 w 159"/>
                  <a:gd name="T31" fmla="*/ 109 h 189"/>
                  <a:gd name="T32" fmla="*/ 131 w 159"/>
                  <a:gd name="T33" fmla="*/ 108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9" h="189">
                    <a:moveTo>
                      <a:pt x="131" y="108"/>
                    </a:moveTo>
                    <a:cubicBezTo>
                      <a:pt x="131" y="83"/>
                      <a:pt x="133" y="59"/>
                      <a:pt x="131" y="34"/>
                    </a:cubicBezTo>
                    <a:cubicBezTo>
                      <a:pt x="130" y="25"/>
                      <a:pt x="121" y="17"/>
                      <a:pt x="115" y="8"/>
                    </a:cubicBezTo>
                    <a:cubicBezTo>
                      <a:pt x="128" y="8"/>
                      <a:pt x="143" y="8"/>
                      <a:pt x="159" y="8"/>
                    </a:cubicBezTo>
                    <a:cubicBezTo>
                      <a:pt x="140" y="17"/>
                      <a:pt x="143" y="34"/>
                      <a:pt x="143" y="49"/>
                    </a:cubicBezTo>
                    <a:cubicBezTo>
                      <a:pt x="143" y="95"/>
                      <a:pt x="143" y="141"/>
                      <a:pt x="143" y="186"/>
                    </a:cubicBezTo>
                    <a:cubicBezTo>
                      <a:pt x="141" y="187"/>
                      <a:pt x="139" y="188"/>
                      <a:pt x="138" y="189"/>
                    </a:cubicBezTo>
                    <a:cubicBezTo>
                      <a:pt x="104" y="143"/>
                      <a:pt x="70" y="98"/>
                      <a:pt x="32" y="47"/>
                    </a:cubicBezTo>
                    <a:cubicBezTo>
                      <a:pt x="32" y="88"/>
                      <a:pt x="31" y="124"/>
                      <a:pt x="33" y="159"/>
                    </a:cubicBezTo>
                    <a:cubicBezTo>
                      <a:pt x="33" y="166"/>
                      <a:pt x="45" y="173"/>
                      <a:pt x="52" y="181"/>
                    </a:cubicBezTo>
                    <a:cubicBezTo>
                      <a:pt x="36" y="181"/>
                      <a:pt x="20" y="181"/>
                      <a:pt x="4" y="181"/>
                    </a:cubicBezTo>
                    <a:cubicBezTo>
                      <a:pt x="21" y="173"/>
                      <a:pt x="22" y="159"/>
                      <a:pt x="22" y="143"/>
                    </a:cubicBezTo>
                    <a:cubicBezTo>
                      <a:pt x="21" y="118"/>
                      <a:pt x="21" y="93"/>
                      <a:pt x="22" y="67"/>
                    </a:cubicBezTo>
                    <a:cubicBezTo>
                      <a:pt x="22" y="46"/>
                      <a:pt x="25" y="24"/>
                      <a:pt x="0" y="11"/>
                    </a:cubicBezTo>
                    <a:cubicBezTo>
                      <a:pt x="34" y="0"/>
                      <a:pt x="49" y="4"/>
                      <a:pt x="67" y="28"/>
                    </a:cubicBezTo>
                    <a:cubicBezTo>
                      <a:pt x="88" y="55"/>
                      <a:pt x="107" y="82"/>
                      <a:pt x="127" y="109"/>
                    </a:cubicBezTo>
                    <a:cubicBezTo>
                      <a:pt x="129" y="109"/>
                      <a:pt x="130" y="108"/>
                      <a:pt x="131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67" name="Freeform 26">
                <a:extLst>
                  <a:ext uri="{FF2B5EF4-FFF2-40B4-BE49-F238E27FC236}">
                    <a16:creationId xmlns:a16="http://schemas.microsoft.com/office/drawing/2014/main" id="{EBBED2FD-E08C-4145-A606-50E1AF2750F5}"/>
                  </a:ext>
                </a:extLst>
              </p:cNvPr>
              <p:cNvSpPr/>
              <p:nvPr/>
            </p:nvSpPr>
            <p:spPr bwMode="auto">
              <a:xfrm>
                <a:off x="8326438" y="4916487"/>
                <a:ext cx="423863" cy="569913"/>
              </a:xfrm>
              <a:custGeom>
                <a:avLst/>
                <a:gdLst>
                  <a:gd name="T0" fmla="*/ 56 w 129"/>
                  <a:gd name="T1" fmla="*/ 78 h 173"/>
                  <a:gd name="T2" fmla="*/ 96 w 129"/>
                  <a:gd name="T3" fmla="*/ 44 h 173"/>
                  <a:gd name="T4" fmla="*/ 96 w 129"/>
                  <a:gd name="T5" fmla="*/ 130 h 173"/>
                  <a:gd name="T6" fmla="*/ 57 w 129"/>
                  <a:gd name="T7" fmla="*/ 91 h 173"/>
                  <a:gd name="T8" fmla="*/ 58 w 129"/>
                  <a:gd name="T9" fmla="*/ 150 h 173"/>
                  <a:gd name="T10" fmla="*/ 76 w 129"/>
                  <a:gd name="T11" fmla="*/ 173 h 173"/>
                  <a:gd name="T12" fmla="*/ 0 w 129"/>
                  <a:gd name="T13" fmla="*/ 173 h 173"/>
                  <a:gd name="T14" fmla="*/ 19 w 129"/>
                  <a:gd name="T15" fmla="*/ 133 h 173"/>
                  <a:gd name="T16" fmla="*/ 19 w 129"/>
                  <a:gd name="T17" fmla="*/ 37 h 173"/>
                  <a:gd name="T18" fmla="*/ 0 w 129"/>
                  <a:gd name="T19" fmla="*/ 0 h 173"/>
                  <a:gd name="T20" fmla="*/ 129 w 129"/>
                  <a:gd name="T21" fmla="*/ 0 h 173"/>
                  <a:gd name="T22" fmla="*/ 129 w 129"/>
                  <a:gd name="T23" fmla="*/ 47 h 173"/>
                  <a:gd name="T24" fmla="*/ 126 w 129"/>
                  <a:gd name="T25" fmla="*/ 48 h 173"/>
                  <a:gd name="T26" fmla="*/ 120 w 129"/>
                  <a:gd name="T27" fmla="*/ 36 h 173"/>
                  <a:gd name="T28" fmla="*/ 93 w 129"/>
                  <a:gd name="T29" fmla="*/ 10 h 173"/>
                  <a:gd name="T30" fmla="*/ 56 w 129"/>
                  <a:gd name="T31" fmla="*/ 38 h 173"/>
                  <a:gd name="T32" fmla="*/ 56 w 129"/>
                  <a:gd name="T33" fmla="*/ 78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9" h="173">
                    <a:moveTo>
                      <a:pt x="56" y="78"/>
                    </a:moveTo>
                    <a:cubicBezTo>
                      <a:pt x="85" y="81"/>
                      <a:pt x="86" y="59"/>
                      <a:pt x="96" y="44"/>
                    </a:cubicBezTo>
                    <a:cubicBezTo>
                      <a:pt x="96" y="71"/>
                      <a:pt x="96" y="98"/>
                      <a:pt x="96" y="130"/>
                    </a:cubicBezTo>
                    <a:cubicBezTo>
                      <a:pt x="86" y="111"/>
                      <a:pt x="85" y="87"/>
                      <a:pt x="57" y="91"/>
                    </a:cubicBezTo>
                    <a:cubicBezTo>
                      <a:pt x="57" y="111"/>
                      <a:pt x="55" y="131"/>
                      <a:pt x="58" y="150"/>
                    </a:cubicBezTo>
                    <a:cubicBezTo>
                      <a:pt x="59" y="159"/>
                      <a:pt x="69" y="166"/>
                      <a:pt x="76" y="173"/>
                    </a:cubicBezTo>
                    <a:cubicBezTo>
                      <a:pt x="53" y="173"/>
                      <a:pt x="27" y="173"/>
                      <a:pt x="0" y="173"/>
                    </a:cubicBezTo>
                    <a:cubicBezTo>
                      <a:pt x="20" y="166"/>
                      <a:pt x="19" y="149"/>
                      <a:pt x="19" y="133"/>
                    </a:cubicBezTo>
                    <a:cubicBezTo>
                      <a:pt x="18" y="101"/>
                      <a:pt x="19" y="69"/>
                      <a:pt x="19" y="37"/>
                    </a:cubicBezTo>
                    <a:cubicBezTo>
                      <a:pt x="19" y="22"/>
                      <a:pt x="20" y="6"/>
                      <a:pt x="0" y="0"/>
                    </a:cubicBezTo>
                    <a:cubicBezTo>
                      <a:pt x="42" y="0"/>
                      <a:pt x="85" y="0"/>
                      <a:pt x="129" y="0"/>
                    </a:cubicBezTo>
                    <a:cubicBezTo>
                      <a:pt x="129" y="16"/>
                      <a:pt x="129" y="31"/>
                      <a:pt x="129" y="47"/>
                    </a:cubicBezTo>
                    <a:cubicBezTo>
                      <a:pt x="128" y="47"/>
                      <a:pt x="127" y="48"/>
                      <a:pt x="126" y="48"/>
                    </a:cubicBezTo>
                    <a:cubicBezTo>
                      <a:pt x="124" y="44"/>
                      <a:pt x="123" y="39"/>
                      <a:pt x="120" y="36"/>
                    </a:cubicBezTo>
                    <a:cubicBezTo>
                      <a:pt x="112" y="27"/>
                      <a:pt x="104" y="14"/>
                      <a:pt x="93" y="10"/>
                    </a:cubicBezTo>
                    <a:cubicBezTo>
                      <a:pt x="64" y="0"/>
                      <a:pt x="56" y="7"/>
                      <a:pt x="56" y="38"/>
                    </a:cubicBezTo>
                    <a:cubicBezTo>
                      <a:pt x="56" y="51"/>
                      <a:pt x="56" y="64"/>
                      <a:pt x="56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68" name="Freeform 27">
                <a:extLst>
                  <a:ext uri="{FF2B5EF4-FFF2-40B4-BE49-F238E27FC236}">
                    <a16:creationId xmlns:a16="http://schemas.microsoft.com/office/drawing/2014/main" id="{B568AB21-EE81-4B25-8C00-438206F005B1}"/>
                  </a:ext>
                </a:extLst>
              </p:cNvPr>
              <p:cNvSpPr/>
              <p:nvPr/>
            </p:nvSpPr>
            <p:spPr bwMode="auto">
              <a:xfrm>
                <a:off x="2260600" y="4913312"/>
                <a:ext cx="498475" cy="601663"/>
              </a:xfrm>
              <a:custGeom>
                <a:avLst/>
                <a:gdLst>
                  <a:gd name="T0" fmla="*/ 105 w 151"/>
                  <a:gd name="T1" fmla="*/ 0 h 183"/>
                  <a:gd name="T2" fmla="*/ 151 w 151"/>
                  <a:gd name="T3" fmla="*/ 0 h 183"/>
                  <a:gd name="T4" fmla="*/ 136 w 151"/>
                  <a:gd name="T5" fmla="*/ 46 h 183"/>
                  <a:gd name="T6" fmla="*/ 132 w 151"/>
                  <a:gd name="T7" fmla="*/ 133 h 183"/>
                  <a:gd name="T8" fmla="*/ 71 w 151"/>
                  <a:gd name="T9" fmla="*/ 182 h 183"/>
                  <a:gd name="T10" fmla="*/ 13 w 151"/>
                  <a:gd name="T11" fmla="*/ 128 h 183"/>
                  <a:gd name="T12" fmla="*/ 12 w 151"/>
                  <a:gd name="T13" fmla="*/ 38 h 183"/>
                  <a:gd name="T14" fmla="*/ 0 w 151"/>
                  <a:gd name="T15" fmla="*/ 1 h 183"/>
                  <a:gd name="T16" fmla="*/ 70 w 151"/>
                  <a:gd name="T17" fmla="*/ 1 h 183"/>
                  <a:gd name="T18" fmla="*/ 50 w 151"/>
                  <a:gd name="T19" fmla="*/ 44 h 183"/>
                  <a:gd name="T20" fmla="*/ 50 w 151"/>
                  <a:gd name="T21" fmla="*/ 126 h 183"/>
                  <a:gd name="T22" fmla="*/ 82 w 151"/>
                  <a:gd name="T23" fmla="*/ 169 h 183"/>
                  <a:gd name="T24" fmla="*/ 122 w 151"/>
                  <a:gd name="T25" fmla="*/ 130 h 183"/>
                  <a:gd name="T26" fmla="*/ 123 w 151"/>
                  <a:gd name="T27" fmla="*/ 27 h 183"/>
                  <a:gd name="T28" fmla="*/ 105 w 151"/>
                  <a:gd name="T29" fmla="*/ 0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83">
                    <a:moveTo>
                      <a:pt x="105" y="0"/>
                    </a:moveTo>
                    <a:cubicBezTo>
                      <a:pt x="119" y="0"/>
                      <a:pt x="135" y="0"/>
                      <a:pt x="151" y="0"/>
                    </a:cubicBezTo>
                    <a:cubicBezTo>
                      <a:pt x="131" y="11"/>
                      <a:pt x="136" y="29"/>
                      <a:pt x="136" y="46"/>
                    </a:cubicBezTo>
                    <a:cubicBezTo>
                      <a:pt x="135" y="75"/>
                      <a:pt x="136" y="104"/>
                      <a:pt x="132" y="133"/>
                    </a:cubicBezTo>
                    <a:cubicBezTo>
                      <a:pt x="129" y="167"/>
                      <a:pt x="106" y="183"/>
                      <a:pt x="71" y="182"/>
                    </a:cubicBezTo>
                    <a:cubicBezTo>
                      <a:pt x="36" y="180"/>
                      <a:pt x="15" y="162"/>
                      <a:pt x="13" y="128"/>
                    </a:cubicBezTo>
                    <a:cubicBezTo>
                      <a:pt x="12" y="98"/>
                      <a:pt x="14" y="68"/>
                      <a:pt x="12" y="38"/>
                    </a:cubicBezTo>
                    <a:cubicBezTo>
                      <a:pt x="11" y="26"/>
                      <a:pt x="5" y="14"/>
                      <a:pt x="0" y="1"/>
                    </a:cubicBezTo>
                    <a:cubicBezTo>
                      <a:pt x="20" y="1"/>
                      <a:pt x="45" y="1"/>
                      <a:pt x="70" y="1"/>
                    </a:cubicBezTo>
                    <a:cubicBezTo>
                      <a:pt x="44" y="7"/>
                      <a:pt x="50" y="27"/>
                      <a:pt x="50" y="44"/>
                    </a:cubicBezTo>
                    <a:cubicBezTo>
                      <a:pt x="49" y="71"/>
                      <a:pt x="49" y="99"/>
                      <a:pt x="50" y="126"/>
                    </a:cubicBezTo>
                    <a:cubicBezTo>
                      <a:pt x="51" y="153"/>
                      <a:pt x="62" y="168"/>
                      <a:pt x="82" y="169"/>
                    </a:cubicBezTo>
                    <a:cubicBezTo>
                      <a:pt x="104" y="170"/>
                      <a:pt x="120" y="157"/>
                      <a:pt x="122" y="130"/>
                    </a:cubicBezTo>
                    <a:cubicBezTo>
                      <a:pt x="125" y="96"/>
                      <a:pt x="125" y="61"/>
                      <a:pt x="123" y="27"/>
                    </a:cubicBezTo>
                    <a:cubicBezTo>
                      <a:pt x="123" y="18"/>
                      <a:pt x="112" y="10"/>
                      <a:pt x="10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69" name="Freeform 28">
                <a:extLst>
                  <a:ext uri="{FF2B5EF4-FFF2-40B4-BE49-F238E27FC236}">
                    <a16:creationId xmlns:a16="http://schemas.microsoft.com/office/drawing/2014/main" id="{05F7BE98-9F56-4A47-AA14-F471EE13D6C6}"/>
                  </a:ext>
                </a:extLst>
              </p:cNvPr>
              <p:cNvSpPr/>
              <p:nvPr/>
            </p:nvSpPr>
            <p:spPr bwMode="auto">
              <a:xfrm>
                <a:off x="5426075" y="4864100"/>
                <a:ext cx="381000" cy="657225"/>
              </a:xfrm>
              <a:custGeom>
                <a:avLst/>
                <a:gdLst>
                  <a:gd name="T0" fmla="*/ 102 w 116"/>
                  <a:gd name="T1" fmla="*/ 15 h 200"/>
                  <a:gd name="T2" fmla="*/ 102 w 116"/>
                  <a:gd name="T3" fmla="*/ 68 h 200"/>
                  <a:gd name="T4" fmla="*/ 75 w 116"/>
                  <a:gd name="T5" fmla="*/ 29 h 200"/>
                  <a:gd name="T6" fmla="*/ 42 w 116"/>
                  <a:gd name="T7" fmla="*/ 22 h 200"/>
                  <a:gd name="T8" fmla="*/ 29 w 116"/>
                  <a:gd name="T9" fmla="*/ 47 h 200"/>
                  <a:gd name="T10" fmla="*/ 41 w 116"/>
                  <a:gd name="T11" fmla="*/ 66 h 200"/>
                  <a:gd name="T12" fmla="*/ 80 w 116"/>
                  <a:gd name="T13" fmla="*/ 90 h 200"/>
                  <a:gd name="T14" fmla="*/ 106 w 116"/>
                  <a:gd name="T15" fmla="*/ 160 h 200"/>
                  <a:gd name="T16" fmla="*/ 40 w 116"/>
                  <a:gd name="T17" fmla="*/ 194 h 200"/>
                  <a:gd name="T18" fmla="*/ 2 w 116"/>
                  <a:gd name="T19" fmla="*/ 187 h 200"/>
                  <a:gd name="T20" fmla="*/ 2 w 116"/>
                  <a:gd name="T21" fmla="*/ 133 h 200"/>
                  <a:gd name="T22" fmla="*/ 5 w 116"/>
                  <a:gd name="T23" fmla="*/ 131 h 200"/>
                  <a:gd name="T24" fmla="*/ 12 w 116"/>
                  <a:gd name="T25" fmla="*/ 150 h 200"/>
                  <a:gd name="T26" fmla="*/ 49 w 116"/>
                  <a:gd name="T27" fmla="*/ 185 h 200"/>
                  <a:gd name="T28" fmla="*/ 79 w 116"/>
                  <a:gd name="T29" fmla="*/ 168 h 200"/>
                  <a:gd name="T30" fmla="*/ 69 w 116"/>
                  <a:gd name="T31" fmla="*/ 134 h 200"/>
                  <a:gd name="T32" fmla="*/ 30 w 116"/>
                  <a:gd name="T33" fmla="*/ 111 h 200"/>
                  <a:gd name="T34" fmla="*/ 1 w 116"/>
                  <a:gd name="T35" fmla="*/ 60 h 200"/>
                  <a:gd name="T36" fmla="*/ 71 w 116"/>
                  <a:gd name="T37" fmla="*/ 12 h 200"/>
                  <a:gd name="T38" fmla="*/ 102 w 116"/>
                  <a:gd name="T39" fmla="*/ 1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6" h="200">
                    <a:moveTo>
                      <a:pt x="102" y="15"/>
                    </a:moveTo>
                    <a:cubicBezTo>
                      <a:pt x="102" y="29"/>
                      <a:pt x="102" y="47"/>
                      <a:pt x="102" y="68"/>
                    </a:cubicBezTo>
                    <a:cubicBezTo>
                      <a:pt x="92" y="52"/>
                      <a:pt x="86" y="38"/>
                      <a:pt x="75" y="29"/>
                    </a:cubicBezTo>
                    <a:cubicBezTo>
                      <a:pt x="67" y="23"/>
                      <a:pt x="52" y="20"/>
                      <a:pt x="42" y="22"/>
                    </a:cubicBezTo>
                    <a:cubicBezTo>
                      <a:pt x="35" y="23"/>
                      <a:pt x="30" y="38"/>
                      <a:pt x="29" y="47"/>
                    </a:cubicBezTo>
                    <a:cubicBezTo>
                      <a:pt x="28" y="53"/>
                      <a:pt x="35" y="62"/>
                      <a:pt x="41" y="66"/>
                    </a:cubicBezTo>
                    <a:cubicBezTo>
                      <a:pt x="53" y="75"/>
                      <a:pt x="67" y="82"/>
                      <a:pt x="80" y="90"/>
                    </a:cubicBezTo>
                    <a:cubicBezTo>
                      <a:pt x="106" y="105"/>
                      <a:pt x="116" y="132"/>
                      <a:pt x="106" y="160"/>
                    </a:cubicBezTo>
                    <a:cubicBezTo>
                      <a:pt x="95" y="188"/>
                      <a:pt x="72" y="200"/>
                      <a:pt x="40" y="194"/>
                    </a:cubicBezTo>
                    <a:cubicBezTo>
                      <a:pt x="28" y="191"/>
                      <a:pt x="17" y="190"/>
                      <a:pt x="2" y="187"/>
                    </a:cubicBezTo>
                    <a:cubicBezTo>
                      <a:pt x="2" y="172"/>
                      <a:pt x="2" y="152"/>
                      <a:pt x="2" y="133"/>
                    </a:cubicBezTo>
                    <a:cubicBezTo>
                      <a:pt x="3" y="132"/>
                      <a:pt x="4" y="132"/>
                      <a:pt x="5" y="131"/>
                    </a:cubicBezTo>
                    <a:cubicBezTo>
                      <a:pt x="8" y="138"/>
                      <a:pt x="10" y="144"/>
                      <a:pt x="12" y="150"/>
                    </a:cubicBezTo>
                    <a:cubicBezTo>
                      <a:pt x="19" y="167"/>
                      <a:pt x="28" y="183"/>
                      <a:pt x="49" y="185"/>
                    </a:cubicBezTo>
                    <a:cubicBezTo>
                      <a:pt x="63" y="186"/>
                      <a:pt x="74" y="182"/>
                      <a:pt x="79" y="168"/>
                    </a:cubicBezTo>
                    <a:cubicBezTo>
                      <a:pt x="84" y="154"/>
                      <a:pt x="81" y="143"/>
                      <a:pt x="69" y="134"/>
                    </a:cubicBezTo>
                    <a:cubicBezTo>
                      <a:pt x="57" y="126"/>
                      <a:pt x="43" y="119"/>
                      <a:pt x="30" y="111"/>
                    </a:cubicBezTo>
                    <a:cubicBezTo>
                      <a:pt x="12" y="99"/>
                      <a:pt x="0" y="83"/>
                      <a:pt x="1" y="60"/>
                    </a:cubicBezTo>
                    <a:cubicBezTo>
                      <a:pt x="3" y="21"/>
                      <a:pt x="34" y="0"/>
                      <a:pt x="71" y="12"/>
                    </a:cubicBezTo>
                    <a:cubicBezTo>
                      <a:pt x="80" y="15"/>
                      <a:pt x="90" y="14"/>
                      <a:pt x="102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0" name="Freeform 29">
                <a:extLst>
                  <a:ext uri="{FF2B5EF4-FFF2-40B4-BE49-F238E27FC236}">
                    <a16:creationId xmlns:a16="http://schemas.microsoft.com/office/drawing/2014/main" id="{D67814E7-C513-43E3-87C1-CA6D2E2104B6}"/>
                  </a:ext>
                </a:extLst>
              </p:cNvPr>
              <p:cNvSpPr/>
              <p:nvPr/>
            </p:nvSpPr>
            <p:spPr bwMode="auto">
              <a:xfrm>
                <a:off x="6724650" y="4913312"/>
                <a:ext cx="509588" cy="576263"/>
              </a:xfrm>
              <a:custGeom>
                <a:avLst/>
                <a:gdLst>
                  <a:gd name="T0" fmla="*/ 74 w 155"/>
                  <a:gd name="T1" fmla="*/ 0 h 175"/>
                  <a:gd name="T2" fmla="*/ 64 w 155"/>
                  <a:gd name="T3" fmla="*/ 32 h 175"/>
                  <a:gd name="T4" fmla="*/ 92 w 155"/>
                  <a:gd name="T5" fmla="*/ 87 h 175"/>
                  <a:gd name="T6" fmla="*/ 118 w 155"/>
                  <a:gd name="T7" fmla="*/ 40 h 175"/>
                  <a:gd name="T8" fmla="*/ 108 w 155"/>
                  <a:gd name="T9" fmla="*/ 1 h 175"/>
                  <a:gd name="T10" fmla="*/ 155 w 155"/>
                  <a:gd name="T11" fmla="*/ 1 h 175"/>
                  <a:gd name="T12" fmla="*/ 98 w 155"/>
                  <a:gd name="T13" fmla="*/ 139 h 175"/>
                  <a:gd name="T14" fmla="*/ 118 w 155"/>
                  <a:gd name="T15" fmla="*/ 175 h 175"/>
                  <a:gd name="T16" fmla="*/ 45 w 155"/>
                  <a:gd name="T17" fmla="*/ 175 h 175"/>
                  <a:gd name="T18" fmla="*/ 58 w 155"/>
                  <a:gd name="T19" fmla="*/ 139 h 175"/>
                  <a:gd name="T20" fmla="*/ 53 w 155"/>
                  <a:gd name="T21" fmla="*/ 96 h 175"/>
                  <a:gd name="T22" fmla="*/ 23 w 155"/>
                  <a:gd name="T23" fmla="*/ 33 h 175"/>
                  <a:gd name="T24" fmla="*/ 0 w 155"/>
                  <a:gd name="T25" fmla="*/ 0 h 175"/>
                  <a:gd name="T26" fmla="*/ 74 w 155"/>
                  <a:gd name="T27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5" h="175">
                    <a:moveTo>
                      <a:pt x="74" y="0"/>
                    </a:moveTo>
                    <a:cubicBezTo>
                      <a:pt x="53" y="7"/>
                      <a:pt x="57" y="18"/>
                      <a:pt x="64" y="32"/>
                    </a:cubicBezTo>
                    <a:cubicBezTo>
                      <a:pt x="73" y="49"/>
                      <a:pt x="82" y="66"/>
                      <a:pt x="92" y="87"/>
                    </a:cubicBezTo>
                    <a:cubicBezTo>
                      <a:pt x="101" y="69"/>
                      <a:pt x="110" y="55"/>
                      <a:pt x="118" y="40"/>
                    </a:cubicBezTo>
                    <a:cubicBezTo>
                      <a:pt x="125" y="25"/>
                      <a:pt x="134" y="9"/>
                      <a:pt x="108" y="1"/>
                    </a:cubicBezTo>
                    <a:cubicBezTo>
                      <a:pt x="124" y="1"/>
                      <a:pt x="141" y="1"/>
                      <a:pt x="155" y="1"/>
                    </a:cubicBezTo>
                    <a:cubicBezTo>
                      <a:pt x="127" y="44"/>
                      <a:pt x="92" y="82"/>
                      <a:pt x="98" y="139"/>
                    </a:cubicBezTo>
                    <a:cubicBezTo>
                      <a:pt x="99" y="155"/>
                      <a:pt x="99" y="169"/>
                      <a:pt x="118" y="175"/>
                    </a:cubicBezTo>
                    <a:cubicBezTo>
                      <a:pt x="92" y="175"/>
                      <a:pt x="66" y="175"/>
                      <a:pt x="45" y="175"/>
                    </a:cubicBezTo>
                    <a:cubicBezTo>
                      <a:pt x="49" y="163"/>
                      <a:pt x="57" y="151"/>
                      <a:pt x="58" y="139"/>
                    </a:cubicBezTo>
                    <a:cubicBezTo>
                      <a:pt x="60" y="125"/>
                      <a:pt x="58" y="109"/>
                      <a:pt x="53" y="96"/>
                    </a:cubicBezTo>
                    <a:cubicBezTo>
                      <a:pt x="45" y="74"/>
                      <a:pt x="34" y="54"/>
                      <a:pt x="23" y="33"/>
                    </a:cubicBezTo>
                    <a:cubicBezTo>
                      <a:pt x="17" y="22"/>
                      <a:pt x="8" y="12"/>
                      <a:pt x="0" y="0"/>
                    </a:cubicBezTo>
                    <a:cubicBezTo>
                      <a:pt x="25" y="0"/>
                      <a:pt x="49" y="0"/>
                      <a:pt x="7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1" name="Freeform 30">
                <a:extLst>
                  <a:ext uri="{FF2B5EF4-FFF2-40B4-BE49-F238E27FC236}">
                    <a16:creationId xmlns:a16="http://schemas.microsoft.com/office/drawing/2014/main" id="{2906F011-E5BA-47E2-AAD6-EDD1CE30FBE0}"/>
                  </a:ext>
                </a:extLst>
              </p:cNvPr>
              <p:cNvSpPr/>
              <p:nvPr/>
            </p:nvSpPr>
            <p:spPr bwMode="auto">
              <a:xfrm>
                <a:off x="6196013" y="4913312"/>
                <a:ext cx="452438" cy="576263"/>
              </a:xfrm>
              <a:custGeom>
                <a:avLst/>
                <a:gdLst>
                  <a:gd name="T0" fmla="*/ 0 w 137"/>
                  <a:gd name="T1" fmla="*/ 48 h 175"/>
                  <a:gd name="T2" fmla="*/ 0 w 137"/>
                  <a:gd name="T3" fmla="*/ 0 h 175"/>
                  <a:gd name="T4" fmla="*/ 137 w 137"/>
                  <a:gd name="T5" fmla="*/ 0 h 175"/>
                  <a:gd name="T6" fmla="*/ 137 w 137"/>
                  <a:gd name="T7" fmla="*/ 50 h 175"/>
                  <a:gd name="T8" fmla="*/ 87 w 137"/>
                  <a:gd name="T9" fmla="*/ 9 h 175"/>
                  <a:gd name="T10" fmla="*/ 87 w 137"/>
                  <a:gd name="T11" fmla="*/ 48 h 175"/>
                  <a:gd name="T12" fmla="*/ 87 w 137"/>
                  <a:gd name="T13" fmla="*/ 136 h 175"/>
                  <a:gd name="T14" fmla="*/ 109 w 137"/>
                  <a:gd name="T15" fmla="*/ 175 h 175"/>
                  <a:gd name="T16" fmla="*/ 28 w 137"/>
                  <a:gd name="T17" fmla="*/ 175 h 175"/>
                  <a:gd name="T18" fmla="*/ 50 w 137"/>
                  <a:gd name="T19" fmla="*/ 135 h 175"/>
                  <a:gd name="T20" fmla="*/ 50 w 137"/>
                  <a:gd name="T21" fmla="*/ 12 h 175"/>
                  <a:gd name="T22" fmla="*/ 0 w 137"/>
                  <a:gd name="T23" fmla="*/ 48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7" h="175">
                    <a:moveTo>
                      <a:pt x="0" y="48"/>
                    </a:moveTo>
                    <a:cubicBezTo>
                      <a:pt x="0" y="33"/>
                      <a:pt x="0" y="17"/>
                      <a:pt x="0" y="0"/>
                    </a:cubicBezTo>
                    <a:cubicBezTo>
                      <a:pt x="46" y="0"/>
                      <a:pt x="91" y="0"/>
                      <a:pt x="137" y="0"/>
                    </a:cubicBezTo>
                    <a:cubicBezTo>
                      <a:pt x="137" y="18"/>
                      <a:pt x="137" y="34"/>
                      <a:pt x="137" y="50"/>
                    </a:cubicBezTo>
                    <a:cubicBezTo>
                      <a:pt x="127" y="29"/>
                      <a:pt x="119" y="7"/>
                      <a:pt x="87" y="9"/>
                    </a:cubicBezTo>
                    <a:cubicBezTo>
                      <a:pt x="87" y="22"/>
                      <a:pt x="87" y="35"/>
                      <a:pt x="87" y="48"/>
                    </a:cubicBezTo>
                    <a:cubicBezTo>
                      <a:pt x="87" y="78"/>
                      <a:pt x="88" y="107"/>
                      <a:pt x="87" y="136"/>
                    </a:cubicBezTo>
                    <a:cubicBezTo>
                      <a:pt x="86" y="154"/>
                      <a:pt x="88" y="168"/>
                      <a:pt x="109" y="175"/>
                    </a:cubicBezTo>
                    <a:cubicBezTo>
                      <a:pt x="82" y="175"/>
                      <a:pt x="55" y="175"/>
                      <a:pt x="28" y="175"/>
                    </a:cubicBezTo>
                    <a:cubicBezTo>
                      <a:pt x="50" y="169"/>
                      <a:pt x="50" y="153"/>
                      <a:pt x="50" y="135"/>
                    </a:cubicBezTo>
                    <a:cubicBezTo>
                      <a:pt x="49" y="94"/>
                      <a:pt x="50" y="53"/>
                      <a:pt x="50" y="12"/>
                    </a:cubicBezTo>
                    <a:cubicBezTo>
                      <a:pt x="25" y="7"/>
                      <a:pt x="18" y="12"/>
                      <a:pt x="0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2" name="Freeform 31">
                <a:extLst>
                  <a:ext uri="{FF2B5EF4-FFF2-40B4-BE49-F238E27FC236}">
                    <a16:creationId xmlns:a16="http://schemas.microsoft.com/office/drawing/2014/main" id="{ABECB325-1A7F-403F-8A38-F61A328182BA}"/>
                  </a:ext>
                </a:extLst>
              </p:cNvPr>
              <p:cNvSpPr/>
              <p:nvPr/>
            </p:nvSpPr>
            <p:spPr bwMode="auto">
              <a:xfrm>
                <a:off x="9182100" y="4895850"/>
                <a:ext cx="534988" cy="628650"/>
              </a:xfrm>
              <a:custGeom>
                <a:avLst/>
                <a:gdLst>
                  <a:gd name="T0" fmla="*/ 158 w 162"/>
                  <a:gd name="T1" fmla="*/ 7 h 191"/>
                  <a:gd name="T2" fmla="*/ 158 w 162"/>
                  <a:gd name="T3" fmla="*/ 66 h 191"/>
                  <a:gd name="T4" fmla="*/ 147 w 162"/>
                  <a:gd name="T5" fmla="*/ 50 h 191"/>
                  <a:gd name="T6" fmla="*/ 126 w 162"/>
                  <a:gd name="T7" fmla="*/ 21 h 191"/>
                  <a:gd name="T8" fmla="*/ 66 w 162"/>
                  <a:gd name="T9" fmla="*/ 35 h 191"/>
                  <a:gd name="T10" fmla="*/ 63 w 162"/>
                  <a:gd name="T11" fmla="*/ 140 h 191"/>
                  <a:gd name="T12" fmla="*/ 131 w 162"/>
                  <a:gd name="T13" fmla="*/ 164 h 191"/>
                  <a:gd name="T14" fmla="*/ 162 w 162"/>
                  <a:gd name="T15" fmla="*/ 139 h 191"/>
                  <a:gd name="T16" fmla="*/ 158 w 162"/>
                  <a:gd name="T17" fmla="*/ 154 h 191"/>
                  <a:gd name="T18" fmla="*/ 87 w 162"/>
                  <a:gd name="T19" fmla="*/ 186 h 191"/>
                  <a:gd name="T20" fmla="*/ 21 w 162"/>
                  <a:gd name="T21" fmla="*/ 132 h 191"/>
                  <a:gd name="T22" fmla="*/ 77 w 162"/>
                  <a:gd name="T23" fmla="*/ 4 h 191"/>
                  <a:gd name="T24" fmla="*/ 127 w 162"/>
                  <a:gd name="T25" fmla="*/ 7 h 191"/>
                  <a:gd name="T26" fmla="*/ 158 w 162"/>
                  <a:gd name="T27" fmla="*/ 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2" h="191">
                    <a:moveTo>
                      <a:pt x="158" y="7"/>
                    </a:moveTo>
                    <a:cubicBezTo>
                      <a:pt x="158" y="22"/>
                      <a:pt x="158" y="41"/>
                      <a:pt x="158" y="66"/>
                    </a:cubicBezTo>
                    <a:cubicBezTo>
                      <a:pt x="153" y="57"/>
                      <a:pt x="150" y="53"/>
                      <a:pt x="147" y="50"/>
                    </a:cubicBezTo>
                    <a:cubicBezTo>
                      <a:pt x="140" y="40"/>
                      <a:pt x="135" y="29"/>
                      <a:pt x="126" y="21"/>
                    </a:cubicBezTo>
                    <a:cubicBezTo>
                      <a:pt x="105" y="2"/>
                      <a:pt x="75" y="8"/>
                      <a:pt x="66" y="35"/>
                    </a:cubicBezTo>
                    <a:cubicBezTo>
                      <a:pt x="53" y="69"/>
                      <a:pt x="52" y="105"/>
                      <a:pt x="63" y="140"/>
                    </a:cubicBezTo>
                    <a:cubicBezTo>
                      <a:pt x="73" y="174"/>
                      <a:pt x="101" y="183"/>
                      <a:pt x="131" y="164"/>
                    </a:cubicBezTo>
                    <a:cubicBezTo>
                      <a:pt x="140" y="158"/>
                      <a:pt x="149" y="150"/>
                      <a:pt x="162" y="139"/>
                    </a:cubicBezTo>
                    <a:cubicBezTo>
                      <a:pt x="160" y="148"/>
                      <a:pt x="160" y="151"/>
                      <a:pt x="158" y="154"/>
                    </a:cubicBezTo>
                    <a:cubicBezTo>
                      <a:pt x="140" y="177"/>
                      <a:pt x="117" y="191"/>
                      <a:pt x="87" y="186"/>
                    </a:cubicBezTo>
                    <a:cubicBezTo>
                      <a:pt x="55" y="181"/>
                      <a:pt x="32" y="163"/>
                      <a:pt x="21" y="132"/>
                    </a:cubicBezTo>
                    <a:cubicBezTo>
                      <a:pt x="0" y="78"/>
                      <a:pt x="25" y="18"/>
                      <a:pt x="77" y="4"/>
                    </a:cubicBezTo>
                    <a:cubicBezTo>
                      <a:pt x="92" y="0"/>
                      <a:pt x="110" y="6"/>
                      <a:pt x="127" y="7"/>
                    </a:cubicBezTo>
                    <a:cubicBezTo>
                      <a:pt x="136" y="8"/>
                      <a:pt x="146" y="7"/>
                      <a:pt x="158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42D48BD9-3C83-444E-87B4-F68E6EBE96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328400" y="4883150"/>
                <a:ext cx="501650" cy="606425"/>
              </a:xfrm>
              <a:custGeom>
                <a:avLst/>
                <a:gdLst>
                  <a:gd name="T0" fmla="*/ 152 w 152"/>
                  <a:gd name="T1" fmla="*/ 184 h 184"/>
                  <a:gd name="T2" fmla="*/ 81 w 152"/>
                  <a:gd name="T3" fmla="*/ 184 h 184"/>
                  <a:gd name="T4" fmla="*/ 93 w 152"/>
                  <a:gd name="T5" fmla="*/ 149 h 184"/>
                  <a:gd name="T6" fmla="*/ 47 w 152"/>
                  <a:gd name="T7" fmla="*/ 134 h 184"/>
                  <a:gd name="T8" fmla="*/ 28 w 152"/>
                  <a:gd name="T9" fmla="*/ 159 h 184"/>
                  <a:gd name="T10" fmla="*/ 38 w 152"/>
                  <a:gd name="T11" fmla="*/ 183 h 184"/>
                  <a:gd name="T12" fmla="*/ 0 w 152"/>
                  <a:gd name="T13" fmla="*/ 183 h 184"/>
                  <a:gd name="T14" fmla="*/ 23 w 152"/>
                  <a:gd name="T15" fmla="*/ 135 h 184"/>
                  <a:gd name="T16" fmla="*/ 65 w 152"/>
                  <a:gd name="T17" fmla="*/ 21 h 184"/>
                  <a:gd name="T18" fmla="*/ 74 w 152"/>
                  <a:gd name="T19" fmla="*/ 0 h 184"/>
                  <a:gd name="T20" fmla="*/ 85 w 152"/>
                  <a:gd name="T21" fmla="*/ 22 h 184"/>
                  <a:gd name="T22" fmla="*/ 134 w 152"/>
                  <a:gd name="T23" fmla="*/ 151 h 184"/>
                  <a:gd name="T24" fmla="*/ 152 w 152"/>
                  <a:gd name="T25" fmla="*/ 184 h 184"/>
                  <a:gd name="T26" fmla="*/ 61 w 152"/>
                  <a:gd name="T27" fmla="*/ 62 h 184"/>
                  <a:gd name="T28" fmla="*/ 39 w 152"/>
                  <a:gd name="T29" fmla="*/ 122 h 184"/>
                  <a:gd name="T30" fmla="*/ 83 w 152"/>
                  <a:gd name="T31" fmla="*/ 122 h 184"/>
                  <a:gd name="T32" fmla="*/ 61 w 152"/>
                  <a:gd name="T33" fmla="*/ 62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2" h="184">
                    <a:moveTo>
                      <a:pt x="152" y="184"/>
                    </a:moveTo>
                    <a:cubicBezTo>
                      <a:pt x="128" y="184"/>
                      <a:pt x="105" y="184"/>
                      <a:pt x="81" y="184"/>
                    </a:cubicBezTo>
                    <a:cubicBezTo>
                      <a:pt x="102" y="177"/>
                      <a:pt x="99" y="164"/>
                      <a:pt x="93" y="149"/>
                    </a:cubicBezTo>
                    <a:cubicBezTo>
                      <a:pt x="84" y="123"/>
                      <a:pt x="63" y="137"/>
                      <a:pt x="47" y="134"/>
                    </a:cubicBezTo>
                    <a:cubicBezTo>
                      <a:pt x="29" y="131"/>
                      <a:pt x="30" y="148"/>
                      <a:pt x="28" y="159"/>
                    </a:cubicBezTo>
                    <a:cubicBezTo>
                      <a:pt x="27" y="166"/>
                      <a:pt x="34" y="175"/>
                      <a:pt x="38" y="183"/>
                    </a:cubicBezTo>
                    <a:cubicBezTo>
                      <a:pt x="27" y="183"/>
                      <a:pt x="13" y="183"/>
                      <a:pt x="0" y="183"/>
                    </a:cubicBezTo>
                    <a:cubicBezTo>
                      <a:pt x="8" y="168"/>
                      <a:pt x="17" y="152"/>
                      <a:pt x="23" y="135"/>
                    </a:cubicBezTo>
                    <a:cubicBezTo>
                      <a:pt x="38" y="98"/>
                      <a:pt x="51" y="59"/>
                      <a:pt x="65" y="21"/>
                    </a:cubicBezTo>
                    <a:cubicBezTo>
                      <a:pt x="67" y="16"/>
                      <a:pt x="69" y="10"/>
                      <a:pt x="74" y="0"/>
                    </a:cubicBezTo>
                    <a:cubicBezTo>
                      <a:pt x="79" y="10"/>
                      <a:pt x="82" y="16"/>
                      <a:pt x="85" y="22"/>
                    </a:cubicBezTo>
                    <a:cubicBezTo>
                      <a:pt x="101" y="65"/>
                      <a:pt x="117" y="108"/>
                      <a:pt x="134" y="151"/>
                    </a:cubicBezTo>
                    <a:cubicBezTo>
                      <a:pt x="138" y="162"/>
                      <a:pt x="145" y="172"/>
                      <a:pt x="152" y="184"/>
                    </a:cubicBezTo>
                    <a:close/>
                    <a:moveTo>
                      <a:pt x="61" y="62"/>
                    </a:moveTo>
                    <a:cubicBezTo>
                      <a:pt x="52" y="85"/>
                      <a:pt x="46" y="103"/>
                      <a:pt x="39" y="122"/>
                    </a:cubicBezTo>
                    <a:cubicBezTo>
                      <a:pt x="55" y="122"/>
                      <a:pt x="68" y="122"/>
                      <a:pt x="83" y="122"/>
                    </a:cubicBezTo>
                    <a:cubicBezTo>
                      <a:pt x="76" y="103"/>
                      <a:pt x="69" y="84"/>
                      <a:pt x="61" y="6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E3E1ABE4-CEC3-4010-85C5-12D164F684C3}"/>
                  </a:ext>
                </a:extLst>
              </p:cNvPr>
              <p:cNvSpPr/>
              <p:nvPr/>
            </p:nvSpPr>
            <p:spPr bwMode="auto">
              <a:xfrm>
                <a:off x="3727450" y="4916487"/>
                <a:ext cx="504825" cy="604838"/>
              </a:xfrm>
              <a:custGeom>
                <a:avLst/>
                <a:gdLst>
                  <a:gd name="T0" fmla="*/ 112 w 153"/>
                  <a:gd name="T1" fmla="*/ 0 h 184"/>
                  <a:gd name="T2" fmla="*/ 153 w 153"/>
                  <a:gd name="T3" fmla="*/ 0 h 184"/>
                  <a:gd name="T4" fmla="*/ 133 w 153"/>
                  <a:gd name="T5" fmla="*/ 37 h 184"/>
                  <a:gd name="T6" fmla="*/ 81 w 153"/>
                  <a:gd name="T7" fmla="*/ 184 h 184"/>
                  <a:gd name="T8" fmla="*/ 72 w 153"/>
                  <a:gd name="T9" fmla="*/ 169 h 184"/>
                  <a:gd name="T10" fmla="*/ 19 w 153"/>
                  <a:gd name="T11" fmla="*/ 31 h 184"/>
                  <a:gd name="T12" fmla="*/ 0 w 153"/>
                  <a:gd name="T13" fmla="*/ 0 h 184"/>
                  <a:gd name="T14" fmla="*/ 73 w 153"/>
                  <a:gd name="T15" fmla="*/ 0 h 184"/>
                  <a:gd name="T16" fmla="*/ 61 w 153"/>
                  <a:gd name="T17" fmla="*/ 34 h 184"/>
                  <a:gd name="T18" fmla="*/ 93 w 153"/>
                  <a:gd name="T19" fmla="*/ 118 h 184"/>
                  <a:gd name="T20" fmla="*/ 124 w 153"/>
                  <a:gd name="T21" fmla="*/ 24 h 184"/>
                  <a:gd name="T22" fmla="*/ 112 w 153"/>
                  <a:gd name="T23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3" h="184">
                    <a:moveTo>
                      <a:pt x="112" y="0"/>
                    </a:moveTo>
                    <a:cubicBezTo>
                      <a:pt x="124" y="0"/>
                      <a:pt x="139" y="0"/>
                      <a:pt x="153" y="0"/>
                    </a:cubicBezTo>
                    <a:cubicBezTo>
                      <a:pt x="146" y="13"/>
                      <a:pt x="137" y="24"/>
                      <a:pt x="133" y="37"/>
                    </a:cubicBezTo>
                    <a:cubicBezTo>
                      <a:pt x="115" y="84"/>
                      <a:pt x="99" y="132"/>
                      <a:pt x="81" y="184"/>
                    </a:cubicBezTo>
                    <a:cubicBezTo>
                      <a:pt x="76" y="177"/>
                      <a:pt x="73" y="173"/>
                      <a:pt x="72" y="169"/>
                    </a:cubicBezTo>
                    <a:cubicBezTo>
                      <a:pt x="54" y="123"/>
                      <a:pt x="37" y="77"/>
                      <a:pt x="19" y="31"/>
                    </a:cubicBezTo>
                    <a:cubicBezTo>
                      <a:pt x="14" y="20"/>
                      <a:pt x="7" y="11"/>
                      <a:pt x="0" y="0"/>
                    </a:cubicBezTo>
                    <a:cubicBezTo>
                      <a:pt x="23" y="0"/>
                      <a:pt x="48" y="0"/>
                      <a:pt x="73" y="0"/>
                    </a:cubicBezTo>
                    <a:cubicBezTo>
                      <a:pt x="52" y="6"/>
                      <a:pt x="54" y="18"/>
                      <a:pt x="61" y="34"/>
                    </a:cubicBezTo>
                    <a:cubicBezTo>
                      <a:pt x="72" y="60"/>
                      <a:pt x="81" y="87"/>
                      <a:pt x="93" y="118"/>
                    </a:cubicBezTo>
                    <a:cubicBezTo>
                      <a:pt x="105" y="84"/>
                      <a:pt x="116" y="54"/>
                      <a:pt x="124" y="24"/>
                    </a:cubicBezTo>
                    <a:cubicBezTo>
                      <a:pt x="126" y="18"/>
                      <a:pt x="117" y="8"/>
                      <a:pt x="1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1184A5D6-EE6D-41C6-9442-361708EEFA8E}"/>
                  </a:ext>
                </a:extLst>
              </p:cNvPr>
              <p:cNvSpPr/>
              <p:nvPr/>
            </p:nvSpPr>
            <p:spPr bwMode="auto">
              <a:xfrm>
                <a:off x="912813" y="4916487"/>
                <a:ext cx="257175" cy="573088"/>
              </a:xfrm>
              <a:custGeom>
                <a:avLst/>
                <a:gdLst>
                  <a:gd name="T0" fmla="*/ 78 w 78"/>
                  <a:gd name="T1" fmla="*/ 174 h 174"/>
                  <a:gd name="T2" fmla="*/ 0 w 78"/>
                  <a:gd name="T3" fmla="*/ 174 h 174"/>
                  <a:gd name="T4" fmla="*/ 20 w 78"/>
                  <a:gd name="T5" fmla="*/ 136 h 174"/>
                  <a:gd name="T6" fmla="*/ 20 w 78"/>
                  <a:gd name="T7" fmla="*/ 34 h 174"/>
                  <a:gd name="T8" fmla="*/ 0 w 78"/>
                  <a:gd name="T9" fmla="*/ 0 h 174"/>
                  <a:gd name="T10" fmla="*/ 78 w 78"/>
                  <a:gd name="T11" fmla="*/ 0 h 174"/>
                  <a:gd name="T12" fmla="*/ 59 w 78"/>
                  <a:gd name="T13" fmla="*/ 47 h 174"/>
                  <a:gd name="T14" fmla="*/ 58 w 78"/>
                  <a:gd name="T15" fmla="*/ 135 h 174"/>
                  <a:gd name="T16" fmla="*/ 78 w 78"/>
                  <a:gd name="T17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74">
                    <a:moveTo>
                      <a:pt x="78" y="174"/>
                    </a:moveTo>
                    <a:cubicBezTo>
                      <a:pt x="52" y="174"/>
                      <a:pt x="26" y="174"/>
                      <a:pt x="0" y="174"/>
                    </a:cubicBezTo>
                    <a:cubicBezTo>
                      <a:pt x="19" y="167"/>
                      <a:pt x="20" y="153"/>
                      <a:pt x="20" y="136"/>
                    </a:cubicBezTo>
                    <a:cubicBezTo>
                      <a:pt x="19" y="102"/>
                      <a:pt x="19" y="68"/>
                      <a:pt x="20" y="34"/>
                    </a:cubicBezTo>
                    <a:cubicBezTo>
                      <a:pt x="20" y="19"/>
                      <a:pt x="19" y="6"/>
                      <a:pt x="0" y="0"/>
                    </a:cubicBezTo>
                    <a:cubicBezTo>
                      <a:pt x="26" y="0"/>
                      <a:pt x="52" y="0"/>
                      <a:pt x="78" y="0"/>
                    </a:cubicBezTo>
                    <a:cubicBezTo>
                      <a:pt x="52" y="8"/>
                      <a:pt x="59" y="29"/>
                      <a:pt x="59" y="47"/>
                    </a:cubicBezTo>
                    <a:cubicBezTo>
                      <a:pt x="58" y="76"/>
                      <a:pt x="59" y="106"/>
                      <a:pt x="58" y="135"/>
                    </a:cubicBezTo>
                    <a:cubicBezTo>
                      <a:pt x="58" y="152"/>
                      <a:pt x="58" y="167"/>
                      <a:pt x="78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F0A154D1-8E05-4DAD-B4C7-F36DC70A850F}"/>
                  </a:ext>
                </a:extLst>
              </p:cNvPr>
              <p:cNvSpPr/>
              <p:nvPr/>
            </p:nvSpPr>
            <p:spPr bwMode="auto">
              <a:xfrm>
                <a:off x="3390900" y="4916487"/>
                <a:ext cx="268288" cy="573088"/>
              </a:xfrm>
              <a:custGeom>
                <a:avLst/>
                <a:gdLst>
                  <a:gd name="T0" fmla="*/ 0 w 81"/>
                  <a:gd name="T1" fmla="*/ 169 h 174"/>
                  <a:gd name="T2" fmla="*/ 22 w 81"/>
                  <a:gd name="T3" fmla="*/ 139 h 174"/>
                  <a:gd name="T4" fmla="*/ 22 w 81"/>
                  <a:gd name="T5" fmla="*/ 39 h 174"/>
                  <a:gd name="T6" fmla="*/ 0 w 81"/>
                  <a:gd name="T7" fmla="*/ 0 h 174"/>
                  <a:gd name="T8" fmla="*/ 80 w 81"/>
                  <a:gd name="T9" fmla="*/ 0 h 174"/>
                  <a:gd name="T10" fmla="*/ 61 w 81"/>
                  <a:gd name="T11" fmla="*/ 51 h 174"/>
                  <a:gd name="T12" fmla="*/ 61 w 81"/>
                  <a:gd name="T13" fmla="*/ 133 h 174"/>
                  <a:gd name="T14" fmla="*/ 81 w 81"/>
                  <a:gd name="T15" fmla="*/ 174 h 174"/>
                  <a:gd name="T16" fmla="*/ 3 w 81"/>
                  <a:gd name="T17" fmla="*/ 174 h 174"/>
                  <a:gd name="T18" fmla="*/ 0 w 81"/>
                  <a:gd name="T19" fmla="*/ 16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174">
                    <a:moveTo>
                      <a:pt x="0" y="169"/>
                    </a:moveTo>
                    <a:cubicBezTo>
                      <a:pt x="22" y="168"/>
                      <a:pt x="22" y="154"/>
                      <a:pt x="22" y="139"/>
                    </a:cubicBezTo>
                    <a:cubicBezTo>
                      <a:pt x="22" y="106"/>
                      <a:pt x="22" y="72"/>
                      <a:pt x="22" y="39"/>
                    </a:cubicBezTo>
                    <a:cubicBezTo>
                      <a:pt x="22" y="13"/>
                      <a:pt x="22" y="13"/>
                      <a:pt x="0" y="0"/>
                    </a:cubicBezTo>
                    <a:cubicBezTo>
                      <a:pt x="28" y="0"/>
                      <a:pt x="54" y="0"/>
                      <a:pt x="80" y="0"/>
                    </a:cubicBezTo>
                    <a:cubicBezTo>
                      <a:pt x="54" y="10"/>
                      <a:pt x="61" y="32"/>
                      <a:pt x="61" y="51"/>
                    </a:cubicBezTo>
                    <a:cubicBezTo>
                      <a:pt x="61" y="78"/>
                      <a:pt x="61" y="106"/>
                      <a:pt x="61" y="133"/>
                    </a:cubicBezTo>
                    <a:cubicBezTo>
                      <a:pt x="61" y="150"/>
                      <a:pt x="59" y="166"/>
                      <a:pt x="81" y="174"/>
                    </a:cubicBezTo>
                    <a:cubicBezTo>
                      <a:pt x="55" y="174"/>
                      <a:pt x="29" y="174"/>
                      <a:pt x="3" y="174"/>
                    </a:cubicBezTo>
                    <a:cubicBezTo>
                      <a:pt x="2" y="172"/>
                      <a:pt x="1" y="171"/>
                      <a:pt x="0" y="1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B07B92B0-EE5F-4102-80D6-DFA6BFBA0060}"/>
                  </a:ext>
                </a:extLst>
              </p:cNvPr>
              <p:cNvSpPr/>
              <p:nvPr/>
            </p:nvSpPr>
            <p:spPr bwMode="auto">
              <a:xfrm>
                <a:off x="5856288" y="4916487"/>
                <a:ext cx="268288" cy="573088"/>
              </a:xfrm>
              <a:custGeom>
                <a:avLst/>
                <a:gdLst>
                  <a:gd name="T0" fmla="*/ 80 w 81"/>
                  <a:gd name="T1" fmla="*/ 0 h 174"/>
                  <a:gd name="T2" fmla="*/ 61 w 81"/>
                  <a:gd name="T3" fmla="*/ 37 h 174"/>
                  <a:gd name="T4" fmla="*/ 61 w 81"/>
                  <a:gd name="T5" fmla="*/ 135 h 174"/>
                  <a:gd name="T6" fmla="*/ 81 w 81"/>
                  <a:gd name="T7" fmla="*/ 174 h 174"/>
                  <a:gd name="T8" fmla="*/ 2 w 81"/>
                  <a:gd name="T9" fmla="*/ 174 h 174"/>
                  <a:gd name="T10" fmla="*/ 20 w 81"/>
                  <a:gd name="T11" fmla="*/ 157 h 174"/>
                  <a:gd name="T12" fmla="*/ 22 w 81"/>
                  <a:gd name="T13" fmla="*/ 131 h 174"/>
                  <a:gd name="T14" fmla="*/ 22 w 81"/>
                  <a:gd name="T15" fmla="*/ 39 h 174"/>
                  <a:gd name="T16" fmla="*/ 0 w 81"/>
                  <a:gd name="T17" fmla="*/ 0 h 174"/>
                  <a:gd name="T18" fmla="*/ 80 w 81"/>
                  <a:gd name="T1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174">
                    <a:moveTo>
                      <a:pt x="80" y="0"/>
                    </a:moveTo>
                    <a:cubicBezTo>
                      <a:pt x="61" y="6"/>
                      <a:pt x="61" y="21"/>
                      <a:pt x="61" y="37"/>
                    </a:cubicBezTo>
                    <a:cubicBezTo>
                      <a:pt x="62" y="70"/>
                      <a:pt x="62" y="102"/>
                      <a:pt x="61" y="135"/>
                    </a:cubicBezTo>
                    <a:cubicBezTo>
                      <a:pt x="61" y="152"/>
                      <a:pt x="61" y="167"/>
                      <a:pt x="81" y="174"/>
                    </a:cubicBezTo>
                    <a:cubicBezTo>
                      <a:pt x="55" y="174"/>
                      <a:pt x="29" y="174"/>
                      <a:pt x="2" y="174"/>
                    </a:cubicBezTo>
                    <a:cubicBezTo>
                      <a:pt x="9" y="167"/>
                      <a:pt x="17" y="163"/>
                      <a:pt x="20" y="157"/>
                    </a:cubicBezTo>
                    <a:cubicBezTo>
                      <a:pt x="23" y="149"/>
                      <a:pt x="22" y="140"/>
                      <a:pt x="22" y="131"/>
                    </a:cubicBezTo>
                    <a:cubicBezTo>
                      <a:pt x="22" y="101"/>
                      <a:pt x="22" y="70"/>
                      <a:pt x="22" y="39"/>
                    </a:cubicBezTo>
                    <a:cubicBezTo>
                      <a:pt x="22" y="14"/>
                      <a:pt x="22" y="14"/>
                      <a:pt x="0" y="0"/>
                    </a:cubicBezTo>
                    <a:cubicBezTo>
                      <a:pt x="29" y="0"/>
                      <a:pt x="54" y="0"/>
                      <a:pt x="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11EC7519-48EC-4679-B096-0AF4923088A2}"/>
                  </a:ext>
                </a:extLst>
              </p:cNvPr>
              <p:cNvSpPr/>
              <p:nvPr/>
            </p:nvSpPr>
            <p:spPr bwMode="auto">
              <a:xfrm>
                <a:off x="10418763" y="4916487"/>
                <a:ext cx="257175" cy="573088"/>
              </a:xfrm>
              <a:custGeom>
                <a:avLst/>
                <a:gdLst>
                  <a:gd name="T0" fmla="*/ 0 w 78"/>
                  <a:gd name="T1" fmla="*/ 174 h 174"/>
                  <a:gd name="T2" fmla="*/ 20 w 78"/>
                  <a:gd name="T3" fmla="*/ 134 h 174"/>
                  <a:gd name="T4" fmla="*/ 20 w 78"/>
                  <a:gd name="T5" fmla="*/ 34 h 174"/>
                  <a:gd name="T6" fmla="*/ 0 w 78"/>
                  <a:gd name="T7" fmla="*/ 0 h 174"/>
                  <a:gd name="T8" fmla="*/ 77 w 78"/>
                  <a:gd name="T9" fmla="*/ 0 h 174"/>
                  <a:gd name="T10" fmla="*/ 58 w 78"/>
                  <a:gd name="T11" fmla="*/ 39 h 174"/>
                  <a:gd name="T12" fmla="*/ 58 w 78"/>
                  <a:gd name="T13" fmla="*/ 137 h 174"/>
                  <a:gd name="T14" fmla="*/ 78 w 78"/>
                  <a:gd name="T15" fmla="*/ 174 h 174"/>
                  <a:gd name="T16" fmla="*/ 0 w 78"/>
                  <a:gd name="T17" fmla="*/ 174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74">
                    <a:moveTo>
                      <a:pt x="0" y="174"/>
                    </a:moveTo>
                    <a:cubicBezTo>
                      <a:pt x="20" y="166"/>
                      <a:pt x="20" y="151"/>
                      <a:pt x="20" y="134"/>
                    </a:cubicBezTo>
                    <a:cubicBezTo>
                      <a:pt x="19" y="101"/>
                      <a:pt x="19" y="68"/>
                      <a:pt x="20" y="34"/>
                    </a:cubicBezTo>
                    <a:cubicBezTo>
                      <a:pt x="20" y="19"/>
                      <a:pt x="19" y="6"/>
                      <a:pt x="0" y="0"/>
                    </a:cubicBezTo>
                    <a:cubicBezTo>
                      <a:pt x="26" y="0"/>
                      <a:pt x="52" y="0"/>
                      <a:pt x="77" y="0"/>
                    </a:cubicBezTo>
                    <a:cubicBezTo>
                      <a:pt x="57" y="7"/>
                      <a:pt x="58" y="22"/>
                      <a:pt x="58" y="39"/>
                    </a:cubicBezTo>
                    <a:cubicBezTo>
                      <a:pt x="59" y="71"/>
                      <a:pt x="59" y="104"/>
                      <a:pt x="58" y="137"/>
                    </a:cubicBezTo>
                    <a:cubicBezTo>
                      <a:pt x="58" y="153"/>
                      <a:pt x="58" y="168"/>
                      <a:pt x="78" y="174"/>
                    </a:cubicBezTo>
                    <a:cubicBezTo>
                      <a:pt x="52" y="174"/>
                      <a:pt x="26" y="174"/>
                      <a:pt x="0" y="1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11EFCA8-A0E1-4AA4-A4B1-79A0954F345E}"/>
                </a:ext>
              </a:extLst>
            </p:cNvPr>
            <p:cNvGrpSpPr/>
            <p:nvPr/>
          </p:nvGrpSpPr>
          <p:grpSpPr>
            <a:xfrm>
              <a:off x="1274763" y="3577546"/>
              <a:ext cx="341712" cy="340211"/>
              <a:chOff x="1038124" y="1577993"/>
              <a:chExt cx="4010354" cy="3992747"/>
            </a:xfrm>
            <a:grpFill/>
          </p:grpSpPr>
          <p:sp>
            <p:nvSpPr>
              <p:cNvPr id="12" name="任意多边形: 形状 151">
                <a:extLst>
                  <a:ext uri="{FF2B5EF4-FFF2-40B4-BE49-F238E27FC236}">
                    <a16:creationId xmlns:a16="http://schemas.microsoft.com/office/drawing/2014/main" id="{891634C8-D304-4435-91EB-A8DE3885D7D7}"/>
                  </a:ext>
                </a:extLst>
              </p:cNvPr>
              <p:cNvSpPr/>
              <p:nvPr/>
            </p:nvSpPr>
            <p:spPr bwMode="auto">
              <a:xfrm>
                <a:off x="1123744" y="1657351"/>
                <a:ext cx="3839114" cy="3834032"/>
              </a:xfrm>
              <a:custGeom>
                <a:avLst/>
                <a:gdLst>
                  <a:gd name="connsiteX0" fmla="*/ 2350232 w 4701726"/>
                  <a:gd name="connsiteY0" fmla="*/ 33465 h 4695503"/>
                  <a:gd name="connsiteX1" fmla="*/ 33588 w 4701726"/>
                  <a:gd name="connsiteY1" fmla="*/ 2352863 h 4695503"/>
                  <a:gd name="connsiteX2" fmla="*/ 2327132 w 4701726"/>
                  <a:gd name="connsiteY2" fmla="*/ 4662376 h 4695503"/>
                  <a:gd name="connsiteX3" fmla="*/ 4666876 w 4701726"/>
                  <a:gd name="connsiteY3" fmla="*/ 2316622 h 4695503"/>
                  <a:gd name="connsiteX4" fmla="*/ 2350232 w 4701726"/>
                  <a:gd name="connsiteY4" fmla="*/ 33465 h 4695503"/>
                  <a:gd name="connsiteX5" fmla="*/ 2356934 w 4701726"/>
                  <a:gd name="connsiteY5" fmla="*/ 8 h 4695503"/>
                  <a:gd name="connsiteX6" fmla="*/ 4700664 w 4701726"/>
                  <a:gd name="connsiteY6" fmla="*/ 2270307 h 4695503"/>
                  <a:gd name="connsiteX7" fmla="*/ 2376740 w 4701726"/>
                  <a:gd name="connsiteY7" fmla="*/ 4695473 h 4695503"/>
                  <a:gd name="connsiteX8" fmla="*/ 0 w 4701726"/>
                  <a:gd name="connsiteY8" fmla="*/ 2346093 h 4695503"/>
                  <a:gd name="connsiteX9" fmla="*/ 2356934 w 4701726"/>
                  <a:gd name="connsiteY9" fmla="*/ 8 h 469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01726" h="4695503">
                    <a:moveTo>
                      <a:pt x="2350232" y="33465"/>
                    </a:moveTo>
                    <a:cubicBezTo>
                      <a:pt x="1066508" y="36760"/>
                      <a:pt x="26988" y="1077853"/>
                      <a:pt x="33588" y="2352863"/>
                    </a:cubicBezTo>
                    <a:cubicBezTo>
                      <a:pt x="40188" y="3621283"/>
                      <a:pt x="1076408" y="4662376"/>
                      <a:pt x="2327132" y="4662376"/>
                    </a:cubicBezTo>
                    <a:cubicBezTo>
                      <a:pt x="3643857" y="4662376"/>
                      <a:pt x="4676776" y="3634461"/>
                      <a:pt x="4666876" y="2316622"/>
                    </a:cubicBezTo>
                    <a:cubicBezTo>
                      <a:pt x="4656976" y="1044907"/>
                      <a:pt x="3607556" y="26876"/>
                      <a:pt x="2350232" y="33465"/>
                    </a:cubicBezTo>
                    <a:close/>
                    <a:moveTo>
                      <a:pt x="2356934" y="8"/>
                    </a:moveTo>
                    <a:cubicBezTo>
                      <a:pt x="3644335" y="8"/>
                      <a:pt x="4664353" y="1031363"/>
                      <a:pt x="4700664" y="2270307"/>
                    </a:cubicBezTo>
                    <a:cubicBezTo>
                      <a:pt x="4740276" y="3614692"/>
                      <a:pt x="3667442" y="4688883"/>
                      <a:pt x="2376740" y="4695473"/>
                    </a:cubicBezTo>
                    <a:cubicBezTo>
                      <a:pt x="1056329" y="4702063"/>
                      <a:pt x="0" y="3650938"/>
                      <a:pt x="0" y="2346093"/>
                    </a:cubicBezTo>
                    <a:cubicBezTo>
                      <a:pt x="0" y="1051133"/>
                      <a:pt x="1056329" y="-3287"/>
                      <a:pt x="2356934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3" name="Freeform 6">
                <a:extLst>
                  <a:ext uri="{FF2B5EF4-FFF2-40B4-BE49-F238E27FC236}">
                    <a16:creationId xmlns:a16="http://schemas.microsoft.com/office/drawing/2014/main" id="{003AFDA4-D53D-4123-98D9-6FB162B865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8124" y="1577993"/>
                <a:ext cx="4010354" cy="3992747"/>
              </a:xfrm>
              <a:custGeom>
                <a:avLst/>
                <a:gdLst>
                  <a:gd name="T0" fmla="*/ 2409 w 2413"/>
                  <a:gd name="T1" fmla="*/ 1201 h 2406"/>
                  <a:gd name="T2" fmla="*/ 2409 w 2413"/>
                  <a:gd name="T3" fmla="*/ 1235 h 2406"/>
                  <a:gd name="T4" fmla="*/ 2389 w 2413"/>
                  <a:gd name="T5" fmla="*/ 1434 h 2406"/>
                  <a:gd name="T6" fmla="*/ 2288 w 2413"/>
                  <a:gd name="T7" fmla="*/ 1736 h 2406"/>
                  <a:gd name="T8" fmla="*/ 2157 w 2413"/>
                  <a:gd name="T9" fmla="*/ 1945 h 2406"/>
                  <a:gd name="T10" fmla="*/ 2013 w 2413"/>
                  <a:gd name="T11" fmla="*/ 2097 h 2406"/>
                  <a:gd name="T12" fmla="*/ 1861 w 2413"/>
                  <a:gd name="T13" fmla="*/ 2214 h 2406"/>
                  <a:gd name="T14" fmla="*/ 1683 w 2413"/>
                  <a:gd name="T15" fmla="*/ 2308 h 2406"/>
                  <a:gd name="T16" fmla="*/ 1436 w 2413"/>
                  <a:gd name="T17" fmla="*/ 2382 h 2406"/>
                  <a:gd name="T18" fmla="*/ 1149 w 2413"/>
                  <a:gd name="T19" fmla="*/ 2400 h 2406"/>
                  <a:gd name="T20" fmla="*/ 1002 w 2413"/>
                  <a:gd name="T21" fmla="*/ 2384 h 2406"/>
                  <a:gd name="T22" fmla="*/ 792 w 2413"/>
                  <a:gd name="T23" fmla="*/ 2329 h 2406"/>
                  <a:gd name="T24" fmla="*/ 569 w 2413"/>
                  <a:gd name="T25" fmla="*/ 2219 h 2406"/>
                  <a:gd name="T26" fmla="*/ 331 w 2413"/>
                  <a:gd name="T27" fmla="*/ 2023 h 2406"/>
                  <a:gd name="T28" fmla="*/ 132 w 2413"/>
                  <a:gd name="T29" fmla="*/ 1733 h 2406"/>
                  <a:gd name="T30" fmla="*/ 40 w 2413"/>
                  <a:gd name="T31" fmla="*/ 1473 h 2406"/>
                  <a:gd name="T32" fmla="*/ 16 w 2413"/>
                  <a:gd name="T33" fmla="*/ 1312 h 2406"/>
                  <a:gd name="T34" fmla="*/ 9 w 2413"/>
                  <a:gd name="T35" fmla="*/ 1191 h 2406"/>
                  <a:gd name="T36" fmla="*/ 27 w 2413"/>
                  <a:gd name="T37" fmla="*/ 1000 h 2406"/>
                  <a:gd name="T38" fmla="*/ 75 w 2413"/>
                  <a:gd name="T39" fmla="*/ 804 h 2406"/>
                  <a:gd name="T40" fmla="*/ 168 w 2413"/>
                  <a:gd name="T41" fmla="*/ 600 h 2406"/>
                  <a:gd name="T42" fmla="*/ 340 w 2413"/>
                  <a:gd name="T43" fmla="*/ 370 h 2406"/>
                  <a:gd name="T44" fmla="*/ 701 w 2413"/>
                  <a:gd name="T45" fmla="*/ 112 h 2406"/>
                  <a:gd name="T46" fmla="*/ 979 w 2413"/>
                  <a:gd name="T47" fmla="*/ 21 h 2406"/>
                  <a:gd name="T48" fmla="*/ 1117 w 2413"/>
                  <a:gd name="T49" fmla="*/ 4 h 2406"/>
                  <a:gd name="T50" fmla="*/ 1263 w 2413"/>
                  <a:gd name="T51" fmla="*/ 1 h 2406"/>
                  <a:gd name="T52" fmla="*/ 1366 w 2413"/>
                  <a:gd name="T53" fmla="*/ 9 h 2406"/>
                  <a:gd name="T54" fmla="*/ 1510 w 2413"/>
                  <a:gd name="T55" fmla="*/ 37 h 2406"/>
                  <a:gd name="T56" fmla="*/ 1601 w 2413"/>
                  <a:gd name="T57" fmla="*/ 62 h 2406"/>
                  <a:gd name="T58" fmla="*/ 1858 w 2413"/>
                  <a:gd name="T59" fmla="*/ 185 h 2406"/>
                  <a:gd name="T60" fmla="*/ 2021 w 2413"/>
                  <a:gd name="T61" fmla="*/ 310 h 2406"/>
                  <a:gd name="T62" fmla="*/ 2302 w 2413"/>
                  <a:gd name="T63" fmla="*/ 694 h 2406"/>
                  <a:gd name="T64" fmla="*/ 2365 w 2413"/>
                  <a:gd name="T65" fmla="*/ 869 h 2406"/>
                  <a:gd name="T66" fmla="*/ 2400 w 2413"/>
                  <a:gd name="T67" fmla="*/ 1036 h 2406"/>
                  <a:gd name="T68" fmla="*/ 2409 w 2413"/>
                  <a:gd name="T69" fmla="*/ 1201 h 2406"/>
                  <a:gd name="T70" fmla="*/ 2384 w 2413"/>
                  <a:gd name="T71" fmla="*/ 1200 h 2406"/>
                  <a:gd name="T72" fmla="*/ 1183 w 2413"/>
                  <a:gd name="T73" fmla="*/ 26 h 2406"/>
                  <a:gd name="T74" fmla="*/ 387 w 2413"/>
                  <a:gd name="T75" fmla="*/ 361 h 2406"/>
                  <a:gd name="T76" fmla="*/ 45 w 2413"/>
                  <a:gd name="T77" fmla="*/ 1357 h 2406"/>
                  <a:gd name="T78" fmla="*/ 372 w 2413"/>
                  <a:gd name="T79" fmla="*/ 2027 h 2406"/>
                  <a:gd name="T80" fmla="*/ 1245 w 2413"/>
                  <a:gd name="T81" fmla="*/ 2375 h 2406"/>
                  <a:gd name="T82" fmla="*/ 2384 w 2413"/>
                  <a:gd name="T83" fmla="*/ 1200 h 2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413" h="2406">
                    <a:moveTo>
                      <a:pt x="2409" y="1201"/>
                    </a:moveTo>
                    <a:cubicBezTo>
                      <a:pt x="2409" y="1212"/>
                      <a:pt x="2409" y="1223"/>
                      <a:pt x="2409" y="1235"/>
                    </a:cubicBezTo>
                    <a:cubicBezTo>
                      <a:pt x="2410" y="1302"/>
                      <a:pt x="2401" y="1368"/>
                      <a:pt x="2389" y="1434"/>
                    </a:cubicBezTo>
                    <a:cubicBezTo>
                      <a:pt x="2370" y="1539"/>
                      <a:pt x="2337" y="1640"/>
                      <a:pt x="2288" y="1736"/>
                    </a:cubicBezTo>
                    <a:cubicBezTo>
                      <a:pt x="2251" y="1810"/>
                      <a:pt x="2208" y="1880"/>
                      <a:pt x="2157" y="1945"/>
                    </a:cubicBezTo>
                    <a:cubicBezTo>
                      <a:pt x="2113" y="2000"/>
                      <a:pt x="2066" y="2051"/>
                      <a:pt x="2013" y="2097"/>
                    </a:cubicBezTo>
                    <a:cubicBezTo>
                      <a:pt x="1965" y="2140"/>
                      <a:pt x="1915" y="2179"/>
                      <a:pt x="1861" y="2214"/>
                    </a:cubicBezTo>
                    <a:cubicBezTo>
                      <a:pt x="1804" y="2250"/>
                      <a:pt x="1745" y="2282"/>
                      <a:pt x="1683" y="2308"/>
                    </a:cubicBezTo>
                    <a:cubicBezTo>
                      <a:pt x="1603" y="2341"/>
                      <a:pt x="1521" y="2367"/>
                      <a:pt x="1436" y="2382"/>
                    </a:cubicBezTo>
                    <a:cubicBezTo>
                      <a:pt x="1341" y="2398"/>
                      <a:pt x="1245" y="2406"/>
                      <a:pt x="1149" y="2400"/>
                    </a:cubicBezTo>
                    <a:cubicBezTo>
                      <a:pt x="1100" y="2397"/>
                      <a:pt x="1051" y="2391"/>
                      <a:pt x="1002" y="2384"/>
                    </a:cubicBezTo>
                    <a:cubicBezTo>
                      <a:pt x="930" y="2372"/>
                      <a:pt x="860" y="2353"/>
                      <a:pt x="792" y="2329"/>
                    </a:cubicBezTo>
                    <a:cubicBezTo>
                      <a:pt x="714" y="2301"/>
                      <a:pt x="640" y="2264"/>
                      <a:pt x="569" y="2219"/>
                    </a:cubicBezTo>
                    <a:cubicBezTo>
                      <a:pt x="481" y="2164"/>
                      <a:pt x="402" y="2099"/>
                      <a:pt x="331" y="2023"/>
                    </a:cubicBezTo>
                    <a:cubicBezTo>
                      <a:pt x="251" y="1936"/>
                      <a:pt x="183" y="1840"/>
                      <a:pt x="132" y="1733"/>
                    </a:cubicBezTo>
                    <a:cubicBezTo>
                      <a:pt x="91" y="1650"/>
                      <a:pt x="60" y="1563"/>
                      <a:pt x="40" y="1473"/>
                    </a:cubicBezTo>
                    <a:cubicBezTo>
                      <a:pt x="28" y="1420"/>
                      <a:pt x="19" y="1367"/>
                      <a:pt x="16" y="1312"/>
                    </a:cubicBezTo>
                    <a:cubicBezTo>
                      <a:pt x="14" y="1272"/>
                      <a:pt x="7" y="1231"/>
                      <a:pt x="9" y="1191"/>
                    </a:cubicBezTo>
                    <a:cubicBezTo>
                      <a:pt x="12" y="1127"/>
                      <a:pt x="18" y="1064"/>
                      <a:pt x="27" y="1000"/>
                    </a:cubicBezTo>
                    <a:cubicBezTo>
                      <a:pt x="36" y="933"/>
                      <a:pt x="53" y="868"/>
                      <a:pt x="75" y="804"/>
                    </a:cubicBezTo>
                    <a:cubicBezTo>
                      <a:pt x="99" y="733"/>
                      <a:pt x="130" y="665"/>
                      <a:pt x="168" y="600"/>
                    </a:cubicBezTo>
                    <a:cubicBezTo>
                      <a:pt x="216" y="516"/>
                      <a:pt x="272" y="439"/>
                      <a:pt x="340" y="370"/>
                    </a:cubicBezTo>
                    <a:cubicBezTo>
                      <a:pt x="444" y="262"/>
                      <a:pt x="562" y="173"/>
                      <a:pt x="701" y="112"/>
                    </a:cubicBezTo>
                    <a:cubicBezTo>
                      <a:pt x="791" y="72"/>
                      <a:pt x="883" y="38"/>
                      <a:pt x="979" y="21"/>
                    </a:cubicBezTo>
                    <a:cubicBezTo>
                      <a:pt x="1025" y="12"/>
                      <a:pt x="1071" y="7"/>
                      <a:pt x="1117" y="4"/>
                    </a:cubicBezTo>
                    <a:cubicBezTo>
                      <a:pt x="1166" y="0"/>
                      <a:pt x="1214" y="1"/>
                      <a:pt x="1263" y="1"/>
                    </a:cubicBezTo>
                    <a:cubicBezTo>
                      <a:pt x="1297" y="2"/>
                      <a:pt x="1332" y="3"/>
                      <a:pt x="1366" y="9"/>
                    </a:cubicBezTo>
                    <a:cubicBezTo>
                      <a:pt x="1414" y="19"/>
                      <a:pt x="1464" y="20"/>
                      <a:pt x="1510" y="37"/>
                    </a:cubicBezTo>
                    <a:cubicBezTo>
                      <a:pt x="1540" y="47"/>
                      <a:pt x="1572" y="50"/>
                      <a:pt x="1601" y="62"/>
                    </a:cubicBezTo>
                    <a:cubicBezTo>
                      <a:pt x="1690" y="95"/>
                      <a:pt x="1777" y="133"/>
                      <a:pt x="1858" y="185"/>
                    </a:cubicBezTo>
                    <a:cubicBezTo>
                      <a:pt x="1916" y="223"/>
                      <a:pt x="1971" y="264"/>
                      <a:pt x="2021" y="310"/>
                    </a:cubicBezTo>
                    <a:cubicBezTo>
                      <a:pt x="2140" y="420"/>
                      <a:pt x="2235" y="547"/>
                      <a:pt x="2302" y="694"/>
                    </a:cubicBezTo>
                    <a:cubicBezTo>
                      <a:pt x="2328" y="750"/>
                      <a:pt x="2348" y="809"/>
                      <a:pt x="2365" y="869"/>
                    </a:cubicBezTo>
                    <a:cubicBezTo>
                      <a:pt x="2381" y="924"/>
                      <a:pt x="2391" y="980"/>
                      <a:pt x="2400" y="1036"/>
                    </a:cubicBezTo>
                    <a:cubicBezTo>
                      <a:pt x="2409" y="1090"/>
                      <a:pt x="2413" y="1145"/>
                      <a:pt x="2409" y="1201"/>
                    </a:cubicBezTo>
                    <a:close/>
                    <a:moveTo>
                      <a:pt x="2384" y="1200"/>
                    </a:moveTo>
                    <a:cubicBezTo>
                      <a:pt x="2387" y="552"/>
                      <a:pt x="1862" y="12"/>
                      <a:pt x="1183" y="26"/>
                    </a:cubicBezTo>
                    <a:cubicBezTo>
                      <a:pt x="875" y="33"/>
                      <a:pt x="606" y="144"/>
                      <a:pt x="387" y="361"/>
                    </a:cubicBezTo>
                    <a:cubicBezTo>
                      <a:pt x="110" y="635"/>
                      <a:pt x="0" y="973"/>
                      <a:pt x="45" y="1357"/>
                    </a:cubicBezTo>
                    <a:cubicBezTo>
                      <a:pt x="76" y="1615"/>
                      <a:pt x="187" y="1842"/>
                      <a:pt x="372" y="2027"/>
                    </a:cubicBezTo>
                    <a:cubicBezTo>
                      <a:pt x="613" y="2267"/>
                      <a:pt x="906" y="2385"/>
                      <a:pt x="1245" y="2375"/>
                    </a:cubicBezTo>
                    <a:cubicBezTo>
                      <a:pt x="1861" y="2358"/>
                      <a:pt x="2384" y="1863"/>
                      <a:pt x="2384" y="12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4397B77E-86CE-40E3-91FA-64EDDF53F19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4751" y="2117402"/>
                <a:ext cx="2846703" cy="2904325"/>
              </a:xfrm>
              <a:custGeom>
                <a:avLst/>
                <a:gdLst>
                  <a:gd name="T0" fmla="*/ 1706 w 1713"/>
                  <a:gd name="T1" fmla="*/ 831 h 1750"/>
                  <a:gd name="T2" fmla="*/ 1480 w 1713"/>
                  <a:gd name="T3" fmla="*/ 1454 h 1750"/>
                  <a:gd name="T4" fmla="*/ 897 w 1713"/>
                  <a:gd name="T5" fmla="*/ 1725 h 1750"/>
                  <a:gd name="T6" fmla="*/ 4 w 1713"/>
                  <a:gd name="T7" fmla="*/ 895 h 1750"/>
                  <a:gd name="T8" fmla="*/ 185 w 1713"/>
                  <a:gd name="T9" fmla="*/ 349 h 1750"/>
                  <a:gd name="T10" fmla="*/ 817 w 1713"/>
                  <a:gd name="T11" fmla="*/ 24 h 1750"/>
                  <a:gd name="T12" fmla="*/ 1706 w 1713"/>
                  <a:gd name="T13" fmla="*/ 831 h 1750"/>
                  <a:gd name="T14" fmla="*/ 1662 w 1713"/>
                  <a:gd name="T15" fmla="*/ 876 h 1750"/>
                  <a:gd name="T16" fmla="*/ 850 w 1713"/>
                  <a:gd name="T17" fmla="*/ 68 h 1750"/>
                  <a:gd name="T18" fmla="*/ 51 w 1713"/>
                  <a:gd name="T19" fmla="*/ 899 h 1750"/>
                  <a:gd name="T20" fmla="*/ 864 w 1713"/>
                  <a:gd name="T21" fmla="*/ 1683 h 1750"/>
                  <a:gd name="T22" fmla="*/ 1662 w 1713"/>
                  <a:gd name="T23" fmla="*/ 876 h 1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13" h="1750">
                    <a:moveTo>
                      <a:pt x="1706" y="831"/>
                    </a:moveTo>
                    <a:cubicBezTo>
                      <a:pt x="1707" y="1097"/>
                      <a:pt x="1631" y="1291"/>
                      <a:pt x="1480" y="1454"/>
                    </a:cubicBezTo>
                    <a:cubicBezTo>
                      <a:pt x="1323" y="1623"/>
                      <a:pt x="1127" y="1714"/>
                      <a:pt x="897" y="1725"/>
                    </a:cubicBezTo>
                    <a:cubicBezTo>
                      <a:pt x="389" y="1750"/>
                      <a:pt x="11" y="1342"/>
                      <a:pt x="4" y="895"/>
                    </a:cubicBezTo>
                    <a:cubicBezTo>
                      <a:pt x="0" y="692"/>
                      <a:pt x="59" y="508"/>
                      <a:pt x="185" y="349"/>
                    </a:cubicBezTo>
                    <a:cubicBezTo>
                      <a:pt x="347" y="147"/>
                      <a:pt x="559" y="36"/>
                      <a:pt x="817" y="24"/>
                    </a:cubicBezTo>
                    <a:cubicBezTo>
                      <a:pt x="1323" y="0"/>
                      <a:pt x="1713" y="415"/>
                      <a:pt x="1706" y="831"/>
                    </a:cubicBezTo>
                    <a:close/>
                    <a:moveTo>
                      <a:pt x="1662" y="876"/>
                    </a:moveTo>
                    <a:cubicBezTo>
                      <a:pt x="1673" y="438"/>
                      <a:pt x="1294" y="63"/>
                      <a:pt x="850" y="68"/>
                    </a:cubicBezTo>
                    <a:cubicBezTo>
                      <a:pt x="419" y="72"/>
                      <a:pt x="38" y="429"/>
                      <a:pt x="51" y="899"/>
                    </a:cubicBezTo>
                    <a:cubicBezTo>
                      <a:pt x="62" y="1320"/>
                      <a:pt x="400" y="1684"/>
                      <a:pt x="864" y="1683"/>
                    </a:cubicBezTo>
                    <a:cubicBezTo>
                      <a:pt x="1297" y="1681"/>
                      <a:pt x="1668" y="1327"/>
                      <a:pt x="1662" y="8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F412912D-21D7-494D-BFCB-AB35F28225AC}"/>
                  </a:ext>
                </a:extLst>
              </p:cNvPr>
              <p:cNvSpPr/>
              <p:nvPr/>
            </p:nvSpPr>
            <p:spPr bwMode="auto">
              <a:xfrm>
                <a:off x="1255808" y="2947324"/>
                <a:ext cx="347334" cy="374545"/>
              </a:xfrm>
              <a:custGeom>
                <a:avLst/>
                <a:gdLst>
                  <a:gd name="T0" fmla="*/ 144 w 209"/>
                  <a:gd name="T1" fmla="*/ 123 h 226"/>
                  <a:gd name="T2" fmla="*/ 59 w 209"/>
                  <a:gd name="T3" fmla="*/ 49 h 226"/>
                  <a:gd name="T4" fmla="*/ 49 w 209"/>
                  <a:gd name="T5" fmla="*/ 11 h 226"/>
                  <a:gd name="T6" fmla="*/ 65 w 209"/>
                  <a:gd name="T7" fmla="*/ 3 h 226"/>
                  <a:gd name="T8" fmla="*/ 161 w 209"/>
                  <a:gd name="T9" fmla="*/ 34 h 226"/>
                  <a:gd name="T10" fmla="*/ 196 w 209"/>
                  <a:gd name="T11" fmla="*/ 40 h 226"/>
                  <a:gd name="T12" fmla="*/ 204 w 209"/>
                  <a:gd name="T13" fmla="*/ 60 h 226"/>
                  <a:gd name="T14" fmla="*/ 186 w 209"/>
                  <a:gd name="T15" fmla="*/ 68 h 226"/>
                  <a:gd name="T16" fmla="*/ 95 w 209"/>
                  <a:gd name="T17" fmla="*/ 44 h 226"/>
                  <a:gd name="T18" fmla="*/ 172 w 209"/>
                  <a:gd name="T19" fmla="*/ 111 h 226"/>
                  <a:gd name="T20" fmla="*/ 183 w 209"/>
                  <a:gd name="T21" fmla="*/ 136 h 226"/>
                  <a:gd name="T22" fmla="*/ 161 w 209"/>
                  <a:gd name="T23" fmla="*/ 149 h 226"/>
                  <a:gd name="T24" fmla="*/ 60 w 209"/>
                  <a:gd name="T25" fmla="*/ 170 h 226"/>
                  <a:gd name="T26" fmla="*/ 149 w 209"/>
                  <a:gd name="T27" fmla="*/ 195 h 226"/>
                  <a:gd name="T28" fmla="*/ 161 w 209"/>
                  <a:gd name="T29" fmla="*/ 213 h 226"/>
                  <a:gd name="T30" fmla="*/ 142 w 209"/>
                  <a:gd name="T31" fmla="*/ 224 h 226"/>
                  <a:gd name="T32" fmla="*/ 13 w 209"/>
                  <a:gd name="T33" fmla="*/ 188 h 226"/>
                  <a:gd name="T34" fmla="*/ 3 w 209"/>
                  <a:gd name="T35" fmla="*/ 175 h 226"/>
                  <a:gd name="T36" fmla="*/ 21 w 209"/>
                  <a:gd name="T37" fmla="*/ 148 h 226"/>
                  <a:gd name="T38" fmla="*/ 130 w 209"/>
                  <a:gd name="T39" fmla="*/ 128 h 226"/>
                  <a:gd name="T40" fmla="*/ 144 w 209"/>
                  <a:gd name="T41" fmla="*/ 123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9" h="226">
                    <a:moveTo>
                      <a:pt x="144" y="123"/>
                    </a:moveTo>
                    <a:cubicBezTo>
                      <a:pt x="114" y="96"/>
                      <a:pt x="88" y="71"/>
                      <a:pt x="59" y="49"/>
                    </a:cubicBezTo>
                    <a:cubicBezTo>
                      <a:pt x="45" y="37"/>
                      <a:pt x="44" y="26"/>
                      <a:pt x="49" y="11"/>
                    </a:cubicBezTo>
                    <a:cubicBezTo>
                      <a:pt x="53" y="2"/>
                      <a:pt x="58" y="0"/>
                      <a:pt x="65" y="3"/>
                    </a:cubicBezTo>
                    <a:cubicBezTo>
                      <a:pt x="96" y="14"/>
                      <a:pt x="130" y="19"/>
                      <a:pt x="161" y="34"/>
                    </a:cubicBezTo>
                    <a:cubicBezTo>
                      <a:pt x="171" y="39"/>
                      <a:pt x="184" y="37"/>
                      <a:pt x="196" y="40"/>
                    </a:cubicBezTo>
                    <a:cubicBezTo>
                      <a:pt x="209" y="43"/>
                      <a:pt x="205" y="51"/>
                      <a:pt x="204" y="60"/>
                    </a:cubicBezTo>
                    <a:cubicBezTo>
                      <a:pt x="201" y="70"/>
                      <a:pt x="196" y="72"/>
                      <a:pt x="186" y="68"/>
                    </a:cubicBezTo>
                    <a:cubicBezTo>
                      <a:pt x="157" y="58"/>
                      <a:pt x="125" y="55"/>
                      <a:pt x="95" y="44"/>
                    </a:cubicBezTo>
                    <a:cubicBezTo>
                      <a:pt x="121" y="66"/>
                      <a:pt x="146" y="89"/>
                      <a:pt x="172" y="111"/>
                    </a:cubicBezTo>
                    <a:cubicBezTo>
                      <a:pt x="180" y="118"/>
                      <a:pt x="186" y="125"/>
                      <a:pt x="183" y="136"/>
                    </a:cubicBezTo>
                    <a:cubicBezTo>
                      <a:pt x="179" y="148"/>
                      <a:pt x="170" y="147"/>
                      <a:pt x="161" y="149"/>
                    </a:cubicBezTo>
                    <a:cubicBezTo>
                      <a:pt x="129" y="155"/>
                      <a:pt x="97" y="162"/>
                      <a:pt x="60" y="170"/>
                    </a:cubicBezTo>
                    <a:cubicBezTo>
                      <a:pt x="92" y="179"/>
                      <a:pt x="120" y="188"/>
                      <a:pt x="149" y="195"/>
                    </a:cubicBezTo>
                    <a:cubicBezTo>
                      <a:pt x="161" y="198"/>
                      <a:pt x="163" y="203"/>
                      <a:pt x="161" y="213"/>
                    </a:cubicBezTo>
                    <a:cubicBezTo>
                      <a:pt x="159" y="223"/>
                      <a:pt x="152" y="226"/>
                      <a:pt x="142" y="224"/>
                    </a:cubicBezTo>
                    <a:cubicBezTo>
                      <a:pt x="99" y="212"/>
                      <a:pt x="56" y="200"/>
                      <a:pt x="13" y="188"/>
                    </a:cubicBezTo>
                    <a:cubicBezTo>
                      <a:pt x="7" y="186"/>
                      <a:pt x="0" y="183"/>
                      <a:pt x="3" y="175"/>
                    </a:cubicBezTo>
                    <a:cubicBezTo>
                      <a:pt x="7" y="165"/>
                      <a:pt x="4" y="151"/>
                      <a:pt x="21" y="148"/>
                    </a:cubicBezTo>
                    <a:cubicBezTo>
                      <a:pt x="57" y="142"/>
                      <a:pt x="93" y="135"/>
                      <a:pt x="130" y="128"/>
                    </a:cubicBezTo>
                    <a:cubicBezTo>
                      <a:pt x="134" y="127"/>
                      <a:pt x="137" y="125"/>
                      <a:pt x="144" y="1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A2CBF654-30E2-43F8-ABFA-290DEFAA3E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18439" y="4663189"/>
                <a:ext cx="312121" cy="378546"/>
              </a:xfrm>
              <a:custGeom>
                <a:avLst/>
                <a:gdLst>
                  <a:gd name="T0" fmla="*/ 109 w 188"/>
                  <a:gd name="T1" fmla="*/ 212 h 228"/>
                  <a:gd name="T2" fmla="*/ 100 w 188"/>
                  <a:gd name="T3" fmla="*/ 203 h 228"/>
                  <a:gd name="T4" fmla="*/ 120 w 188"/>
                  <a:gd name="T5" fmla="*/ 140 h 228"/>
                  <a:gd name="T6" fmla="*/ 94 w 188"/>
                  <a:gd name="T7" fmla="*/ 158 h 228"/>
                  <a:gd name="T8" fmla="*/ 130 w 188"/>
                  <a:gd name="T9" fmla="*/ 85 h 228"/>
                  <a:gd name="T10" fmla="*/ 64 w 188"/>
                  <a:gd name="T11" fmla="*/ 175 h 228"/>
                  <a:gd name="T12" fmla="*/ 71 w 188"/>
                  <a:gd name="T13" fmla="*/ 210 h 228"/>
                  <a:gd name="T14" fmla="*/ 48 w 188"/>
                  <a:gd name="T15" fmla="*/ 216 h 228"/>
                  <a:gd name="T16" fmla="*/ 39 w 188"/>
                  <a:gd name="T17" fmla="*/ 163 h 228"/>
                  <a:gd name="T18" fmla="*/ 63 w 188"/>
                  <a:gd name="T19" fmla="*/ 121 h 228"/>
                  <a:gd name="T20" fmla="*/ 15 w 188"/>
                  <a:gd name="T21" fmla="*/ 102 h 228"/>
                  <a:gd name="T22" fmla="*/ 26 w 188"/>
                  <a:gd name="T23" fmla="*/ 87 h 228"/>
                  <a:gd name="T24" fmla="*/ 46 w 188"/>
                  <a:gd name="T25" fmla="*/ 105 h 228"/>
                  <a:gd name="T26" fmla="*/ 31 w 188"/>
                  <a:gd name="T27" fmla="*/ 69 h 228"/>
                  <a:gd name="T28" fmla="*/ 40 w 188"/>
                  <a:gd name="T29" fmla="*/ 56 h 228"/>
                  <a:gd name="T30" fmla="*/ 92 w 188"/>
                  <a:gd name="T31" fmla="*/ 2 h 228"/>
                  <a:gd name="T32" fmla="*/ 118 w 188"/>
                  <a:gd name="T33" fmla="*/ 43 h 228"/>
                  <a:gd name="T34" fmla="*/ 166 w 188"/>
                  <a:gd name="T35" fmla="*/ 76 h 228"/>
                  <a:gd name="T36" fmla="*/ 133 w 188"/>
                  <a:gd name="T37" fmla="*/ 106 h 228"/>
                  <a:gd name="T38" fmla="*/ 157 w 188"/>
                  <a:gd name="T39" fmla="*/ 132 h 228"/>
                  <a:gd name="T40" fmla="*/ 188 w 188"/>
                  <a:gd name="T41" fmla="*/ 134 h 228"/>
                  <a:gd name="T42" fmla="*/ 157 w 188"/>
                  <a:gd name="T43" fmla="*/ 147 h 228"/>
                  <a:gd name="T44" fmla="*/ 153 w 188"/>
                  <a:gd name="T45" fmla="*/ 205 h 228"/>
                  <a:gd name="T46" fmla="*/ 119 w 188"/>
                  <a:gd name="T47" fmla="*/ 206 h 228"/>
                  <a:gd name="T48" fmla="*/ 138 w 188"/>
                  <a:gd name="T49" fmla="*/ 170 h 228"/>
                  <a:gd name="T50" fmla="*/ 109 w 188"/>
                  <a:gd name="T51" fmla="*/ 72 h 228"/>
                  <a:gd name="T52" fmla="*/ 93 w 188"/>
                  <a:gd name="T53" fmla="*/ 72 h 228"/>
                  <a:gd name="T54" fmla="*/ 109 w 188"/>
                  <a:gd name="T55" fmla="*/ 72 h 228"/>
                  <a:gd name="T56" fmla="*/ 73 w 188"/>
                  <a:gd name="T57" fmla="*/ 85 h 228"/>
                  <a:gd name="T58" fmla="*/ 78 w 188"/>
                  <a:gd name="T59" fmla="*/ 113 h 228"/>
                  <a:gd name="T60" fmla="*/ 68 w 188"/>
                  <a:gd name="T61" fmla="*/ 38 h 228"/>
                  <a:gd name="T62" fmla="*/ 87 w 188"/>
                  <a:gd name="T63" fmla="*/ 21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8" h="228">
                    <a:moveTo>
                      <a:pt x="120" y="206"/>
                    </a:moveTo>
                    <a:cubicBezTo>
                      <a:pt x="116" y="208"/>
                      <a:pt x="113" y="210"/>
                      <a:pt x="109" y="212"/>
                    </a:cubicBezTo>
                    <a:cubicBezTo>
                      <a:pt x="107" y="213"/>
                      <a:pt x="103" y="216"/>
                      <a:pt x="101" y="213"/>
                    </a:cubicBezTo>
                    <a:cubicBezTo>
                      <a:pt x="99" y="210"/>
                      <a:pt x="100" y="206"/>
                      <a:pt x="100" y="203"/>
                    </a:cubicBezTo>
                    <a:cubicBezTo>
                      <a:pt x="104" y="191"/>
                      <a:pt x="113" y="183"/>
                      <a:pt x="120" y="174"/>
                    </a:cubicBezTo>
                    <a:cubicBezTo>
                      <a:pt x="131" y="158"/>
                      <a:pt x="132" y="158"/>
                      <a:pt x="120" y="140"/>
                    </a:cubicBezTo>
                    <a:cubicBezTo>
                      <a:pt x="115" y="140"/>
                      <a:pt x="116" y="145"/>
                      <a:pt x="115" y="147"/>
                    </a:cubicBezTo>
                    <a:cubicBezTo>
                      <a:pt x="110" y="155"/>
                      <a:pt x="102" y="163"/>
                      <a:pt x="94" y="158"/>
                    </a:cubicBezTo>
                    <a:cubicBezTo>
                      <a:pt x="86" y="151"/>
                      <a:pt x="96" y="143"/>
                      <a:pt x="101" y="139"/>
                    </a:cubicBezTo>
                    <a:cubicBezTo>
                      <a:pt x="116" y="125"/>
                      <a:pt x="125" y="107"/>
                      <a:pt x="130" y="85"/>
                    </a:cubicBezTo>
                    <a:cubicBezTo>
                      <a:pt x="118" y="92"/>
                      <a:pt x="107" y="102"/>
                      <a:pt x="102" y="111"/>
                    </a:cubicBezTo>
                    <a:cubicBezTo>
                      <a:pt x="89" y="132"/>
                      <a:pt x="73" y="151"/>
                      <a:pt x="64" y="175"/>
                    </a:cubicBezTo>
                    <a:cubicBezTo>
                      <a:pt x="61" y="182"/>
                      <a:pt x="64" y="186"/>
                      <a:pt x="65" y="191"/>
                    </a:cubicBezTo>
                    <a:cubicBezTo>
                      <a:pt x="67" y="198"/>
                      <a:pt x="71" y="203"/>
                      <a:pt x="71" y="210"/>
                    </a:cubicBezTo>
                    <a:cubicBezTo>
                      <a:pt x="71" y="218"/>
                      <a:pt x="68" y="224"/>
                      <a:pt x="61" y="226"/>
                    </a:cubicBezTo>
                    <a:cubicBezTo>
                      <a:pt x="54" y="228"/>
                      <a:pt x="50" y="224"/>
                      <a:pt x="48" y="216"/>
                    </a:cubicBezTo>
                    <a:cubicBezTo>
                      <a:pt x="43" y="202"/>
                      <a:pt x="37" y="189"/>
                      <a:pt x="30" y="175"/>
                    </a:cubicBezTo>
                    <a:cubicBezTo>
                      <a:pt x="25" y="165"/>
                      <a:pt x="34" y="162"/>
                      <a:pt x="39" y="163"/>
                    </a:cubicBezTo>
                    <a:cubicBezTo>
                      <a:pt x="49" y="165"/>
                      <a:pt x="56" y="168"/>
                      <a:pt x="62" y="156"/>
                    </a:cubicBezTo>
                    <a:cubicBezTo>
                      <a:pt x="67" y="144"/>
                      <a:pt x="73" y="133"/>
                      <a:pt x="63" y="121"/>
                    </a:cubicBezTo>
                    <a:cubicBezTo>
                      <a:pt x="55" y="134"/>
                      <a:pt x="46" y="134"/>
                      <a:pt x="36" y="124"/>
                    </a:cubicBezTo>
                    <a:cubicBezTo>
                      <a:pt x="29" y="117"/>
                      <a:pt x="21" y="110"/>
                      <a:pt x="15" y="102"/>
                    </a:cubicBezTo>
                    <a:cubicBezTo>
                      <a:pt x="12" y="98"/>
                      <a:pt x="0" y="99"/>
                      <a:pt x="6" y="90"/>
                    </a:cubicBezTo>
                    <a:cubicBezTo>
                      <a:pt x="10" y="85"/>
                      <a:pt x="18" y="81"/>
                      <a:pt x="26" y="87"/>
                    </a:cubicBezTo>
                    <a:cubicBezTo>
                      <a:pt x="30" y="90"/>
                      <a:pt x="35" y="92"/>
                      <a:pt x="39" y="95"/>
                    </a:cubicBezTo>
                    <a:cubicBezTo>
                      <a:pt x="41" y="98"/>
                      <a:pt x="44" y="102"/>
                      <a:pt x="46" y="105"/>
                    </a:cubicBezTo>
                    <a:cubicBezTo>
                      <a:pt x="50" y="99"/>
                      <a:pt x="48" y="95"/>
                      <a:pt x="43" y="92"/>
                    </a:cubicBezTo>
                    <a:cubicBezTo>
                      <a:pt x="39" y="84"/>
                      <a:pt x="34" y="77"/>
                      <a:pt x="31" y="69"/>
                    </a:cubicBezTo>
                    <a:cubicBezTo>
                      <a:pt x="29" y="65"/>
                      <a:pt x="22" y="62"/>
                      <a:pt x="26" y="57"/>
                    </a:cubicBezTo>
                    <a:cubicBezTo>
                      <a:pt x="29" y="53"/>
                      <a:pt x="34" y="53"/>
                      <a:pt x="40" y="56"/>
                    </a:cubicBezTo>
                    <a:cubicBezTo>
                      <a:pt x="56" y="64"/>
                      <a:pt x="56" y="54"/>
                      <a:pt x="55" y="43"/>
                    </a:cubicBezTo>
                    <a:cubicBezTo>
                      <a:pt x="53" y="29"/>
                      <a:pt x="79" y="0"/>
                      <a:pt x="92" y="2"/>
                    </a:cubicBezTo>
                    <a:cubicBezTo>
                      <a:pt x="99" y="4"/>
                      <a:pt x="104" y="11"/>
                      <a:pt x="107" y="17"/>
                    </a:cubicBezTo>
                    <a:cubicBezTo>
                      <a:pt x="111" y="25"/>
                      <a:pt x="114" y="34"/>
                      <a:pt x="118" y="43"/>
                    </a:cubicBezTo>
                    <a:cubicBezTo>
                      <a:pt x="123" y="54"/>
                      <a:pt x="129" y="65"/>
                      <a:pt x="146" y="63"/>
                    </a:cubicBezTo>
                    <a:cubicBezTo>
                      <a:pt x="154" y="62"/>
                      <a:pt x="164" y="67"/>
                      <a:pt x="166" y="76"/>
                    </a:cubicBezTo>
                    <a:cubicBezTo>
                      <a:pt x="168" y="87"/>
                      <a:pt x="156" y="90"/>
                      <a:pt x="148" y="91"/>
                    </a:cubicBezTo>
                    <a:cubicBezTo>
                      <a:pt x="139" y="92"/>
                      <a:pt x="132" y="99"/>
                      <a:pt x="133" y="106"/>
                    </a:cubicBezTo>
                    <a:cubicBezTo>
                      <a:pt x="134" y="116"/>
                      <a:pt x="138" y="127"/>
                      <a:pt x="144" y="136"/>
                    </a:cubicBezTo>
                    <a:cubicBezTo>
                      <a:pt x="148" y="142"/>
                      <a:pt x="153" y="135"/>
                      <a:pt x="157" y="132"/>
                    </a:cubicBezTo>
                    <a:cubicBezTo>
                      <a:pt x="163" y="125"/>
                      <a:pt x="169" y="121"/>
                      <a:pt x="178" y="124"/>
                    </a:cubicBezTo>
                    <a:cubicBezTo>
                      <a:pt x="183" y="125"/>
                      <a:pt x="188" y="128"/>
                      <a:pt x="188" y="134"/>
                    </a:cubicBezTo>
                    <a:cubicBezTo>
                      <a:pt x="188" y="140"/>
                      <a:pt x="183" y="141"/>
                      <a:pt x="178" y="142"/>
                    </a:cubicBezTo>
                    <a:cubicBezTo>
                      <a:pt x="171" y="143"/>
                      <a:pt x="164" y="146"/>
                      <a:pt x="157" y="147"/>
                    </a:cubicBezTo>
                    <a:cubicBezTo>
                      <a:pt x="157" y="156"/>
                      <a:pt x="165" y="157"/>
                      <a:pt x="169" y="162"/>
                    </a:cubicBezTo>
                    <a:cubicBezTo>
                      <a:pt x="183" y="181"/>
                      <a:pt x="175" y="202"/>
                      <a:pt x="153" y="205"/>
                    </a:cubicBezTo>
                    <a:cubicBezTo>
                      <a:pt x="144" y="206"/>
                      <a:pt x="136" y="207"/>
                      <a:pt x="128" y="212"/>
                    </a:cubicBezTo>
                    <a:cubicBezTo>
                      <a:pt x="121" y="216"/>
                      <a:pt x="121" y="210"/>
                      <a:pt x="119" y="206"/>
                    </a:cubicBezTo>
                    <a:cubicBezTo>
                      <a:pt x="125" y="203"/>
                      <a:pt x="129" y="200"/>
                      <a:pt x="135" y="197"/>
                    </a:cubicBezTo>
                    <a:cubicBezTo>
                      <a:pt x="150" y="190"/>
                      <a:pt x="149" y="181"/>
                      <a:pt x="138" y="170"/>
                    </a:cubicBezTo>
                    <a:cubicBezTo>
                      <a:pt x="131" y="183"/>
                      <a:pt x="126" y="194"/>
                      <a:pt x="120" y="206"/>
                    </a:cubicBezTo>
                    <a:close/>
                    <a:moveTo>
                      <a:pt x="109" y="72"/>
                    </a:moveTo>
                    <a:cubicBezTo>
                      <a:pt x="108" y="68"/>
                      <a:pt x="108" y="60"/>
                      <a:pt x="103" y="60"/>
                    </a:cubicBezTo>
                    <a:cubicBezTo>
                      <a:pt x="98" y="60"/>
                      <a:pt x="92" y="65"/>
                      <a:pt x="93" y="72"/>
                    </a:cubicBezTo>
                    <a:cubicBezTo>
                      <a:pt x="93" y="79"/>
                      <a:pt x="97" y="82"/>
                      <a:pt x="103" y="81"/>
                    </a:cubicBezTo>
                    <a:cubicBezTo>
                      <a:pt x="108" y="81"/>
                      <a:pt x="111" y="78"/>
                      <a:pt x="109" y="72"/>
                    </a:cubicBezTo>
                    <a:close/>
                    <a:moveTo>
                      <a:pt x="78" y="113"/>
                    </a:moveTo>
                    <a:cubicBezTo>
                      <a:pt x="82" y="100"/>
                      <a:pt x="80" y="92"/>
                      <a:pt x="73" y="85"/>
                    </a:cubicBezTo>
                    <a:cubicBezTo>
                      <a:pt x="70" y="82"/>
                      <a:pt x="66" y="85"/>
                      <a:pt x="65" y="88"/>
                    </a:cubicBezTo>
                    <a:cubicBezTo>
                      <a:pt x="61" y="99"/>
                      <a:pt x="71" y="103"/>
                      <a:pt x="78" y="113"/>
                    </a:cubicBezTo>
                    <a:close/>
                    <a:moveTo>
                      <a:pt x="85" y="16"/>
                    </a:moveTo>
                    <a:cubicBezTo>
                      <a:pt x="79" y="24"/>
                      <a:pt x="65" y="24"/>
                      <a:pt x="68" y="38"/>
                    </a:cubicBezTo>
                    <a:cubicBezTo>
                      <a:pt x="68" y="39"/>
                      <a:pt x="71" y="41"/>
                      <a:pt x="72" y="41"/>
                    </a:cubicBezTo>
                    <a:cubicBezTo>
                      <a:pt x="80" y="36"/>
                      <a:pt x="85" y="30"/>
                      <a:pt x="87" y="21"/>
                    </a:cubicBezTo>
                    <a:cubicBezTo>
                      <a:pt x="88" y="20"/>
                      <a:pt x="87" y="20"/>
                      <a:pt x="85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F787131D-5D00-40B6-926D-92FE2D826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6165" y="4915286"/>
                <a:ext cx="314523" cy="328927"/>
              </a:xfrm>
              <a:custGeom>
                <a:avLst/>
                <a:gdLst>
                  <a:gd name="T0" fmla="*/ 76 w 189"/>
                  <a:gd name="T1" fmla="*/ 131 h 198"/>
                  <a:gd name="T2" fmla="*/ 90 w 189"/>
                  <a:gd name="T3" fmla="*/ 103 h 198"/>
                  <a:gd name="T4" fmla="*/ 41 w 189"/>
                  <a:gd name="T5" fmla="*/ 101 h 198"/>
                  <a:gd name="T6" fmla="*/ 27 w 189"/>
                  <a:gd name="T7" fmla="*/ 111 h 198"/>
                  <a:gd name="T8" fmla="*/ 10 w 189"/>
                  <a:gd name="T9" fmla="*/ 124 h 198"/>
                  <a:gd name="T10" fmla="*/ 4 w 189"/>
                  <a:gd name="T11" fmla="*/ 103 h 198"/>
                  <a:gd name="T12" fmla="*/ 49 w 189"/>
                  <a:gd name="T13" fmla="*/ 26 h 198"/>
                  <a:gd name="T14" fmla="*/ 59 w 189"/>
                  <a:gd name="T15" fmla="*/ 23 h 198"/>
                  <a:gd name="T16" fmla="*/ 60 w 189"/>
                  <a:gd name="T17" fmla="*/ 39 h 198"/>
                  <a:gd name="T18" fmla="*/ 43 w 189"/>
                  <a:gd name="T19" fmla="*/ 78 h 198"/>
                  <a:gd name="T20" fmla="*/ 42 w 189"/>
                  <a:gd name="T21" fmla="*/ 82 h 198"/>
                  <a:gd name="T22" fmla="*/ 62 w 189"/>
                  <a:gd name="T23" fmla="*/ 88 h 198"/>
                  <a:gd name="T24" fmla="*/ 84 w 189"/>
                  <a:gd name="T25" fmla="*/ 87 h 198"/>
                  <a:gd name="T26" fmla="*/ 86 w 189"/>
                  <a:gd name="T27" fmla="*/ 80 h 198"/>
                  <a:gd name="T28" fmla="*/ 81 w 189"/>
                  <a:gd name="T29" fmla="*/ 76 h 198"/>
                  <a:gd name="T30" fmla="*/ 73 w 189"/>
                  <a:gd name="T31" fmla="*/ 67 h 198"/>
                  <a:gd name="T32" fmla="*/ 69 w 189"/>
                  <a:gd name="T33" fmla="*/ 46 h 198"/>
                  <a:gd name="T34" fmla="*/ 73 w 189"/>
                  <a:gd name="T35" fmla="*/ 37 h 198"/>
                  <a:gd name="T36" fmla="*/ 105 w 189"/>
                  <a:gd name="T37" fmla="*/ 15 h 198"/>
                  <a:gd name="T38" fmla="*/ 79 w 189"/>
                  <a:gd name="T39" fmla="*/ 13 h 198"/>
                  <a:gd name="T40" fmla="*/ 117 w 189"/>
                  <a:gd name="T41" fmla="*/ 4 h 198"/>
                  <a:gd name="T42" fmla="*/ 158 w 189"/>
                  <a:gd name="T43" fmla="*/ 11 h 198"/>
                  <a:gd name="T44" fmla="*/ 182 w 189"/>
                  <a:gd name="T45" fmla="*/ 64 h 198"/>
                  <a:gd name="T46" fmla="*/ 148 w 189"/>
                  <a:gd name="T47" fmla="*/ 170 h 198"/>
                  <a:gd name="T48" fmla="*/ 141 w 189"/>
                  <a:gd name="T49" fmla="*/ 183 h 198"/>
                  <a:gd name="T50" fmla="*/ 121 w 189"/>
                  <a:gd name="T51" fmla="*/ 198 h 198"/>
                  <a:gd name="T52" fmla="*/ 111 w 189"/>
                  <a:gd name="T53" fmla="*/ 182 h 198"/>
                  <a:gd name="T54" fmla="*/ 54 w 189"/>
                  <a:gd name="T55" fmla="*/ 145 h 198"/>
                  <a:gd name="T56" fmla="*/ 36 w 189"/>
                  <a:gd name="T57" fmla="*/ 139 h 198"/>
                  <a:gd name="T58" fmla="*/ 44 w 189"/>
                  <a:gd name="T59" fmla="*/ 120 h 198"/>
                  <a:gd name="T60" fmla="*/ 62 w 189"/>
                  <a:gd name="T61" fmla="*/ 125 h 198"/>
                  <a:gd name="T62" fmla="*/ 76 w 189"/>
                  <a:gd name="T63" fmla="*/ 131 h 198"/>
                  <a:gd name="T64" fmla="*/ 120 w 189"/>
                  <a:gd name="T65" fmla="*/ 156 h 198"/>
                  <a:gd name="T66" fmla="*/ 158 w 189"/>
                  <a:gd name="T67" fmla="*/ 62 h 198"/>
                  <a:gd name="T68" fmla="*/ 124 w 189"/>
                  <a:gd name="T69" fmla="*/ 18 h 198"/>
                  <a:gd name="T70" fmla="*/ 112 w 189"/>
                  <a:gd name="T71" fmla="*/ 30 h 198"/>
                  <a:gd name="T72" fmla="*/ 107 w 189"/>
                  <a:gd name="T73" fmla="*/ 65 h 198"/>
                  <a:gd name="T74" fmla="*/ 109 w 189"/>
                  <a:gd name="T75" fmla="*/ 76 h 198"/>
                  <a:gd name="T76" fmla="*/ 121 w 189"/>
                  <a:gd name="T77" fmla="*/ 71 h 198"/>
                  <a:gd name="T78" fmla="*/ 123 w 189"/>
                  <a:gd name="T79" fmla="*/ 34 h 198"/>
                  <a:gd name="T80" fmla="*/ 146 w 189"/>
                  <a:gd name="T81" fmla="*/ 61 h 198"/>
                  <a:gd name="T82" fmla="*/ 108 w 189"/>
                  <a:gd name="T83" fmla="*/ 116 h 198"/>
                  <a:gd name="T84" fmla="*/ 106 w 189"/>
                  <a:gd name="T85" fmla="*/ 138 h 198"/>
                  <a:gd name="T86" fmla="*/ 120 w 189"/>
                  <a:gd name="T87" fmla="*/ 15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9" h="198">
                    <a:moveTo>
                      <a:pt x="76" y="131"/>
                    </a:moveTo>
                    <a:cubicBezTo>
                      <a:pt x="73" y="119"/>
                      <a:pt x="76" y="110"/>
                      <a:pt x="90" y="103"/>
                    </a:cubicBezTo>
                    <a:cubicBezTo>
                      <a:pt x="71" y="103"/>
                      <a:pt x="56" y="106"/>
                      <a:pt x="41" y="101"/>
                    </a:cubicBezTo>
                    <a:cubicBezTo>
                      <a:pt x="33" y="99"/>
                      <a:pt x="29" y="105"/>
                      <a:pt x="27" y="111"/>
                    </a:cubicBezTo>
                    <a:cubicBezTo>
                      <a:pt x="24" y="119"/>
                      <a:pt x="18" y="127"/>
                      <a:pt x="10" y="124"/>
                    </a:cubicBezTo>
                    <a:cubicBezTo>
                      <a:pt x="0" y="121"/>
                      <a:pt x="1" y="110"/>
                      <a:pt x="4" y="103"/>
                    </a:cubicBezTo>
                    <a:cubicBezTo>
                      <a:pt x="17" y="76"/>
                      <a:pt x="29" y="49"/>
                      <a:pt x="49" y="26"/>
                    </a:cubicBezTo>
                    <a:cubicBezTo>
                      <a:pt x="51" y="23"/>
                      <a:pt x="55" y="20"/>
                      <a:pt x="59" y="23"/>
                    </a:cubicBezTo>
                    <a:cubicBezTo>
                      <a:pt x="64" y="27"/>
                      <a:pt x="63" y="34"/>
                      <a:pt x="60" y="39"/>
                    </a:cubicBezTo>
                    <a:cubicBezTo>
                      <a:pt x="53" y="52"/>
                      <a:pt x="48" y="65"/>
                      <a:pt x="43" y="78"/>
                    </a:cubicBezTo>
                    <a:cubicBezTo>
                      <a:pt x="42" y="79"/>
                      <a:pt x="42" y="81"/>
                      <a:pt x="42" y="82"/>
                    </a:cubicBezTo>
                    <a:cubicBezTo>
                      <a:pt x="48" y="85"/>
                      <a:pt x="60" y="70"/>
                      <a:pt x="62" y="88"/>
                    </a:cubicBezTo>
                    <a:cubicBezTo>
                      <a:pt x="62" y="90"/>
                      <a:pt x="77" y="92"/>
                      <a:pt x="84" y="87"/>
                    </a:cubicBezTo>
                    <a:cubicBezTo>
                      <a:pt x="85" y="85"/>
                      <a:pt x="86" y="82"/>
                      <a:pt x="86" y="80"/>
                    </a:cubicBezTo>
                    <a:cubicBezTo>
                      <a:pt x="87" y="77"/>
                      <a:pt x="85" y="76"/>
                      <a:pt x="81" y="76"/>
                    </a:cubicBezTo>
                    <a:cubicBezTo>
                      <a:pt x="73" y="75"/>
                      <a:pt x="75" y="74"/>
                      <a:pt x="73" y="67"/>
                    </a:cubicBezTo>
                    <a:cubicBezTo>
                      <a:pt x="71" y="60"/>
                      <a:pt x="72" y="53"/>
                      <a:pt x="69" y="46"/>
                    </a:cubicBezTo>
                    <a:cubicBezTo>
                      <a:pt x="68" y="42"/>
                      <a:pt x="68" y="36"/>
                      <a:pt x="73" y="37"/>
                    </a:cubicBezTo>
                    <a:cubicBezTo>
                      <a:pt x="92" y="41"/>
                      <a:pt x="94" y="22"/>
                      <a:pt x="105" y="15"/>
                    </a:cubicBezTo>
                    <a:cubicBezTo>
                      <a:pt x="97" y="14"/>
                      <a:pt x="89" y="14"/>
                      <a:pt x="79" y="13"/>
                    </a:cubicBezTo>
                    <a:cubicBezTo>
                      <a:pt x="91" y="0"/>
                      <a:pt x="105" y="3"/>
                      <a:pt x="117" y="4"/>
                    </a:cubicBezTo>
                    <a:cubicBezTo>
                      <a:pt x="131" y="5"/>
                      <a:pt x="144" y="10"/>
                      <a:pt x="158" y="11"/>
                    </a:cubicBezTo>
                    <a:cubicBezTo>
                      <a:pt x="179" y="12"/>
                      <a:pt x="189" y="37"/>
                      <a:pt x="182" y="64"/>
                    </a:cubicBezTo>
                    <a:cubicBezTo>
                      <a:pt x="174" y="101"/>
                      <a:pt x="158" y="134"/>
                      <a:pt x="148" y="170"/>
                    </a:cubicBezTo>
                    <a:cubicBezTo>
                      <a:pt x="147" y="175"/>
                      <a:pt x="144" y="179"/>
                      <a:pt x="141" y="183"/>
                    </a:cubicBezTo>
                    <a:cubicBezTo>
                      <a:pt x="136" y="190"/>
                      <a:pt x="131" y="198"/>
                      <a:pt x="121" y="198"/>
                    </a:cubicBezTo>
                    <a:cubicBezTo>
                      <a:pt x="111" y="198"/>
                      <a:pt x="111" y="184"/>
                      <a:pt x="111" y="182"/>
                    </a:cubicBezTo>
                    <a:cubicBezTo>
                      <a:pt x="107" y="145"/>
                      <a:pt x="78" y="149"/>
                      <a:pt x="54" y="145"/>
                    </a:cubicBezTo>
                    <a:cubicBezTo>
                      <a:pt x="47" y="144"/>
                      <a:pt x="39" y="148"/>
                      <a:pt x="36" y="139"/>
                    </a:cubicBezTo>
                    <a:cubicBezTo>
                      <a:pt x="34" y="131"/>
                      <a:pt x="37" y="123"/>
                      <a:pt x="44" y="120"/>
                    </a:cubicBezTo>
                    <a:cubicBezTo>
                      <a:pt x="50" y="117"/>
                      <a:pt x="58" y="113"/>
                      <a:pt x="62" y="125"/>
                    </a:cubicBezTo>
                    <a:cubicBezTo>
                      <a:pt x="63" y="128"/>
                      <a:pt x="70" y="128"/>
                      <a:pt x="76" y="131"/>
                    </a:cubicBezTo>
                    <a:close/>
                    <a:moveTo>
                      <a:pt x="120" y="156"/>
                    </a:moveTo>
                    <a:cubicBezTo>
                      <a:pt x="137" y="124"/>
                      <a:pt x="150" y="94"/>
                      <a:pt x="158" y="62"/>
                    </a:cubicBezTo>
                    <a:cubicBezTo>
                      <a:pt x="166" y="31"/>
                      <a:pt x="155" y="18"/>
                      <a:pt x="124" y="18"/>
                    </a:cubicBezTo>
                    <a:cubicBezTo>
                      <a:pt x="114" y="18"/>
                      <a:pt x="110" y="21"/>
                      <a:pt x="112" y="30"/>
                    </a:cubicBezTo>
                    <a:cubicBezTo>
                      <a:pt x="116" y="43"/>
                      <a:pt x="112" y="54"/>
                      <a:pt x="107" y="65"/>
                    </a:cubicBezTo>
                    <a:cubicBezTo>
                      <a:pt x="105" y="70"/>
                      <a:pt x="104" y="73"/>
                      <a:pt x="109" y="76"/>
                    </a:cubicBezTo>
                    <a:cubicBezTo>
                      <a:pt x="115" y="80"/>
                      <a:pt x="117" y="75"/>
                      <a:pt x="121" y="71"/>
                    </a:cubicBezTo>
                    <a:cubicBezTo>
                      <a:pt x="134" y="60"/>
                      <a:pt x="130" y="47"/>
                      <a:pt x="123" y="34"/>
                    </a:cubicBezTo>
                    <a:cubicBezTo>
                      <a:pt x="143" y="35"/>
                      <a:pt x="155" y="49"/>
                      <a:pt x="146" y="61"/>
                    </a:cubicBezTo>
                    <a:cubicBezTo>
                      <a:pt x="132" y="78"/>
                      <a:pt x="134" y="107"/>
                      <a:pt x="108" y="116"/>
                    </a:cubicBezTo>
                    <a:cubicBezTo>
                      <a:pt x="102" y="118"/>
                      <a:pt x="101" y="130"/>
                      <a:pt x="106" y="138"/>
                    </a:cubicBezTo>
                    <a:cubicBezTo>
                      <a:pt x="110" y="143"/>
                      <a:pt x="115" y="148"/>
                      <a:pt x="120" y="15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44F1BC04-9084-4DE8-A389-87663EE1B658}"/>
                  </a:ext>
                </a:extLst>
              </p:cNvPr>
              <p:cNvSpPr/>
              <p:nvPr/>
            </p:nvSpPr>
            <p:spPr bwMode="auto">
              <a:xfrm>
                <a:off x="1443881" y="2527162"/>
                <a:ext cx="353737" cy="336930"/>
              </a:xfrm>
              <a:custGeom>
                <a:avLst/>
                <a:gdLst>
                  <a:gd name="T0" fmla="*/ 149 w 213"/>
                  <a:gd name="T1" fmla="*/ 81 h 203"/>
                  <a:gd name="T2" fmla="*/ 74 w 213"/>
                  <a:gd name="T3" fmla="*/ 31 h 203"/>
                  <a:gd name="T4" fmla="*/ 71 w 213"/>
                  <a:gd name="T5" fmla="*/ 10 h 203"/>
                  <a:gd name="T6" fmla="*/ 89 w 213"/>
                  <a:gd name="T7" fmla="*/ 7 h 203"/>
                  <a:gd name="T8" fmla="*/ 196 w 213"/>
                  <a:gd name="T9" fmla="*/ 75 h 203"/>
                  <a:gd name="T10" fmla="*/ 208 w 213"/>
                  <a:gd name="T11" fmla="*/ 93 h 203"/>
                  <a:gd name="T12" fmla="*/ 186 w 213"/>
                  <a:gd name="T13" fmla="*/ 109 h 203"/>
                  <a:gd name="T14" fmla="*/ 83 w 213"/>
                  <a:gd name="T15" fmla="*/ 117 h 203"/>
                  <a:gd name="T16" fmla="*/ 61 w 213"/>
                  <a:gd name="T17" fmla="*/ 121 h 203"/>
                  <a:gd name="T18" fmla="*/ 141 w 213"/>
                  <a:gd name="T19" fmla="*/ 172 h 203"/>
                  <a:gd name="T20" fmla="*/ 146 w 213"/>
                  <a:gd name="T21" fmla="*/ 192 h 203"/>
                  <a:gd name="T22" fmla="*/ 126 w 213"/>
                  <a:gd name="T23" fmla="*/ 196 h 203"/>
                  <a:gd name="T24" fmla="*/ 17 w 213"/>
                  <a:gd name="T25" fmla="*/ 127 h 203"/>
                  <a:gd name="T26" fmla="*/ 7 w 213"/>
                  <a:gd name="T27" fmla="*/ 113 h 203"/>
                  <a:gd name="T28" fmla="*/ 28 w 213"/>
                  <a:gd name="T29" fmla="*/ 93 h 203"/>
                  <a:gd name="T30" fmla="*/ 147 w 213"/>
                  <a:gd name="T31" fmla="*/ 83 h 203"/>
                  <a:gd name="T32" fmla="*/ 149 w 213"/>
                  <a:gd name="T33" fmla="*/ 81 h 203"/>
                  <a:gd name="T34" fmla="*/ 150 w 213"/>
                  <a:gd name="T35" fmla="*/ 84 h 203"/>
                  <a:gd name="T36" fmla="*/ 152 w 213"/>
                  <a:gd name="T37" fmla="*/ 83 h 203"/>
                  <a:gd name="T38" fmla="*/ 149 w 213"/>
                  <a:gd name="T39" fmla="*/ 81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3" h="203">
                    <a:moveTo>
                      <a:pt x="149" y="81"/>
                    </a:moveTo>
                    <a:cubicBezTo>
                      <a:pt x="127" y="60"/>
                      <a:pt x="99" y="48"/>
                      <a:pt x="74" y="31"/>
                    </a:cubicBezTo>
                    <a:cubicBezTo>
                      <a:pt x="63" y="23"/>
                      <a:pt x="66" y="18"/>
                      <a:pt x="71" y="10"/>
                    </a:cubicBezTo>
                    <a:cubicBezTo>
                      <a:pt x="76" y="0"/>
                      <a:pt x="81" y="1"/>
                      <a:pt x="89" y="7"/>
                    </a:cubicBezTo>
                    <a:cubicBezTo>
                      <a:pt x="125" y="30"/>
                      <a:pt x="161" y="53"/>
                      <a:pt x="196" y="75"/>
                    </a:cubicBezTo>
                    <a:cubicBezTo>
                      <a:pt x="203" y="79"/>
                      <a:pt x="213" y="82"/>
                      <a:pt x="208" y="93"/>
                    </a:cubicBezTo>
                    <a:cubicBezTo>
                      <a:pt x="204" y="101"/>
                      <a:pt x="199" y="109"/>
                      <a:pt x="186" y="109"/>
                    </a:cubicBezTo>
                    <a:cubicBezTo>
                      <a:pt x="152" y="111"/>
                      <a:pt x="118" y="114"/>
                      <a:pt x="83" y="117"/>
                    </a:cubicBezTo>
                    <a:cubicBezTo>
                      <a:pt x="77" y="117"/>
                      <a:pt x="71" y="119"/>
                      <a:pt x="61" y="121"/>
                    </a:cubicBezTo>
                    <a:cubicBezTo>
                      <a:pt x="89" y="139"/>
                      <a:pt x="114" y="156"/>
                      <a:pt x="141" y="172"/>
                    </a:cubicBezTo>
                    <a:cubicBezTo>
                      <a:pt x="150" y="178"/>
                      <a:pt x="153" y="182"/>
                      <a:pt x="146" y="192"/>
                    </a:cubicBezTo>
                    <a:cubicBezTo>
                      <a:pt x="140" y="201"/>
                      <a:pt x="135" y="203"/>
                      <a:pt x="126" y="196"/>
                    </a:cubicBezTo>
                    <a:cubicBezTo>
                      <a:pt x="90" y="173"/>
                      <a:pt x="53" y="151"/>
                      <a:pt x="17" y="127"/>
                    </a:cubicBezTo>
                    <a:cubicBezTo>
                      <a:pt x="12" y="124"/>
                      <a:pt x="0" y="123"/>
                      <a:pt x="7" y="113"/>
                    </a:cubicBezTo>
                    <a:cubicBezTo>
                      <a:pt x="12" y="105"/>
                      <a:pt x="13" y="94"/>
                      <a:pt x="28" y="93"/>
                    </a:cubicBezTo>
                    <a:cubicBezTo>
                      <a:pt x="67" y="91"/>
                      <a:pt x="107" y="87"/>
                      <a:pt x="147" y="83"/>
                    </a:cubicBezTo>
                    <a:cubicBezTo>
                      <a:pt x="148" y="83"/>
                      <a:pt x="148" y="82"/>
                      <a:pt x="149" y="81"/>
                    </a:cubicBezTo>
                    <a:cubicBezTo>
                      <a:pt x="148" y="82"/>
                      <a:pt x="148" y="83"/>
                      <a:pt x="150" y="84"/>
                    </a:cubicBezTo>
                    <a:cubicBezTo>
                      <a:pt x="150" y="84"/>
                      <a:pt x="151" y="83"/>
                      <a:pt x="152" y="83"/>
                    </a:cubicBezTo>
                    <a:cubicBezTo>
                      <a:pt x="151" y="83"/>
                      <a:pt x="150" y="82"/>
                      <a:pt x="149" y="8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0689FA1E-EDA2-4DEC-8691-EB4A5C56E97B}"/>
                  </a:ext>
                </a:extLst>
              </p:cNvPr>
              <p:cNvSpPr/>
              <p:nvPr/>
            </p:nvSpPr>
            <p:spPr bwMode="auto">
              <a:xfrm>
                <a:off x="4556287" y="3549957"/>
                <a:ext cx="279309" cy="261701"/>
              </a:xfrm>
              <a:custGeom>
                <a:avLst/>
                <a:gdLst>
                  <a:gd name="T0" fmla="*/ 118 w 168"/>
                  <a:gd name="T1" fmla="*/ 42 h 158"/>
                  <a:gd name="T2" fmla="*/ 21 w 168"/>
                  <a:gd name="T3" fmla="*/ 34 h 158"/>
                  <a:gd name="T4" fmla="*/ 7 w 168"/>
                  <a:gd name="T5" fmla="*/ 23 h 158"/>
                  <a:gd name="T6" fmla="*/ 24 w 168"/>
                  <a:gd name="T7" fmla="*/ 5 h 158"/>
                  <a:gd name="T8" fmla="*/ 157 w 168"/>
                  <a:gd name="T9" fmla="*/ 14 h 158"/>
                  <a:gd name="T10" fmla="*/ 167 w 168"/>
                  <a:gd name="T11" fmla="*/ 23 h 158"/>
                  <a:gd name="T12" fmla="*/ 157 w 168"/>
                  <a:gd name="T13" fmla="*/ 49 h 158"/>
                  <a:gd name="T14" fmla="*/ 63 w 168"/>
                  <a:gd name="T15" fmla="*/ 111 h 158"/>
                  <a:gd name="T16" fmla="*/ 58 w 168"/>
                  <a:gd name="T17" fmla="*/ 115 h 158"/>
                  <a:gd name="T18" fmla="*/ 145 w 168"/>
                  <a:gd name="T19" fmla="*/ 124 h 158"/>
                  <a:gd name="T20" fmla="*/ 161 w 168"/>
                  <a:gd name="T21" fmla="*/ 142 h 158"/>
                  <a:gd name="T22" fmla="*/ 141 w 168"/>
                  <a:gd name="T23" fmla="*/ 153 h 158"/>
                  <a:gd name="T24" fmla="*/ 20 w 168"/>
                  <a:gd name="T25" fmla="*/ 147 h 158"/>
                  <a:gd name="T26" fmla="*/ 0 w 168"/>
                  <a:gd name="T27" fmla="*/ 139 h 158"/>
                  <a:gd name="T28" fmla="*/ 11 w 168"/>
                  <a:gd name="T29" fmla="*/ 112 h 158"/>
                  <a:gd name="T30" fmla="*/ 118 w 168"/>
                  <a:gd name="T31" fmla="*/ 42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8" h="158">
                    <a:moveTo>
                      <a:pt x="118" y="42"/>
                    </a:moveTo>
                    <a:cubicBezTo>
                      <a:pt x="84" y="39"/>
                      <a:pt x="52" y="37"/>
                      <a:pt x="21" y="34"/>
                    </a:cubicBezTo>
                    <a:cubicBezTo>
                      <a:pt x="14" y="33"/>
                      <a:pt x="5" y="35"/>
                      <a:pt x="7" y="23"/>
                    </a:cubicBezTo>
                    <a:cubicBezTo>
                      <a:pt x="9" y="13"/>
                      <a:pt x="9" y="0"/>
                      <a:pt x="24" y="5"/>
                    </a:cubicBezTo>
                    <a:cubicBezTo>
                      <a:pt x="67" y="18"/>
                      <a:pt x="113" y="6"/>
                      <a:pt x="157" y="14"/>
                    </a:cubicBezTo>
                    <a:cubicBezTo>
                      <a:pt x="163" y="15"/>
                      <a:pt x="167" y="16"/>
                      <a:pt x="167" y="23"/>
                    </a:cubicBezTo>
                    <a:cubicBezTo>
                      <a:pt x="167" y="33"/>
                      <a:pt x="168" y="42"/>
                      <a:pt x="157" y="49"/>
                    </a:cubicBezTo>
                    <a:cubicBezTo>
                      <a:pt x="126" y="69"/>
                      <a:pt x="95" y="90"/>
                      <a:pt x="63" y="111"/>
                    </a:cubicBezTo>
                    <a:cubicBezTo>
                      <a:pt x="62" y="112"/>
                      <a:pt x="60" y="113"/>
                      <a:pt x="58" y="115"/>
                    </a:cubicBezTo>
                    <a:cubicBezTo>
                      <a:pt x="87" y="127"/>
                      <a:pt x="117" y="118"/>
                      <a:pt x="145" y="124"/>
                    </a:cubicBezTo>
                    <a:cubicBezTo>
                      <a:pt x="157" y="126"/>
                      <a:pt x="162" y="128"/>
                      <a:pt x="161" y="142"/>
                    </a:cubicBezTo>
                    <a:cubicBezTo>
                      <a:pt x="159" y="158"/>
                      <a:pt x="150" y="153"/>
                      <a:pt x="141" y="153"/>
                    </a:cubicBezTo>
                    <a:cubicBezTo>
                      <a:pt x="101" y="153"/>
                      <a:pt x="61" y="146"/>
                      <a:pt x="20" y="147"/>
                    </a:cubicBezTo>
                    <a:cubicBezTo>
                      <a:pt x="12" y="148"/>
                      <a:pt x="1" y="148"/>
                      <a:pt x="0" y="139"/>
                    </a:cubicBezTo>
                    <a:cubicBezTo>
                      <a:pt x="0" y="130"/>
                      <a:pt x="0" y="119"/>
                      <a:pt x="11" y="112"/>
                    </a:cubicBezTo>
                    <a:cubicBezTo>
                      <a:pt x="47" y="90"/>
                      <a:pt x="81" y="66"/>
                      <a:pt x="118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216EE81C-09F7-48CD-BCE5-E9493F85597C}"/>
                  </a:ext>
                </a:extLst>
              </p:cNvPr>
              <p:cNvSpPr/>
              <p:nvPr/>
            </p:nvSpPr>
            <p:spPr bwMode="auto">
              <a:xfrm>
                <a:off x="1922467" y="2027768"/>
                <a:ext cx="345734" cy="352136"/>
              </a:xfrm>
              <a:custGeom>
                <a:avLst/>
                <a:gdLst>
                  <a:gd name="T0" fmla="*/ 53 w 208"/>
                  <a:gd name="T1" fmla="*/ 108 h 212"/>
                  <a:gd name="T2" fmla="*/ 108 w 208"/>
                  <a:gd name="T3" fmla="*/ 185 h 212"/>
                  <a:gd name="T4" fmla="*/ 105 w 208"/>
                  <a:gd name="T5" fmla="*/ 205 h 212"/>
                  <a:gd name="T6" fmla="*/ 85 w 208"/>
                  <a:gd name="T7" fmla="*/ 201 h 212"/>
                  <a:gd name="T8" fmla="*/ 15 w 208"/>
                  <a:gd name="T9" fmla="*/ 97 h 212"/>
                  <a:gd name="T10" fmla="*/ 8 w 208"/>
                  <a:gd name="T11" fmla="*/ 78 h 212"/>
                  <a:gd name="T12" fmla="*/ 38 w 208"/>
                  <a:gd name="T13" fmla="*/ 68 h 212"/>
                  <a:gd name="T14" fmla="*/ 135 w 208"/>
                  <a:gd name="T15" fmla="*/ 101 h 212"/>
                  <a:gd name="T16" fmla="*/ 153 w 208"/>
                  <a:gd name="T17" fmla="*/ 104 h 212"/>
                  <a:gd name="T18" fmla="*/ 103 w 208"/>
                  <a:gd name="T19" fmla="*/ 29 h 212"/>
                  <a:gd name="T20" fmla="*/ 103 w 208"/>
                  <a:gd name="T21" fmla="*/ 11 h 212"/>
                  <a:gd name="T22" fmla="*/ 125 w 208"/>
                  <a:gd name="T23" fmla="*/ 11 h 212"/>
                  <a:gd name="T24" fmla="*/ 202 w 208"/>
                  <a:gd name="T25" fmla="*/ 125 h 212"/>
                  <a:gd name="T26" fmla="*/ 202 w 208"/>
                  <a:gd name="T27" fmla="*/ 139 h 212"/>
                  <a:gd name="T28" fmla="*/ 177 w 208"/>
                  <a:gd name="T29" fmla="*/ 147 h 212"/>
                  <a:gd name="T30" fmla="*/ 79 w 208"/>
                  <a:gd name="T31" fmla="*/ 112 h 212"/>
                  <a:gd name="T32" fmla="*/ 53 w 208"/>
                  <a:gd name="T33" fmla="*/ 10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8" h="212">
                    <a:moveTo>
                      <a:pt x="53" y="108"/>
                    </a:moveTo>
                    <a:cubicBezTo>
                      <a:pt x="74" y="132"/>
                      <a:pt x="90" y="159"/>
                      <a:pt x="108" y="185"/>
                    </a:cubicBezTo>
                    <a:cubicBezTo>
                      <a:pt x="115" y="193"/>
                      <a:pt x="116" y="198"/>
                      <a:pt x="105" y="205"/>
                    </a:cubicBezTo>
                    <a:cubicBezTo>
                      <a:pt x="96" y="210"/>
                      <a:pt x="92" y="212"/>
                      <a:pt x="85" y="201"/>
                    </a:cubicBezTo>
                    <a:cubicBezTo>
                      <a:pt x="62" y="166"/>
                      <a:pt x="38" y="132"/>
                      <a:pt x="15" y="97"/>
                    </a:cubicBezTo>
                    <a:cubicBezTo>
                      <a:pt x="11" y="92"/>
                      <a:pt x="0" y="87"/>
                      <a:pt x="8" y="78"/>
                    </a:cubicBezTo>
                    <a:cubicBezTo>
                      <a:pt x="15" y="69"/>
                      <a:pt x="24" y="63"/>
                      <a:pt x="38" y="68"/>
                    </a:cubicBezTo>
                    <a:cubicBezTo>
                      <a:pt x="70" y="80"/>
                      <a:pt x="102" y="90"/>
                      <a:pt x="135" y="101"/>
                    </a:cubicBezTo>
                    <a:cubicBezTo>
                      <a:pt x="140" y="103"/>
                      <a:pt x="145" y="108"/>
                      <a:pt x="153" y="104"/>
                    </a:cubicBezTo>
                    <a:cubicBezTo>
                      <a:pt x="136" y="79"/>
                      <a:pt x="120" y="53"/>
                      <a:pt x="103" y="29"/>
                    </a:cubicBezTo>
                    <a:cubicBezTo>
                      <a:pt x="97" y="21"/>
                      <a:pt x="95" y="16"/>
                      <a:pt x="103" y="11"/>
                    </a:cubicBezTo>
                    <a:cubicBezTo>
                      <a:pt x="110" y="7"/>
                      <a:pt x="118" y="0"/>
                      <a:pt x="125" y="11"/>
                    </a:cubicBezTo>
                    <a:cubicBezTo>
                      <a:pt x="150" y="49"/>
                      <a:pt x="176" y="87"/>
                      <a:pt x="202" y="125"/>
                    </a:cubicBezTo>
                    <a:cubicBezTo>
                      <a:pt x="205" y="129"/>
                      <a:pt x="208" y="134"/>
                      <a:pt x="202" y="139"/>
                    </a:cubicBezTo>
                    <a:cubicBezTo>
                      <a:pt x="195" y="143"/>
                      <a:pt x="189" y="151"/>
                      <a:pt x="177" y="147"/>
                    </a:cubicBezTo>
                    <a:cubicBezTo>
                      <a:pt x="145" y="134"/>
                      <a:pt x="112" y="123"/>
                      <a:pt x="79" y="112"/>
                    </a:cubicBezTo>
                    <a:cubicBezTo>
                      <a:pt x="71" y="109"/>
                      <a:pt x="64" y="103"/>
                      <a:pt x="53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72EFE303-30B7-4B54-A330-BA77062654FB}"/>
                  </a:ext>
                </a:extLst>
              </p:cNvPr>
              <p:cNvSpPr/>
              <p:nvPr/>
            </p:nvSpPr>
            <p:spPr bwMode="auto">
              <a:xfrm>
                <a:off x="1226196" y="3324270"/>
                <a:ext cx="284111" cy="253698"/>
              </a:xfrm>
              <a:custGeom>
                <a:avLst/>
                <a:gdLst>
                  <a:gd name="T0" fmla="*/ 51 w 171"/>
                  <a:gd name="T1" fmla="*/ 113 h 153"/>
                  <a:gd name="T2" fmla="*/ 150 w 171"/>
                  <a:gd name="T3" fmla="*/ 121 h 153"/>
                  <a:gd name="T4" fmla="*/ 162 w 171"/>
                  <a:gd name="T5" fmla="*/ 140 h 153"/>
                  <a:gd name="T6" fmla="*/ 146 w 171"/>
                  <a:gd name="T7" fmla="*/ 149 h 153"/>
                  <a:gd name="T8" fmla="*/ 31 w 171"/>
                  <a:gd name="T9" fmla="*/ 140 h 153"/>
                  <a:gd name="T10" fmla="*/ 4 w 171"/>
                  <a:gd name="T11" fmla="*/ 130 h 153"/>
                  <a:gd name="T12" fmla="*/ 20 w 171"/>
                  <a:gd name="T13" fmla="*/ 100 h 153"/>
                  <a:gd name="T14" fmla="*/ 115 w 171"/>
                  <a:gd name="T15" fmla="*/ 38 h 153"/>
                  <a:gd name="T16" fmla="*/ 32 w 171"/>
                  <a:gd name="T17" fmla="*/ 29 h 153"/>
                  <a:gd name="T18" fmla="*/ 13 w 171"/>
                  <a:gd name="T19" fmla="*/ 9 h 153"/>
                  <a:gd name="T20" fmla="*/ 26 w 171"/>
                  <a:gd name="T21" fmla="*/ 1 h 153"/>
                  <a:gd name="T22" fmla="*/ 154 w 171"/>
                  <a:gd name="T23" fmla="*/ 12 h 153"/>
                  <a:gd name="T24" fmla="*/ 169 w 171"/>
                  <a:gd name="T25" fmla="*/ 27 h 153"/>
                  <a:gd name="T26" fmla="*/ 160 w 171"/>
                  <a:gd name="T27" fmla="*/ 45 h 153"/>
                  <a:gd name="T28" fmla="*/ 51 w 171"/>
                  <a:gd name="T29" fmla="*/ 11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1" h="153">
                    <a:moveTo>
                      <a:pt x="51" y="113"/>
                    </a:moveTo>
                    <a:cubicBezTo>
                      <a:pt x="89" y="116"/>
                      <a:pt x="119" y="120"/>
                      <a:pt x="150" y="121"/>
                    </a:cubicBezTo>
                    <a:cubicBezTo>
                      <a:pt x="167" y="122"/>
                      <a:pt x="162" y="131"/>
                      <a:pt x="162" y="140"/>
                    </a:cubicBezTo>
                    <a:cubicBezTo>
                      <a:pt x="162" y="153"/>
                      <a:pt x="155" y="150"/>
                      <a:pt x="146" y="149"/>
                    </a:cubicBezTo>
                    <a:cubicBezTo>
                      <a:pt x="108" y="146"/>
                      <a:pt x="69" y="144"/>
                      <a:pt x="31" y="140"/>
                    </a:cubicBezTo>
                    <a:cubicBezTo>
                      <a:pt x="21" y="140"/>
                      <a:pt x="8" y="143"/>
                      <a:pt x="4" y="130"/>
                    </a:cubicBezTo>
                    <a:cubicBezTo>
                      <a:pt x="0" y="116"/>
                      <a:pt x="8" y="107"/>
                      <a:pt x="20" y="100"/>
                    </a:cubicBezTo>
                    <a:cubicBezTo>
                      <a:pt x="51" y="79"/>
                      <a:pt x="86" y="64"/>
                      <a:pt x="115" y="38"/>
                    </a:cubicBezTo>
                    <a:cubicBezTo>
                      <a:pt x="87" y="32"/>
                      <a:pt x="59" y="29"/>
                      <a:pt x="32" y="29"/>
                    </a:cubicBezTo>
                    <a:cubicBezTo>
                      <a:pt x="20" y="29"/>
                      <a:pt x="6" y="29"/>
                      <a:pt x="13" y="9"/>
                    </a:cubicBezTo>
                    <a:cubicBezTo>
                      <a:pt x="16" y="1"/>
                      <a:pt x="20" y="0"/>
                      <a:pt x="26" y="1"/>
                    </a:cubicBezTo>
                    <a:cubicBezTo>
                      <a:pt x="69" y="2"/>
                      <a:pt x="112" y="7"/>
                      <a:pt x="154" y="12"/>
                    </a:cubicBezTo>
                    <a:cubicBezTo>
                      <a:pt x="163" y="13"/>
                      <a:pt x="168" y="17"/>
                      <a:pt x="169" y="27"/>
                    </a:cubicBezTo>
                    <a:cubicBezTo>
                      <a:pt x="171" y="37"/>
                      <a:pt x="167" y="41"/>
                      <a:pt x="160" y="45"/>
                    </a:cubicBezTo>
                    <a:cubicBezTo>
                      <a:pt x="125" y="67"/>
                      <a:pt x="91" y="88"/>
                      <a:pt x="5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2" name="Freeform 18">
                <a:extLst>
                  <a:ext uri="{FF2B5EF4-FFF2-40B4-BE49-F238E27FC236}">
                    <a16:creationId xmlns:a16="http://schemas.microsoft.com/office/drawing/2014/main" id="{E94DE477-3F0A-4FB5-9ED2-A767F783B8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65412" y="3793251"/>
                <a:ext cx="292914" cy="260901"/>
              </a:xfrm>
              <a:custGeom>
                <a:avLst/>
                <a:gdLst>
                  <a:gd name="T0" fmla="*/ 0 w 176"/>
                  <a:gd name="T1" fmla="*/ 79 h 157"/>
                  <a:gd name="T2" fmla="*/ 60 w 176"/>
                  <a:gd name="T3" fmla="*/ 34 h 157"/>
                  <a:gd name="T4" fmla="*/ 88 w 176"/>
                  <a:gd name="T5" fmla="*/ 29 h 157"/>
                  <a:gd name="T6" fmla="*/ 135 w 176"/>
                  <a:gd name="T7" fmla="*/ 6 h 157"/>
                  <a:gd name="T8" fmla="*/ 151 w 176"/>
                  <a:gd name="T9" fmla="*/ 13 h 157"/>
                  <a:gd name="T10" fmla="*/ 147 w 176"/>
                  <a:gd name="T11" fmla="*/ 32 h 157"/>
                  <a:gd name="T12" fmla="*/ 107 w 176"/>
                  <a:gd name="T13" fmla="*/ 48 h 157"/>
                  <a:gd name="T14" fmla="*/ 96 w 176"/>
                  <a:gd name="T15" fmla="*/ 107 h 157"/>
                  <a:gd name="T16" fmla="*/ 104 w 176"/>
                  <a:gd name="T17" fmla="*/ 108 h 157"/>
                  <a:gd name="T18" fmla="*/ 152 w 176"/>
                  <a:gd name="T19" fmla="*/ 98 h 157"/>
                  <a:gd name="T20" fmla="*/ 170 w 176"/>
                  <a:gd name="T21" fmla="*/ 103 h 157"/>
                  <a:gd name="T22" fmla="*/ 159 w 176"/>
                  <a:gd name="T23" fmla="*/ 128 h 157"/>
                  <a:gd name="T24" fmla="*/ 30 w 176"/>
                  <a:gd name="T25" fmla="*/ 155 h 157"/>
                  <a:gd name="T26" fmla="*/ 16 w 176"/>
                  <a:gd name="T27" fmla="*/ 146 h 157"/>
                  <a:gd name="T28" fmla="*/ 0 w 176"/>
                  <a:gd name="T29" fmla="*/ 79 h 157"/>
                  <a:gd name="T30" fmla="*/ 26 w 176"/>
                  <a:gd name="T31" fmla="*/ 83 h 157"/>
                  <a:gd name="T32" fmla="*/ 31 w 176"/>
                  <a:gd name="T33" fmla="*/ 112 h 157"/>
                  <a:gd name="T34" fmla="*/ 55 w 176"/>
                  <a:gd name="T35" fmla="*/ 120 h 157"/>
                  <a:gd name="T36" fmla="*/ 69 w 176"/>
                  <a:gd name="T37" fmla="*/ 101 h 157"/>
                  <a:gd name="T38" fmla="*/ 63 w 176"/>
                  <a:gd name="T39" fmla="*/ 76 h 157"/>
                  <a:gd name="T40" fmla="*/ 42 w 176"/>
                  <a:gd name="T41" fmla="*/ 60 h 157"/>
                  <a:gd name="T42" fmla="*/ 26 w 176"/>
                  <a:gd name="T43" fmla="*/ 83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6" h="157">
                    <a:moveTo>
                      <a:pt x="0" y="79"/>
                    </a:moveTo>
                    <a:cubicBezTo>
                      <a:pt x="1" y="39"/>
                      <a:pt x="30" y="19"/>
                      <a:pt x="60" y="34"/>
                    </a:cubicBezTo>
                    <a:cubicBezTo>
                      <a:pt x="72" y="40"/>
                      <a:pt x="81" y="35"/>
                      <a:pt x="88" y="29"/>
                    </a:cubicBezTo>
                    <a:cubicBezTo>
                      <a:pt x="102" y="18"/>
                      <a:pt x="120" y="15"/>
                      <a:pt x="135" y="6"/>
                    </a:cubicBezTo>
                    <a:cubicBezTo>
                      <a:pt x="145" y="0"/>
                      <a:pt x="149" y="6"/>
                      <a:pt x="151" y="13"/>
                    </a:cubicBezTo>
                    <a:cubicBezTo>
                      <a:pt x="153" y="19"/>
                      <a:pt x="160" y="28"/>
                      <a:pt x="147" y="32"/>
                    </a:cubicBezTo>
                    <a:cubicBezTo>
                      <a:pt x="133" y="37"/>
                      <a:pt x="120" y="43"/>
                      <a:pt x="107" y="48"/>
                    </a:cubicBezTo>
                    <a:cubicBezTo>
                      <a:pt x="91" y="55"/>
                      <a:pt x="85" y="96"/>
                      <a:pt x="96" y="107"/>
                    </a:cubicBezTo>
                    <a:cubicBezTo>
                      <a:pt x="99" y="110"/>
                      <a:pt x="101" y="108"/>
                      <a:pt x="104" y="108"/>
                    </a:cubicBezTo>
                    <a:cubicBezTo>
                      <a:pt x="120" y="104"/>
                      <a:pt x="136" y="100"/>
                      <a:pt x="152" y="98"/>
                    </a:cubicBezTo>
                    <a:cubicBezTo>
                      <a:pt x="158" y="97"/>
                      <a:pt x="167" y="88"/>
                      <a:pt x="170" y="103"/>
                    </a:cubicBezTo>
                    <a:cubicBezTo>
                      <a:pt x="172" y="115"/>
                      <a:pt x="176" y="125"/>
                      <a:pt x="159" y="128"/>
                    </a:cubicBezTo>
                    <a:cubicBezTo>
                      <a:pt x="116" y="136"/>
                      <a:pt x="73" y="145"/>
                      <a:pt x="30" y="155"/>
                    </a:cubicBezTo>
                    <a:cubicBezTo>
                      <a:pt x="20" y="157"/>
                      <a:pt x="17" y="153"/>
                      <a:pt x="16" y="146"/>
                    </a:cubicBezTo>
                    <a:cubicBezTo>
                      <a:pt x="10" y="122"/>
                      <a:pt x="5" y="98"/>
                      <a:pt x="0" y="79"/>
                    </a:cubicBezTo>
                    <a:close/>
                    <a:moveTo>
                      <a:pt x="26" y="83"/>
                    </a:moveTo>
                    <a:cubicBezTo>
                      <a:pt x="28" y="93"/>
                      <a:pt x="29" y="103"/>
                      <a:pt x="31" y="112"/>
                    </a:cubicBezTo>
                    <a:cubicBezTo>
                      <a:pt x="34" y="127"/>
                      <a:pt x="48" y="124"/>
                      <a:pt x="55" y="120"/>
                    </a:cubicBezTo>
                    <a:cubicBezTo>
                      <a:pt x="60" y="118"/>
                      <a:pt x="78" y="118"/>
                      <a:pt x="69" y="101"/>
                    </a:cubicBezTo>
                    <a:cubicBezTo>
                      <a:pt x="66" y="94"/>
                      <a:pt x="66" y="84"/>
                      <a:pt x="63" y="76"/>
                    </a:cubicBezTo>
                    <a:cubicBezTo>
                      <a:pt x="60" y="67"/>
                      <a:pt x="55" y="58"/>
                      <a:pt x="42" y="60"/>
                    </a:cubicBezTo>
                    <a:cubicBezTo>
                      <a:pt x="29" y="62"/>
                      <a:pt x="26" y="71"/>
                      <a:pt x="26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3" name="Freeform 19">
                <a:extLst>
                  <a:ext uri="{FF2B5EF4-FFF2-40B4-BE49-F238E27FC236}">
                    <a16:creationId xmlns:a16="http://schemas.microsoft.com/office/drawing/2014/main" id="{285C2E88-73A4-4B48-B25F-E1ABF16165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6040" y="1783674"/>
                <a:ext cx="219285" cy="273706"/>
              </a:xfrm>
              <a:custGeom>
                <a:avLst/>
                <a:gdLst>
                  <a:gd name="T0" fmla="*/ 48 w 132"/>
                  <a:gd name="T1" fmla="*/ 2 h 165"/>
                  <a:gd name="T2" fmla="*/ 76 w 132"/>
                  <a:gd name="T3" fmla="*/ 2 h 165"/>
                  <a:gd name="T4" fmla="*/ 116 w 132"/>
                  <a:gd name="T5" fmla="*/ 62 h 165"/>
                  <a:gd name="T6" fmla="*/ 114 w 132"/>
                  <a:gd name="T7" fmla="*/ 95 h 165"/>
                  <a:gd name="T8" fmla="*/ 126 w 132"/>
                  <a:gd name="T9" fmla="*/ 147 h 165"/>
                  <a:gd name="T10" fmla="*/ 118 w 132"/>
                  <a:gd name="T11" fmla="*/ 161 h 165"/>
                  <a:gd name="T12" fmla="*/ 98 w 132"/>
                  <a:gd name="T13" fmla="*/ 152 h 165"/>
                  <a:gd name="T14" fmla="*/ 89 w 132"/>
                  <a:gd name="T15" fmla="*/ 112 h 165"/>
                  <a:gd name="T16" fmla="*/ 53 w 132"/>
                  <a:gd name="T17" fmla="*/ 88 h 165"/>
                  <a:gd name="T18" fmla="*/ 33 w 132"/>
                  <a:gd name="T19" fmla="*/ 113 h 165"/>
                  <a:gd name="T20" fmla="*/ 33 w 132"/>
                  <a:gd name="T21" fmla="*/ 151 h 165"/>
                  <a:gd name="T22" fmla="*/ 19 w 132"/>
                  <a:gd name="T23" fmla="*/ 165 h 165"/>
                  <a:gd name="T24" fmla="*/ 4 w 132"/>
                  <a:gd name="T25" fmla="*/ 151 h 165"/>
                  <a:gd name="T26" fmla="*/ 0 w 132"/>
                  <a:gd name="T27" fmla="*/ 20 h 165"/>
                  <a:gd name="T28" fmla="*/ 20 w 132"/>
                  <a:gd name="T29" fmla="*/ 1 h 165"/>
                  <a:gd name="T30" fmla="*/ 48 w 132"/>
                  <a:gd name="T31" fmla="*/ 2 h 165"/>
                  <a:gd name="T32" fmla="*/ 48 w 132"/>
                  <a:gd name="T33" fmla="*/ 2 h 165"/>
                  <a:gd name="T34" fmla="*/ 57 w 132"/>
                  <a:gd name="T35" fmla="*/ 24 h 165"/>
                  <a:gd name="T36" fmla="*/ 33 w 132"/>
                  <a:gd name="T37" fmla="*/ 53 h 165"/>
                  <a:gd name="T38" fmla="*/ 39 w 132"/>
                  <a:gd name="T39" fmla="*/ 65 h 165"/>
                  <a:gd name="T40" fmla="*/ 75 w 132"/>
                  <a:gd name="T41" fmla="*/ 63 h 165"/>
                  <a:gd name="T42" fmla="*/ 89 w 132"/>
                  <a:gd name="T43" fmla="*/ 49 h 165"/>
                  <a:gd name="T44" fmla="*/ 81 w 132"/>
                  <a:gd name="T45" fmla="*/ 29 h 165"/>
                  <a:gd name="T46" fmla="*/ 57 w 132"/>
                  <a:gd name="T47" fmla="*/ 24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2" h="165">
                    <a:moveTo>
                      <a:pt x="48" y="2"/>
                    </a:moveTo>
                    <a:cubicBezTo>
                      <a:pt x="57" y="2"/>
                      <a:pt x="67" y="2"/>
                      <a:pt x="76" y="2"/>
                    </a:cubicBezTo>
                    <a:cubicBezTo>
                      <a:pt x="111" y="2"/>
                      <a:pt x="132" y="32"/>
                      <a:pt x="116" y="62"/>
                    </a:cubicBezTo>
                    <a:cubicBezTo>
                      <a:pt x="110" y="75"/>
                      <a:pt x="111" y="83"/>
                      <a:pt x="114" y="95"/>
                    </a:cubicBezTo>
                    <a:cubicBezTo>
                      <a:pt x="120" y="112"/>
                      <a:pt x="122" y="130"/>
                      <a:pt x="126" y="147"/>
                    </a:cubicBezTo>
                    <a:cubicBezTo>
                      <a:pt x="128" y="155"/>
                      <a:pt x="129" y="159"/>
                      <a:pt x="118" y="161"/>
                    </a:cubicBezTo>
                    <a:cubicBezTo>
                      <a:pt x="109" y="162"/>
                      <a:pt x="99" y="164"/>
                      <a:pt x="98" y="152"/>
                    </a:cubicBezTo>
                    <a:cubicBezTo>
                      <a:pt x="96" y="138"/>
                      <a:pt x="91" y="125"/>
                      <a:pt x="89" y="112"/>
                    </a:cubicBezTo>
                    <a:cubicBezTo>
                      <a:pt x="86" y="92"/>
                      <a:pt x="79" y="88"/>
                      <a:pt x="53" y="88"/>
                    </a:cubicBezTo>
                    <a:cubicBezTo>
                      <a:pt x="36" y="89"/>
                      <a:pt x="31" y="97"/>
                      <a:pt x="33" y="113"/>
                    </a:cubicBezTo>
                    <a:cubicBezTo>
                      <a:pt x="34" y="126"/>
                      <a:pt x="33" y="139"/>
                      <a:pt x="33" y="151"/>
                    </a:cubicBezTo>
                    <a:cubicBezTo>
                      <a:pt x="34" y="162"/>
                      <a:pt x="27" y="165"/>
                      <a:pt x="19" y="165"/>
                    </a:cubicBezTo>
                    <a:cubicBezTo>
                      <a:pt x="10" y="165"/>
                      <a:pt x="4" y="162"/>
                      <a:pt x="4" y="151"/>
                    </a:cubicBezTo>
                    <a:cubicBezTo>
                      <a:pt x="3" y="107"/>
                      <a:pt x="2" y="64"/>
                      <a:pt x="0" y="20"/>
                    </a:cubicBezTo>
                    <a:cubicBezTo>
                      <a:pt x="0" y="4"/>
                      <a:pt x="6" y="0"/>
                      <a:pt x="20" y="1"/>
                    </a:cubicBezTo>
                    <a:cubicBezTo>
                      <a:pt x="29" y="2"/>
                      <a:pt x="39" y="2"/>
                      <a:pt x="48" y="2"/>
                    </a:cubicBezTo>
                    <a:cubicBezTo>
                      <a:pt x="48" y="2"/>
                      <a:pt x="48" y="2"/>
                      <a:pt x="48" y="2"/>
                    </a:cubicBezTo>
                    <a:close/>
                    <a:moveTo>
                      <a:pt x="57" y="24"/>
                    </a:moveTo>
                    <a:cubicBezTo>
                      <a:pt x="29" y="24"/>
                      <a:pt x="29" y="24"/>
                      <a:pt x="33" y="53"/>
                    </a:cubicBezTo>
                    <a:cubicBezTo>
                      <a:pt x="33" y="58"/>
                      <a:pt x="26" y="68"/>
                      <a:pt x="39" y="65"/>
                    </a:cubicBezTo>
                    <a:cubicBezTo>
                      <a:pt x="51" y="63"/>
                      <a:pt x="63" y="64"/>
                      <a:pt x="75" y="63"/>
                    </a:cubicBezTo>
                    <a:cubicBezTo>
                      <a:pt x="82" y="62"/>
                      <a:pt x="89" y="59"/>
                      <a:pt x="89" y="49"/>
                    </a:cubicBezTo>
                    <a:cubicBezTo>
                      <a:pt x="89" y="42"/>
                      <a:pt x="90" y="32"/>
                      <a:pt x="81" y="29"/>
                    </a:cubicBezTo>
                    <a:cubicBezTo>
                      <a:pt x="73" y="26"/>
                      <a:pt x="65" y="22"/>
                      <a:pt x="57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4" name="Freeform 20">
                <a:extLst>
                  <a:ext uri="{FF2B5EF4-FFF2-40B4-BE49-F238E27FC236}">
                    <a16:creationId xmlns:a16="http://schemas.microsoft.com/office/drawing/2014/main" id="{71226355-8FBE-455E-8329-E74DB761E9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00911" y="2298272"/>
                <a:ext cx="271305" cy="267303"/>
              </a:xfrm>
              <a:custGeom>
                <a:avLst/>
                <a:gdLst>
                  <a:gd name="T0" fmla="*/ 2 w 163"/>
                  <a:gd name="T1" fmla="*/ 82 h 161"/>
                  <a:gd name="T2" fmla="*/ 84 w 163"/>
                  <a:gd name="T3" fmla="*/ 0 h 161"/>
                  <a:gd name="T4" fmla="*/ 162 w 163"/>
                  <a:gd name="T5" fmla="*/ 80 h 161"/>
                  <a:gd name="T6" fmla="*/ 83 w 163"/>
                  <a:gd name="T7" fmla="*/ 161 h 161"/>
                  <a:gd name="T8" fmla="*/ 2 w 163"/>
                  <a:gd name="T9" fmla="*/ 82 h 161"/>
                  <a:gd name="T10" fmla="*/ 29 w 163"/>
                  <a:gd name="T11" fmla="*/ 86 h 161"/>
                  <a:gd name="T12" fmla="*/ 75 w 163"/>
                  <a:gd name="T13" fmla="*/ 135 h 161"/>
                  <a:gd name="T14" fmla="*/ 136 w 163"/>
                  <a:gd name="T15" fmla="*/ 75 h 161"/>
                  <a:gd name="T16" fmla="*/ 89 w 163"/>
                  <a:gd name="T17" fmla="*/ 28 h 161"/>
                  <a:gd name="T18" fmla="*/ 29 w 163"/>
                  <a:gd name="T19" fmla="*/ 86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3" h="161">
                    <a:moveTo>
                      <a:pt x="2" y="82"/>
                    </a:moveTo>
                    <a:cubicBezTo>
                      <a:pt x="0" y="36"/>
                      <a:pt x="42" y="0"/>
                      <a:pt x="84" y="0"/>
                    </a:cubicBezTo>
                    <a:cubicBezTo>
                      <a:pt x="128" y="1"/>
                      <a:pt x="163" y="39"/>
                      <a:pt x="162" y="80"/>
                    </a:cubicBezTo>
                    <a:cubicBezTo>
                      <a:pt x="162" y="125"/>
                      <a:pt x="126" y="161"/>
                      <a:pt x="83" y="161"/>
                    </a:cubicBezTo>
                    <a:cubicBezTo>
                      <a:pt x="35" y="160"/>
                      <a:pt x="2" y="128"/>
                      <a:pt x="2" y="82"/>
                    </a:cubicBezTo>
                    <a:close/>
                    <a:moveTo>
                      <a:pt x="29" y="86"/>
                    </a:moveTo>
                    <a:cubicBezTo>
                      <a:pt x="27" y="120"/>
                      <a:pt x="53" y="133"/>
                      <a:pt x="75" y="135"/>
                    </a:cubicBezTo>
                    <a:cubicBezTo>
                      <a:pt x="106" y="137"/>
                      <a:pt x="136" y="106"/>
                      <a:pt x="136" y="75"/>
                    </a:cubicBezTo>
                    <a:cubicBezTo>
                      <a:pt x="136" y="51"/>
                      <a:pt x="114" y="29"/>
                      <a:pt x="89" y="28"/>
                    </a:cubicBezTo>
                    <a:cubicBezTo>
                      <a:pt x="56" y="28"/>
                      <a:pt x="30" y="53"/>
                      <a:pt x="29" y="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5" name="Freeform 21">
                <a:extLst>
                  <a:ext uri="{FF2B5EF4-FFF2-40B4-BE49-F238E27FC236}">
                    <a16:creationId xmlns:a16="http://schemas.microsoft.com/office/drawing/2014/main" id="{67277256-22D1-45A0-B385-7F426E66579A}"/>
                  </a:ext>
                </a:extLst>
              </p:cNvPr>
              <p:cNvSpPr/>
              <p:nvPr/>
            </p:nvSpPr>
            <p:spPr bwMode="auto">
              <a:xfrm>
                <a:off x="4503467" y="3108186"/>
                <a:ext cx="315322" cy="280109"/>
              </a:xfrm>
              <a:custGeom>
                <a:avLst/>
                <a:gdLst>
                  <a:gd name="T0" fmla="*/ 129 w 190"/>
                  <a:gd name="T1" fmla="*/ 117 h 169"/>
                  <a:gd name="T2" fmla="*/ 170 w 190"/>
                  <a:gd name="T3" fmla="*/ 109 h 169"/>
                  <a:gd name="T4" fmla="*/ 188 w 190"/>
                  <a:gd name="T5" fmla="*/ 119 h 169"/>
                  <a:gd name="T6" fmla="*/ 175 w 190"/>
                  <a:gd name="T7" fmla="*/ 138 h 169"/>
                  <a:gd name="T8" fmla="*/ 64 w 190"/>
                  <a:gd name="T9" fmla="*/ 159 h 169"/>
                  <a:gd name="T10" fmla="*/ 51 w 190"/>
                  <a:gd name="T11" fmla="*/ 163 h 169"/>
                  <a:gd name="T12" fmla="*/ 29 w 190"/>
                  <a:gd name="T13" fmla="*/ 152 h 169"/>
                  <a:gd name="T14" fmla="*/ 43 w 190"/>
                  <a:gd name="T15" fmla="*/ 136 h 169"/>
                  <a:gd name="T16" fmla="*/ 68 w 190"/>
                  <a:gd name="T17" fmla="*/ 131 h 169"/>
                  <a:gd name="T18" fmla="*/ 93 w 190"/>
                  <a:gd name="T19" fmla="*/ 87 h 169"/>
                  <a:gd name="T20" fmla="*/ 92 w 190"/>
                  <a:gd name="T21" fmla="*/ 85 h 169"/>
                  <a:gd name="T22" fmla="*/ 76 w 190"/>
                  <a:gd name="T23" fmla="*/ 48 h 169"/>
                  <a:gd name="T24" fmla="*/ 34 w 190"/>
                  <a:gd name="T25" fmla="*/ 55 h 169"/>
                  <a:gd name="T26" fmla="*/ 10 w 190"/>
                  <a:gd name="T27" fmla="*/ 56 h 169"/>
                  <a:gd name="T28" fmla="*/ 19 w 190"/>
                  <a:gd name="T29" fmla="*/ 30 h 169"/>
                  <a:gd name="T30" fmla="*/ 145 w 190"/>
                  <a:gd name="T31" fmla="*/ 3 h 169"/>
                  <a:gd name="T32" fmla="*/ 167 w 190"/>
                  <a:gd name="T33" fmla="*/ 15 h 169"/>
                  <a:gd name="T34" fmla="*/ 150 w 190"/>
                  <a:gd name="T35" fmla="*/ 31 h 169"/>
                  <a:gd name="T36" fmla="*/ 116 w 190"/>
                  <a:gd name="T37" fmla="*/ 84 h 169"/>
                  <a:gd name="T38" fmla="*/ 120 w 190"/>
                  <a:gd name="T39" fmla="*/ 107 h 169"/>
                  <a:gd name="T40" fmla="*/ 129 w 190"/>
                  <a:gd name="T41" fmla="*/ 117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0" h="169">
                    <a:moveTo>
                      <a:pt x="129" y="117"/>
                    </a:moveTo>
                    <a:cubicBezTo>
                      <a:pt x="145" y="114"/>
                      <a:pt x="158" y="112"/>
                      <a:pt x="170" y="109"/>
                    </a:cubicBezTo>
                    <a:cubicBezTo>
                      <a:pt x="180" y="106"/>
                      <a:pt x="186" y="107"/>
                      <a:pt x="188" y="119"/>
                    </a:cubicBezTo>
                    <a:cubicBezTo>
                      <a:pt x="190" y="130"/>
                      <a:pt x="186" y="136"/>
                      <a:pt x="175" y="138"/>
                    </a:cubicBezTo>
                    <a:cubicBezTo>
                      <a:pt x="138" y="145"/>
                      <a:pt x="101" y="152"/>
                      <a:pt x="64" y="159"/>
                    </a:cubicBezTo>
                    <a:cubicBezTo>
                      <a:pt x="60" y="160"/>
                      <a:pt x="55" y="161"/>
                      <a:pt x="51" y="163"/>
                    </a:cubicBezTo>
                    <a:cubicBezTo>
                      <a:pt x="39" y="169"/>
                      <a:pt x="33" y="167"/>
                      <a:pt x="29" y="152"/>
                    </a:cubicBezTo>
                    <a:cubicBezTo>
                      <a:pt x="24" y="136"/>
                      <a:pt x="35" y="138"/>
                      <a:pt x="43" y="136"/>
                    </a:cubicBezTo>
                    <a:cubicBezTo>
                      <a:pt x="51" y="133"/>
                      <a:pt x="60" y="132"/>
                      <a:pt x="68" y="131"/>
                    </a:cubicBezTo>
                    <a:cubicBezTo>
                      <a:pt x="98" y="125"/>
                      <a:pt x="103" y="117"/>
                      <a:pt x="93" y="87"/>
                    </a:cubicBezTo>
                    <a:cubicBezTo>
                      <a:pt x="93" y="86"/>
                      <a:pt x="92" y="86"/>
                      <a:pt x="92" y="85"/>
                    </a:cubicBezTo>
                    <a:cubicBezTo>
                      <a:pt x="84" y="74"/>
                      <a:pt x="93" y="52"/>
                      <a:pt x="76" y="48"/>
                    </a:cubicBezTo>
                    <a:cubicBezTo>
                      <a:pt x="63" y="45"/>
                      <a:pt x="48" y="54"/>
                      <a:pt x="34" y="55"/>
                    </a:cubicBezTo>
                    <a:cubicBezTo>
                      <a:pt x="26" y="55"/>
                      <a:pt x="18" y="65"/>
                      <a:pt x="10" y="56"/>
                    </a:cubicBezTo>
                    <a:cubicBezTo>
                      <a:pt x="0" y="46"/>
                      <a:pt x="5" y="33"/>
                      <a:pt x="19" y="30"/>
                    </a:cubicBezTo>
                    <a:cubicBezTo>
                      <a:pt x="61" y="20"/>
                      <a:pt x="103" y="11"/>
                      <a:pt x="145" y="3"/>
                    </a:cubicBezTo>
                    <a:cubicBezTo>
                      <a:pt x="155" y="0"/>
                      <a:pt x="165" y="1"/>
                      <a:pt x="167" y="15"/>
                    </a:cubicBezTo>
                    <a:cubicBezTo>
                      <a:pt x="169" y="28"/>
                      <a:pt x="160" y="29"/>
                      <a:pt x="150" y="31"/>
                    </a:cubicBezTo>
                    <a:cubicBezTo>
                      <a:pt x="99" y="45"/>
                      <a:pt x="105" y="28"/>
                      <a:pt x="116" y="84"/>
                    </a:cubicBezTo>
                    <a:cubicBezTo>
                      <a:pt x="117" y="91"/>
                      <a:pt x="119" y="99"/>
                      <a:pt x="120" y="107"/>
                    </a:cubicBezTo>
                    <a:cubicBezTo>
                      <a:pt x="122" y="114"/>
                      <a:pt x="123" y="121"/>
                      <a:pt x="129" y="1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F3AC5F59-5EF3-413C-B1A0-0D644F5C747A}"/>
                  </a:ext>
                </a:extLst>
              </p:cNvPr>
              <p:cNvSpPr/>
              <p:nvPr/>
            </p:nvSpPr>
            <p:spPr bwMode="auto">
              <a:xfrm>
                <a:off x="3128534" y="5049738"/>
                <a:ext cx="248097" cy="295315"/>
              </a:xfrm>
              <a:custGeom>
                <a:avLst/>
                <a:gdLst>
                  <a:gd name="T0" fmla="*/ 141 w 149"/>
                  <a:gd name="T1" fmla="*/ 113 h 178"/>
                  <a:gd name="T2" fmla="*/ 123 w 149"/>
                  <a:gd name="T3" fmla="*/ 166 h 178"/>
                  <a:gd name="T4" fmla="*/ 78 w 149"/>
                  <a:gd name="T5" fmla="*/ 155 h 178"/>
                  <a:gd name="T6" fmla="*/ 68 w 149"/>
                  <a:gd name="T7" fmla="*/ 140 h 178"/>
                  <a:gd name="T8" fmla="*/ 55 w 149"/>
                  <a:gd name="T9" fmla="*/ 125 h 178"/>
                  <a:gd name="T10" fmla="*/ 35 w 149"/>
                  <a:gd name="T11" fmla="*/ 147 h 178"/>
                  <a:gd name="T12" fmla="*/ 32 w 149"/>
                  <a:gd name="T13" fmla="*/ 165 h 178"/>
                  <a:gd name="T14" fmla="*/ 15 w 149"/>
                  <a:gd name="T15" fmla="*/ 177 h 178"/>
                  <a:gd name="T16" fmla="*/ 2 w 149"/>
                  <a:gd name="T17" fmla="*/ 163 h 178"/>
                  <a:gd name="T18" fmla="*/ 2 w 149"/>
                  <a:gd name="T19" fmla="*/ 100 h 178"/>
                  <a:gd name="T20" fmla="*/ 1 w 149"/>
                  <a:gd name="T21" fmla="*/ 65 h 178"/>
                  <a:gd name="T22" fmla="*/ 26 w 149"/>
                  <a:gd name="T23" fmla="*/ 48 h 178"/>
                  <a:gd name="T24" fmla="*/ 51 w 149"/>
                  <a:gd name="T25" fmla="*/ 45 h 178"/>
                  <a:gd name="T26" fmla="*/ 40 w 149"/>
                  <a:gd name="T27" fmla="*/ 25 h 178"/>
                  <a:gd name="T28" fmla="*/ 77 w 149"/>
                  <a:gd name="T29" fmla="*/ 4 h 178"/>
                  <a:gd name="T30" fmla="*/ 89 w 149"/>
                  <a:gd name="T31" fmla="*/ 19 h 178"/>
                  <a:gd name="T32" fmla="*/ 44 w 149"/>
                  <a:gd name="T33" fmla="*/ 62 h 178"/>
                  <a:gd name="T34" fmla="*/ 34 w 149"/>
                  <a:gd name="T35" fmla="*/ 71 h 178"/>
                  <a:gd name="T36" fmla="*/ 36 w 149"/>
                  <a:gd name="T37" fmla="*/ 119 h 178"/>
                  <a:gd name="T38" fmla="*/ 55 w 149"/>
                  <a:gd name="T39" fmla="*/ 85 h 178"/>
                  <a:gd name="T40" fmla="*/ 76 w 149"/>
                  <a:gd name="T41" fmla="*/ 73 h 178"/>
                  <a:gd name="T42" fmla="*/ 95 w 149"/>
                  <a:gd name="T43" fmla="*/ 70 h 178"/>
                  <a:gd name="T44" fmla="*/ 114 w 149"/>
                  <a:gd name="T45" fmla="*/ 71 h 178"/>
                  <a:gd name="T46" fmla="*/ 107 w 149"/>
                  <a:gd name="T47" fmla="*/ 87 h 178"/>
                  <a:gd name="T48" fmla="*/ 105 w 149"/>
                  <a:gd name="T49" fmla="*/ 89 h 178"/>
                  <a:gd name="T50" fmla="*/ 101 w 149"/>
                  <a:gd name="T51" fmla="*/ 135 h 178"/>
                  <a:gd name="T52" fmla="*/ 128 w 149"/>
                  <a:gd name="T53" fmla="*/ 137 h 178"/>
                  <a:gd name="T54" fmla="*/ 134 w 149"/>
                  <a:gd name="T55" fmla="*/ 125 h 178"/>
                  <a:gd name="T56" fmla="*/ 141 w 149"/>
                  <a:gd name="T57" fmla="*/ 11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9" h="178">
                    <a:moveTo>
                      <a:pt x="141" y="113"/>
                    </a:moveTo>
                    <a:cubicBezTo>
                      <a:pt x="149" y="131"/>
                      <a:pt x="140" y="156"/>
                      <a:pt x="123" y="166"/>
                    </a:cubicBezTo>
                    <a:cubicBezTo>
                      <a:pt x="109" y="175"/>
                      <a:pt x="90" y="171"/>
                      <a:pt x="78" y="155"/>
                    </a:cubicBezTo>
                    <a:cubicBezTo>
                      <a:pt x="74" y="151"/>
                      <a:pt x="73" y="144"/>
                      <a:pt x="68" y="140"/>
                    </a:cubicBezTo>
                    <a:cubicBezTo>
                      <a:pt x="63" y="136"/>
                      <a:pt x="67" y="121"/>
                      <a:pt x="55" y="125"/>
                    </a:cubicBezTo>
                    <a:cubicBezTo>
                      <a:pt x="46" y="128"/>
                      <a:pt x="37" y="135"/>
                      <a:pt x="35" y="147"/>
                    </a:cubicBezTo>
                    <a:cubicBezTo>
                      <a:pt x="34" y="153"/>
                      <a:pt x="33" y="159"/>
                      <a:pt x="32" y="165"/>
                    </a:cubicBezTo>
                    <a:cubicBezTo>
                      <a:pt x="30" y="174"/>
                      <a:pt x="24" y="177"/>
                      <a:pt x="15" y="177"/>
                    </a:cubicBezTo>
                    <a:cubicBezTo>
                      <a:pt x="4" y="178"/>
                      <a:pt x="2" y="170"/>
                      <a:pt x="2" y="163"/>
                    </a:cubicBezTo>
                    <a:cubicBezTo>
                      <a:pt x="1" y="142"/>
                      <a:pt x="0" y="121"/>
                      <a:pt x="2" y="100"/>
                    </a:cubicBezTo>
                    <a:cubicBezTo>
                      <a:pt x="3" y="88"/>
                      <a:pt x="2" y="77"/>
                      <a:pt x="1" y="65"/>
                    </a:cubicBezTo>
                    <a:cubicBezTo>
                      <a:pt x="1" y="48"/>
                      <a:pt x="10" y="42"/>
                      <a:pt x="26" y="48"/>
                    </a:cubicBezTo>
                    <a:cubicBezTo>
                      <a:pt x="35" y="51"/>
                      <a:pt x="44" y="56"/>
                      <a:pt x="51" y="45"/>
                    </a:cubicBezTo>
                    <a:cubicBezTo>
                      <a:pt x="58" y="33"/>
                      <a:pt x="56" y="25"/>
                      <a:pt x="40" y="25"/>
                    </a:cubicBezTo>
                    <a:cubicBezTo>
                      <a:pt x="47" y="8"/>
                      <a:pt x="64" y="8"/>
                      <a:pt x="77" y="4"/>
                    </a:cubicBezTo>
                    <a:cubicBezTo>
                      <a:pt x="88" y="0"/>
                      <a:pt x="90" y="11"/>
                      <a:pt x="89" y="19"/>
                    </a:cubicBezTo>
                    <a:cubicBezTo>
                      <a:pt x="86" y="45"/>
                      <a:pt x="72" y="59"/>
                      <a:pt x="44" y="62"/>
                    </a:cubicBezTo>
                    <a:cubicBezTo>
                      <a:pt x="38" y="63"/>
                      <a:pt x="33" y="64"/>
                      <a:pt x="34" y="71"/>
                    </a:cubicBezTo>
                    <a:cubicBezTo>
                      <a:pt x="36" y="86"/>
                      <a:pt x="31" y="102"/>
                      <a:pt x="36" y="119"/>
                    </a:cubicBezTo>
                    <a:cubicBezTo>
                      <a:pt x="51" y="112"/>
                      <a:pt x="56" y="101"/>
                      <a:pt x="55" y="85"/>
                    </a:cubicBezTo>
                    <a:cubicBezTo>
                      <a:pt x="55" y="70"/>
                      <a:pt x="61" y="63"/>
                      <a:pt x="76" y="73"/>
                    </a:cubicBezTo>
                    <a:cubicBezTo>
                      <a:pt x="84" y="79"/>
                      <a:pt x="89" y="73"/>
                      <a:pt x="95" y="70"/>
                    </a:cubicBezTo>
                    <a:cubicBezTo>
                      <a:pt x="101" y="68"/>
                      <a:pt x="110" y="66"/>
                      <a:pt x="114" y="71"/>
                    </a:cubicBezTo>
                    <a:cubicBezTo>
                      <a:pt x="119" y="77"/>
                      <a:pt x="109" y="81"/>
                      <a:pt x="107" y="87"/>
                    </a:cubicBezTo>
                    <a:cubicBezTo>
                      <a:pt x="107" y="88"/>
                      <a:pt x="106" y="88"/>
                      <a:pt x="105" y="89"/>
                    </a:cubicBezTo>
                    <a:cubicBezTo>
                      <a:pt x="79" y="102"/>
                      <a:pt x="92" y="119"/>
                      <a:pt x="101" y="135"/>
                    </a:cubicBezTo>
                    <a:cubicBezTo>
                      <a:pt x="108" y="150"/>
                      <a:pt x="118" y="150"/>
                      <a:pt x="128" y="137"/>
                    </a:cubicBezTo>
                    <a:cubicBezTo>
                      <a:pt x="130" y="133"/>
                      <a:pt x="132" y="129"/>
                      <a:pt x="134" y="125"/>
                    </a:cubicBezTo>
                    <a:cubicBezTo>
                      <a:pt x="137" y="121"/>
                      <a:pt x="139" y="117"/>
                      <a:pt x="14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75772D45-42D6-41E2-B7B4-8886198CE4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86660" y="3808457"/>
                <a:ext cx="299316" cy="287312"/>
              </a:xfrm>
              <a:custGeom>
                <a:avLst/>
                <a:gdLst>
                  <a:gd name="T0" fmla="*/ 44 w 180"/>
                  <a:gd name="T1" fmla="*/ 0 h 173"/>
                  <a:gd name="T2" fmla="*/ 172 w 180"/>
                  <a:gd name="T3" fmla="*/ 101 h 173"/>
                  <a:gd name="T4" fmla="*/ 178 w 180"/>
                  <a:gd name="T5" fmla="*/ 115 h 173"/>
                  <a:gd name="T6" fmla="*/ 163 w 180"/>
                  <a:gd name="T7" fmla="*/ 133 h 173"/>
                  <a:gd name="T8" fmla="*/ 79 w 180"/>
                  <a:gd name="T9" fmla="*/ 152 h 173"/>
                  <a:gd name="T10" fmla="*/ 20 w 180"/>
                  <a:gd name="T11" fmla="*/ 163 h 173"/>
                  <a:gd name="T12" fmla="*/ 3 w 180"/>
                  <a:gd name="T13" fmla="*/ 163 h 173"/>
                  <a:gd name="T14" fmla="*/ 16 w 180"/>
                  <a:gd name="T15" fmla="*/ 136 h 173"/>
                  <a:gd name="T16" fmla="*/ 40 w 180"/>
                  <a:gd name="T17" fmla="*/ 130 h 173"/>
                  <a:gd name="T18" fmla="*/ 57 w 180"/>
                  <a:gd name="T19" fmla="*/ 113 h 173"/>
                  <a:gd name="T20" fmla="*/ 62 w 180"/>
                  <a:gd name="T21" fmla="*/ 94 h 173"/>
                  <a:gd name="T22" fmla="*/ 43 w 180"/>
                  <a:gd name="T23" fmla="*/ 35 h 173"/>
                  <a:gd name="T24" fmla="*/ 44 w 180"/>
                  <a:gd name="T25" fmla="*/ 0 h 173"/>
                  <a:gd name="T26" fmla="*/ 141 w 180"/>
                  <a:gd name="T27" fmla="*/ 111 h 173"/>
                  <a:gd name="T28" fmla="*/ 99 w 180"/>
                  <a:gd name="T29" fmla="*/ 77 h 173"/>
                  <a:gd name="T30" fmla="*/ 88 w 180"/>
                  <a:gd name="T31" fmla="*/ 79 h 173"/>
                  <a:gd name="T32" fmla="*/ 80 w 180"/>
                  <a:gd name="T33" fmla="*/ 123 h 173"/>
                  <a:gd name="T34" fmla="*/ 141 w 180"/>
                  <a:gd name="T35" fmla="*/ 111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0" h="173">
                    <a:moveTo>
                      <a:pt x="44" y="0"/>
                    </a:moveTo>
                    <a:cubicBezTo>
                      <a:pt x="87" y="34"/>
                      <a:pt x="129" y="67"/>
                      <a:pt x="172" y="101"/>
                    </a:cubicBezTo>
                    <a:cubicBezTo>
                      <a:pt x="177" y="104"/>
                      <a:pt x="180" y="107"/>
                      <a:pt x="178" y="115"/>
                    </a:cubicBezTo>
                    <a:cubicBezTo>
                      <a:pt x="176" y="124"/>
                      <a:pt x="173" y="131"/>
                      <a:pt x="163" y="133"/>
                    </a:cubicBezTo>
                    <a:cubicBezTo>
                      <a:pt x="135" y="140"/>
                      <a:pt x="107" y="146"/>
                      <a:pt x="79" y="152"/>
                    </a:cubicBezTo>
                    <a:cubicBezTo>
                      <a:pt x="59" y="157"/>
                      <a:pt x="40" y="160"/>
                      <a:pt x="20" y="163"/>
                    </a:cubicBezTo>
                    <a:cubicBezTo>
                      <a:pt x="14" y="164"/>
                      <a:pt x="4" y="173"/>
                      <a:pt x="3" y="163"/>
                    </a:cubicBezTo>
                    <a:cubicBezTo>
                      <a:pt x="2" y="155"/>
                      <a:pt x="0" y="140"/>
                      <a:pt x="16" y="136"/>
                    </a:cubicBezTo>
                    <a:cubicBezTo>
                      <a:pt x="24" y="134"/>
                      <a:pt x="32" y="131"/>
                      <a:pt x="40" y="130"/>
                    </a:cubicBezTo>
                    <a:cubicBezTo>
                      <a:pt x="51" y="128"/>
                      <a:pt x="55" y="122"/>
                      <a:pt x="57" y="113"/>
                    </a:cubicBezTo>
                    <a:cubicBezTo>
                      <a:pt x="58" y="106"/>
                      <a:pt x="60" y="100"/>
                      <a:pt x="62" y="94"/>
                    </a:cubicBezTo>
                    <a:cubicBezTo>
                      <a:pt x="69" y="70"/>
                      <a:pt x="71" y="49"/>
                      <a:pt x="43" y="35"/>
                    </a:cubicBezTo>
                    <a:cubicBezTo>
                      <a:pt x="29" y="27"/>
                      <a:pt x="38" y="13"/>
                      <a:pt x="44" y="0"/>
                    </a:cubicBezTo>
                    <a:close/>
                    <a:moveTo>
                      <a:pt x="141" y="111"/>
                    </a:moveTo>
                    <a:cubicBezTo>
                      <a:pt x="126" y="99"/>
                      <a:pt x="112" y="88"/>
                      <a:pt x="99" y="77"/>
                    </a:cubicBezTo>
                    <a:cubicBezTo>
                      <a:pt x="94" y="73"/>
                      <a:pt x="88" y="74"/>
                      <a:pt x="88" y="79"/>
                    </a:cubicBezTo>
                    <a:cubicBezTo>
                      <a:pt x="88" y="94"/>
                      <a:pt x="77" y="107"/>
                      <a:pt x="80" y="123"/>
                    </a:cubicBezTo>
                    <a:cubicBezTo>
                      <a:pt x="100" y="117"/>
                      <a:pt x="119" y="114"/>
                      <a:pt x="141" y="1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82063FB1-5902-486C-A391-0099A550A0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00819" y="4638379"/>
                <a:ext cx="312121" cy="290512"/>
              </a:xfrm>
              <a:custGeom>
                <a:avLst/>
                <a:gdLst>
                  <a:gd name="T0" fmla="*/ 111 w 188"/>
                  <a:gd name="T1" fmla="*/ 51 h 175"/>
                  <a:gd name="T2" fmla="*/ 97 w 188"/>
                  <a:gd name="T3" fmla="*/ 40 h 175"/>
                  <a:gd name="T4" fmla="*/ 87 w 188"/>
                  <a:gd name="T5" fmla="*/ 40 h 175"/>
                  <a:gd name="T6" fmla="*/ 72 w 188"/>
                  <a:gd name="T7" fmla="*/ 56 h 175"/>
                  <a:gd name="T8" fmla="*/ 58 w 188"/>
                  <a:gd name="T9" fmla="*/ 59 h 175"/>
                  <a:gd name="T10" fmla="*/ 56 w 188"/>
                  <a:gd name="T11" fmla="*/ 45 h 175"/>
                  <a:gd name="T12" fmla="*/ 79 w 188"/>
                  <a:gd name="T13" fmla="*/ 6 h 175"/>
                  <a:gd name="T14" fmla="*/ 91 w 188"/>
                  <a:gd name="T15" fmla="*/ 7 h 175"/>
                  <a:gd name="T16" fmla="*/ 143 w 188"/>
                  <a:gd name="T17" fmla="*/ 17 h 175"/>
                  <a:gd name="T18" fmla="*/ 153 w 188"/>
                  <a:gd name="T19" fmla="*/ 14 h 175"/>
                  <a:gd name="T20" fmla="*/ 163 w 188"/>
                  <a:gd name="T21" fmla="*/ 26 h 175"/>
                  <a:gd name="T22" fmla="*/ 159 w 188"/>
                  <a:gd name="T23" fmla="*/ 39 h 175"/>
                  <a:gd name="T24" fmla="*/ 165 w 188"/>
                  <a:gd name="T25" fmla="*/ 75 h 175"/>
                  <a:gd name="T26" fmla="*/ 175 w 188"/>
                  <a:gd name="T27" fmla="*/ 125 h 175"/>
                  <a:gd name="T28" fmla="*/ 152 w 188"/>
                  <a:gd name="T29" fmla="*/ 130 h 175"/>
                  <a:gd name="T30" fmla="*/ 104 w 188"/>
                  <a:gd name="T31" fmla="*/ 107 h 175"/>
                  <a:gd name="T32" fmla="*/ 90 w 188"/>
                  <a:gd name="T33" fmla="*/ 109 h 175"/>
                  <a:gd name="T34" fmla="*/ 34 w 188"/>
                  <a:gd name="T35" fmla="*/ 160 h 175"/>
                  <a:gd name="T36" fmla="*/ 30 w 188"/>
                  <a:gd name="T37" fmla="*/ 164 h 175"/>
                  <a:gd name="T38" fmla="*/ 5 w 188"/>
                  <a:gd name="T39" fmla="*/ 168 h 175"/>
                  <a:gd name="T40" fmla="*/ 12 w 188"/>
                  <a:gd name="T41" fmla="*/ 148 h 175"/>
                  <a:gd name="T42" fmla="*/ 39 w 188"/>
                  <a:gd name="T43" fmla="*/ 120 h 175"/>
                  <a:gd name="T44" fmla="*/ 66 w 188"/>
                  <a:gd name="T45" fmla="*/ 77 h 175"/>
                  <a:gd name="T46" fmla="*/ 83 w 188"/>
                  <a:gd name="T47" fmla="*/ 68 h 175"/>
                  <a:gd name="T48" fmla="*/ 111 w 188"/>
                  <a:gd name="T49" fmla="*/ 51 h 175"/>
                  <a:gd name="T50" fmla="*/ 132 w 188"/>
                  <a:gd name="T51" fmla="*/ 67 h 175"/>
                  <a:gd name="T52" fmla="*/ 115 w 188"/>
                  <a:gd name="T53" fmla="*/ 84 h 175"/>
                  <a:gd name="T54" fmla="*/ 135 w 188"/>
                  <a:gd name="T55" fmla="*/ 98 h 175"/>
                  <a:gd name="T56" fmla="*/ 154 w 188"/>
                  <a:gd name="T57" fmla="*/ 88 h 175"/>
                  <a:gd name="T58" fmla="*/ 132 w 188"/>
                  <a:gd name="T59" fmla="*/ 67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88" h="175">
                    <a:moveTo>
                      <a:pt x="111" y="51"/>
                    </a:moveTo>
                    <a:cubicBezTo>
                      <a:pt x="105" y="46"/>
                      <a:pt x="101" y="43"/>
                      <a:pt x="97" y="40"/>
                    </a:cubicBezTo>
                    <a:cubicBezTo>
                      <a:pt x="94" y="36"/>
                      <a:pt x="91" y="37"/>
                      <a:pt x="87" y="40"/>
                    </a:cubicBezTo>
                    <a:cubicBezTo>
                      <a:pt x="82" y="46"/>
                      <a:pt x="77" y="51"/>
                      <a:pt x="72" y="56"/>
                    </a:cubicBezTo>
                    <a:cubicBezTo>
                      <a:pt x="68" y="61"/>
                      <a:pt x="62" y="62"/>
                      <a:pt x="58" y="59"/>
                    </a:cubicBezTo>
                    <a:cubicBezTo>
                      <a:pt x="53" y="56"/>
                      <a:pt x="53" y="49"/>
                      <a:pt x="56" y="45"/>
                    </a:cubicBezTo>
                    <a:cubicBezTo>
                      <a:pt x="63" y="31"/>
                      <a:pt x="71" y="18"/>
                      <a:pt x="79" y="6"/>
                    </a:cubicBezTo>
                    <a:cubicBezTo>
                      <a:pt x="83" y="0"/>
                      <a:pt x="87" y="0"/>
                      <a:pt x="91" y="7"/>
                    </a:cubicBezTo>
                    <a:cubicBezTo>
                      <a:pt x="107" y="37"/>
                      <a:pt x="121" y="39"/>
                      <a:pt x="143" y="17"/>
                    </a:cubicBezTo>
                    <a:cubicBezTo>
                      <a:pt x="146" y="14"/>
                      <a:pt x="149" y="10"/>
                      <a:pt x="153" y="14"/>
                    </a:cubicBezTo>
                    <a:cubicBezTo>
                      <a:pt x="157" y="17"/>
                      <a:pt x="162" y="19"/>
                      <a:pt x="163" y="26"/>
                    </a:cubicBezTo>
                    <a:cubicBezTo>
                      <a:pt x="163" y="30"/>
                      <a:pt x="163" y="36"/>
                      <a:pt x="159" y="39"/>
                    </a:cubicBezTo>
                    <a:cubicBezTo>
                      <a:pt x="138" y="55"/>
                      <a:pt x="155" y="64"/>
                      <a:pt x="165" y="75"/>
                    </a:cubicBezTo>
                    <a:cubicBezTo>
                      <a:pt x="185" y="94"/>
                      <a:pt x="188" y="106"/>
                      <a:pt x="175" y="125"/>
                    </a:cubicBezTo>
                    <a:cubicBezTo>
                      <a:pt x="168" y="134"/>
                      <a:pt x="162" y="139"/>
                      <a:pt x="152" y="130"/>
                    </a:cubicBezTo>
                    <a:cubicBezTo>
                      <a:pt x="139" y="118"/>
                      <a:pt x="119" y="117"/>
                      <a:pt x="104" y="107"/>
                    </a:cubicBezTo>
                    <a:cubicBezTo>
                      <a:pt x="99" y="103"/>
                      <a:pt x="94" y="105"/>
                      <a:pt x="90" y="109"/>
                    </a:cubicBezTo>
                    <a:cubicBezTo>
                      <a:pt x="71" y="125"/>
                      <a:pt x="50" y="139"/>
                      <a:pt x="34" y="160"/>
                    </a:cubicBezTo>
                    <a:cubicBezTo>
                      <a:pt x="33" y="161"/>
                      <a:pt x="32" y="163"/>
                      <a:pt x="30" y="164"/>
                    </a:cubicBezTo>
                    <a:cubicBezTo>
                      <a:pt x="22" y="169"/>
                      <a:pt x="12" y="175"/>
                      <a:pt x="5" y="168"/>
                    </a:cubicBezTo>
                    <a:cubicBezTo>
                      <a:pt x="0" y="163"/>
                      <a:pt x="8" y="153"/>
                      <a:pt x="12" y="148"/>
                    </a:cubicBezTo>
                    <a:cubicBezTo>
                      <a:pt x="21" y="138"/>
                      <a:pt x="30" y="128"/>
                      <a:pt x="39" y="120"/>
                    </a:cubicBezTo>
                    <a:cubicBezTo>
                      <a:pt x="53" y="108"/>
                      <a:pt x="56" y="91"/>
                      <a:pt x="66" y="77"/>
                    </a:cubicBezTo>
                    <a:cubicBezTo>
                      <a:pt x="71" y="70"/>
                      <a:pt x="71" y="64"/>
                      <a:pt x="83" y="68"/>
                    </a:cubicBezTo>
                    <a:cubicBezTo>
                      <a:pt x="97" y="73"/>
                      <a:pt x="99" y="55"/>
                      <a:pt x="111" y="51"/>
                    </a:cubicBezTo>
                    <a:close/>
                    <a:moveTo>
                      <a:pt x="132" y="67"/>
                    </a:moveTo>
                    <a:cubicBezTo>
                      <a:pt x="124" y="71"/>
                      <a:pt x="114" y="77"/>
                      <a:pt x="115" y="84"/>
                    </a:cubicBezTo>
                    <a:cubicBezTo>
                      <a:pt x="115" y="94"/>
                      <a:pt x="127" y="99"/>
                      <a:pt x="135" y="98"/>
                    </a:cubicBezTo>
                    <a:cubicBezTo>
                      <a:pt x="141" y="98"/>
                      <a:pt x="154" y="98"/>
                      <a:pt x="154" y="88"/>
                    </a:cubicBezTo>
                    <a:cubicBezTo>
                      <a:pt x="153" y="78"/>
                      <a:pt x="141" y="73"/>
                      <a:pt x="132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AC9D1237-FA55-4503-B6FC-5A6ADAAB2911}"/>
                  </a:ext>
                </a:extLst>
              </p:cNvPr>
              <p:cNvSpPr/>
              <p:nvPr/>
            </p:nvSpPr>
            <p:spPr bwMode="auto">
              <a:xfrm>
                <a:off x="1229398" y="3596375"/>
                <a:ext cx="282509" cy="200878"/>
              </a:xfrm>
              <a:custGeom>
                <a:avLst/>
                <a:gdLst>
                  <a:gd name="T0" fmla="*/ 69 w 170"/>
                  <a:gd name="T1" fmla="*/ 67 h 121"/>
                  <a:gd name="T2" fmla="*/ 66 w 170"/>
                  <a:gd name="T3" fmla="*/ 32 h 121"/>
                  <a:gd name="T4" fmla="*/ 82 w 170"/>
                  <a:gd name="T5" fmla="*/ 13 h 121"/>
                  <a:gd name="T6" fmla="*/ 91 w 170"/>
                  <a:gd name="T7" fmla="*/ 29 h 121"/>
                  <a:gd name="T8" fmla="*/ 94 w 170"/>
                  <a:gd name="T9" fmla="*/ 50 h 121"/>
                  <a:gd name="T10" fmla="*/ 97 w 170"/>
                  <a:gd name="T11" fmla="*/ 83 h 121"/>
                  <a:gd name="T12" fmla="*/ 128 w 170"/>
                  <a:gd name="T13" fmla="*/ 84 h 121"/>
                  <a:gd name="T14" fmla="*/ 141 w 170"/>
                  <a:gd name="T15" fmla="*/ 73 h 121"/>
                  <a:gd name="T16" fmla="*/ 138 w 170"/>
                  <a:gd name="T17" fmla="*/ 21 h 121"/>
                  <a:gd name="T18" fmla="*/ 149 w 170"/>
                  <a:gd name="T19" fmla="*/ 1 h 121"/>
                  <a:gd name="T20" fmla="*/ 163 w 170"/>
                  <a:gd name="T21" fmla="*/ 19 h 121"/>
                  <a:gd name="T22" fmla="*/ 169 w 170"/>
                  <a:gd name="T23" fmla="*/ 98 h 121"/>
                  <a:gd name="T24" fmla="*/ 162 w 170"/>
                  <a:gd name="T25" fmla="*/ 109 h 121"/>
                  <a:gd name="T26" fmla="*/ 129 w 170"/>
                  <a:gd name="T27" fmla="*/ 113 h 121"/>
                  <a:gd name="T28" fmla="*/ 23 w 170"/>
                  <a:gd name="T29" fmla="*/ 119 h 121"/>
                  <a:gd name="T30" fmla="*/ 8 w 170"/>
                  <a:gd name="T31" fmla="*/ 110 h 121"/>
                  <a:gd name="T32" fmla="*/ 1 w 170"/>
                  <a:gd name="T33" fmla="*/ 25 h 121"/>
                  <a:gd name="T34" fmla="*/ 17 w 170"/>
                  <a:gd name="T35" fmla="*/ 10 h 121"/>
                  <a:gd name="T36" fmla="*/ 27 w 170"/>
                  <a:gd name="T37" fmla="*/ 24 h 121"/>
                  <a:gd name="T38" fmla="*/ 30 w 170"/>
                  <a:gd name="T39" fmla="*/ 75 h 121"/>
                  <a:gd name="T40" fmla="*/ 47 w 170"/>
                  <a:gd name="T41" fmla="*/ 89 h 121"/>
                  <a:gd name="T42" fmla="*/ 50 w 170"/>
                  <a:gd name="T43" fmla="*/ 88 h 121"/>
                  <a:gd name="T44" fmla="*/ 69 w 170"/>
                  <a:gd name="T45" fmla="*/ 6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70" h="121">
                    <a:moveTo>
                      <a:pt x="69" y="67"/>
                    </a:moveTo>
                    <a:cubicBezTo>
                      <a:pt x="72" y="53"/>
                      <a:pt x="67" y="43"/>
                      <a:pt x="66" y="32"/>
                    </a:cubicBezTo>
                    <a:cubicBezTo>
                      <a:pt x="64" y="18"/>
                      <a:pt x="71" y="13"/>
                      <a:pt x="82" y="13"/>
                    </a:cubicBezTo>
                    <a:cubicBezTo>
                      <a:pt x="94" y="13"/>
                      <a:pt x="90" y="22"/>
                      <a:pt x="91" y="29"/>
                    </a:cubicBezTo>
                    <a:cubicBezTo>
                      <a:pt x="92" y="36"/>
                      <a:pt x="92" y="43"/>
                      <a:pt x="94" y="50"/>
                    </a:cubicBezTo>
                    <a:cubicBezTo>
                      <a:pt x="96" y="61"/>
                      <a:pt x="90" y="74"/>
                      <a:pt x="97" y="83"/>
                    </a:cubicBezTo>
                    <a:cubicBezTo>
                      <a:pt x="106" y="95"/>
                      <a:pt x="118" y="79"/>
                      <a:pt x="128" y="84"/>
                    </a:cubicBezTo>
                    <a:cubicBezTo>
                      <a:pt x="141" y="90"/>
                      <a:pt x="141" y="81"/>
                      <a:pt x="141" y="73"/>
                    </a:cubicBezTo>
                    <a:cubicBezTo>
                      <a:pt x="142" y="55"/>
                      <a:pt x="140" y="38"/>
                      <a:pt x="138" y="21"/>
                    </a:cubicBezTo>
                    <a:cubicBezTo>
                      <a:pt x="137" y="13"/>
                      <a:pt x="134" y="2"/>
                      <a:pt x="149" y="1"/>
                    </a:cubicBezTo>
                    <a:cubicBezTo>
                      <a:pt x="164" y="0"/>
                      <a:pt x="161" y="10"/>
                      <a:pt x="163" y="19"/>
                    </a:cubicBezTo>
                    <a:cubicBezTo>
                      <a:pt x="169" y="45"/>
                      <a:pt x="163" y="72"/>
                      <a:pt x="169" y="98"/>
                    </a:cubicBezTo>
                    <a:cubicBezTo>
                      <a:pt x="170" y="105"/>
                      <a:pt x="169" y="107"/>
                      <a:pt x="162" y="109"/>
                    </a:cubicBezTo>
                    <a:cubicBezTo>
                      <a:pt x="151" y="112"/>
                      <a:pt x="140" y="112"/>
                      <a:pt x="129" y="113"/>
                    </a:cubicBezTo>
                    <a:cubicBezTo>
                      <a:pt x="94" y="115"/>
                      <a:pt x="59" y="117"/>
                      <a:pt x="23" y="119"/>
                    </a:cubicBezTo>
                    <a:cubicBezTo>
                      <a:pt x="16" y="120"/>
                      <a:pt x="9" y="121"/>
                      <a:pt x="8" y="110"/>
                    </a:cubicBezTo>
                    <a:cubicBezTo>
                      <a:pt x="7" y="81"/>
                      <a:pt x="5" y="53"/>
                      <a:pt x="1" y="25"/>
                    </a:cubicBezTo>
                    <a:cubicBezTo>
                      <a:pt x="0" y="11"/>
                      <a:pt x="10" y="12"/>
                      <a:pt x="17" y="10"/>
                    </a:cubicBezTo>
                    <a:cubicBezTo>
                      <a:pt x="26" y="9"/>
                      <a:pt x="26" y="17"/>
                      <a:pt x="27" y="24"/>
                    </a:cubicBezTo>
                    <a:cubicBezTo>
                      <a:pt x="28" y="41"/>
                      <a:pt x="30" y="58"/>
                      <a:pt x="30" y="75"/>
                    </a:cubicBezTo>
                    <a:cubicBezTo>
                      <a:pt x="30" y="88"/>
                      <a:pt x="35" y="92"/>
                      <a:pt x="47" y="89"/>
                    </a:cubicBezTo>
                    <a:cubicBezTo>
                      <a:pt x="48" y="89"/>
                      <a:pt x="49" y="88"/>
                      <a:pt x="50" y="88"/>
                    </a:cubicBezTo>
                    <a:cubicBezTo>
                      <a:pt x="66" y="88"/>
                      <a:pt x="79" y="86"/>
                      <a:pt x="69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1851D568-84D3-42C4-94BE-936407F52D98}"/>
                  </a:ext>
                </a:extLst>
              </p:cNvPr>
              <p:cNvSpPr/>
              <p:nvPr/>
            </p:nvSpPr>
            <p:spPr bwMode="auto">
              <a:xfrm>
                <a:off x="2643546" y="1795678"/>
                <a:ext cx="222487" cy="295315"/>
              </a:xfrm>
              <a:custGeom>
                <a:avLst/>
                <a:gdLst>
                  <a:gd name="T0" fmla="*/ 35 w 134"/>
                  <a:gd name="T1" fmla="*/ 176 h 178"/>
                  <a:gd name="T2" fmla="*/ 24 w 134"/>
                  <a:gd name="T3" fmla="*/ 165 h 178"/>
                  <a:gd name="T4" fmla="*/ 7 w 134"/>
                  <a:gd name="T5" fmla="*/ 62 h 178"/>
                  <a:gd name="T6" fmla="*/ 6 w 134"/>
                  <a:gd name="T7" fmla="*/ 54 h 178"/>
                  <a:gd name="T8" fmla="*/ 32 w 134"/>
                  <a:gd name="T9" fmla="*/ 15 h 178"/>
                  <a:gd name="T10" fmla="*/ 96 w 134"/>
                  <a:gd name="T11" fmla="*/ 2 h 178"/>
                  <a:gd name="T12" fmla="*/ 110 w 134"/>
                  <a:gd name="T13" fmla="*/ 14 h 178"/>
                  <a:gd name="T14" fmla="*/ 100 w 134"/>
                  <a:gd name="T15" fmla="*/ 27 h 178"/>
                  <a:gd name="T16" fmla="*/ 48 w 134"/>
                  <a:gd name="T17" fmla="*/ 36 h 178"/>
                  <a:gd name="T18" fmla="*/ 36 w 134"/>
                  <a:gd name="T19" fmla="*/ 62 h 178"/>
                  <a:gd name="T20" fmla="*/ 58 w 134"/>
                  <a:gd name="T21" fmla="*/ 76 h 178"/>
                  <a:gd name="T22" fmla="*/ 98 w 134"/>
                  <a:gd name="T23" fmla="*/ 68 h 178"/>
                  <a:gd name="T24" fmla="*/ 112 w 134"/>
                  <a:gd name="T25" fmla="*/ 78 h 178"/>
                  <a:gd name="T26" fmla="*/ 103 w 134"/>
                  <a:gd name="T27" fmla="*/ 92 h 178"/>
                  <a:gd name="T28" fmla="*/ 60 w 134"/>
                  <a:gd name="T29" fmla="*/ 99 h 178"/>
                  <a:gd name="T30" fmla="*/ 46 w 134"/>
                  <a:gd name="T31" fmla="*/ 117 h 178"/>
                  <a:gd name="T32" fmla="*/ 50 w 134"/>
                  <a:gd name="T33" fmla="*/ 142 h 178"/>
                  <a:gd name="T34" fmla="*/ 62 w 134"/>
                  <a:gd name="T35" fmla="*/ 148 h 178"/>
                  <a:gd name="T36" fmla="*/ 114 w 134"/>
                  <a:gd name="T37" fmla="*/ 139 h 178"/>
                  <a:gd name="T38" fmla="*/ 132 w 134"/>
                  <a:gd name="T39" fmla="*/ 145 h 178"/>
                  <a:gd name="T40" fmla="*/ 118 w 134"/>
                  <a:gd name="T41" fmla="*/ 162 h 178"/>
                  <a:gd name="T42" fmla="*/ 35 w 134"/>
                  <a:gd name="T43" fmla="*/ 176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4" h="178">
                    <a:moveTo>
                      <a:pt x="35" y="176"/>
                    </a:moveTo>
                    <a:cubicBezTo>
                      <a:pt x="26" y="178"/>
                      <a:pt x="25" y="172"/>
                      <a:pt x="24" y="165"/>
                    </a:cubicBezTo>
                    <a:cubicBezTo>
                      <a:pt x="18" y="131"/>
                      <a:pt x="12" y="96"/>
                      <a:pt x="7" y="62"/>
                    </a:cubicBezTo>
                    <a:cubicBezTo>
                      <a:pt x="6" y="59"/>
                      <a:pt x="6" y="56"/>
                      <a:pt x="6" y="54"/>
                    </a:cubicBezTo>
                    <a:cubicBezTo>
                      <a:pt x="0" y="21"/>
                      <a:pt x="0" y="21"/>
                      <a:pt x="32" y="15"/>
                    </a:cubicBezTo>
                    <a:cubicBezTo>
                      <a:pt x="53" y="10"/>
                      <a:pt x="75" y="7"/>
                      <a:pt x="96" y="2"/>
                    </a:cubicBezTo>
                    <a:cubicBezTo>
                      <a:pt x="107" y="0"/>
                      <a:pt x="108" y="8"/>
                      <a:pt x="110" y="14"/>
                    </a:cubicBezTo>
                    <a:cubicBezTo>
                      <a:pt x="113" y="22"/>
                      <a:pt x="108" y="26"/>
                      <a:pt x="100" y="27"/>
                    </a:cubicBezTo>
                    <a:cubicBezTo>
                      <a:pt x="83" y="30"/>
                      <a:pt x="65" y="34"/>
                      <a:pt x="48" y="36"/>
                    </a:cubicBezTo>
                    <a:cubicBezTo>
                      <a:pt x="26" y="38"/>
                      <a:pt x="36" y="53"/>
                      <a:pt x="36" y="62"/>
                    </a:cubicBezTo>
                    <a:cubicBezTo>
                      <a:pt x="37" y="74"/>
                      <a:pt x="43" y="81"/>
                      <a:pt x="58" y="76"/>
                    </a:cubicBezTo>
                    <a:cubicBezTo>
                      <a:pt x="71" y="72"/>
                      <a:pt x="85" y="73"/>
                      <a:pt x="98" y="68"/>
                    </a:cubicBezTo>
                    <a:cubicBezTo>
                      <a:pt x="110" y="64"/>
                      <a:pt x="109" y="71"/>
                      <a:pt x="112" y="78"/>
                    </a:cubicBezTo>
                    <a:cubicBezTo>
                      <a:pt x="116" y="88"/>
                      <a:pt x="111" y="91"/>
                      <a:pt x="103" y="92"/>
                    </a:cubicBezTo>
                    <a:cubicBezTo>
                      <a:pt x="88" y="94"/>
                      <a:pt x="74" y="97"/>
                      <a:pt x="60" y="99"/>
                    </a:cubicBezTo>
                    <a:cubicBezTo>
                      <a:pt x="49" y="100"/>
                      <a:pt x="43" y="105"/>
                      <a:pt x="46" y="117"/>
                    </a:cubicBezTo>
                    <a:cubicBezTo>
                      <a:pt x="48" y="125"/>
                      <a:pt x="49" y="134"/>
                      <a:pt x="50" y="142"/>
                    </a:cubicBezTo>
                    <a:cubicBezTo>
                      <a:pt x="51" y="150"/>
                      <a:pt x="55" y="150"/>
                      <a:pt x="62" y="148"/>
                    </a:cubicBezTo>
                    <a:cubicBezTo>
                      <a:pt x="79" y="145"/>
                      <a:pt x="96" y="141"/>
                      <a:pt x="114" y="139"/>
                    </a:cubicBezTo>
                    <a:cubicBezTo>
                      <a:pt x="120" y="138"/>
                      <a:pt x="129" y="134"/>
                      <a:pt x="132" y="145"/>
                    </a:cubicBezTo>
                    <a:cubicBezTo>
                      <a:pt x="134" y="156"/>
                      <a:pt x="128" y="161"/>
                      <a:pt x="118" y="162"/>
                    </a:cubicBezTo>
                    <a:cubicBezTo>
                      <a:pt x="91" y="167"/>
                      <a:pt x="63" y="172"/>
                      <a:pt x="35" y="17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DBC2D4F6-3AD4-43EC-93E3-57450941B28A}"/>
                  </a:ext>
                </a:extLst>
              </p:cNvPr>
              <p:cNvSpPr/>
              <p:nvPr/>
            </p:nvSpPr>
            <p:spPr bwMode="auto">
              <a:xfrm>
                <a:off x="3118930" y="1795678"/>
                <a:ext cx="236091" cy="275306"/>
              </a:xfrm>
              <a:custGeom>
                <a:avLst/>
                <a:gdLst>
                  <a:gd name="T0" fmla="*/ 75 w 142"/>
                  <a:gd name="T1" fmla="*/ 2 h 166"/>
                  <a:gd name="T2" fmla="*/ 132 w 142"/>
                  <a:gd name="T3" fmla="*/ 25 h 166"/>
                  <a:gd name="T4" fmla="*/ 140 w 142"/>
                  <a:gd name="T5" fmla="*/ 48 h 166"/>
                  <a:gd name="T6" fmla="*/ 130 w 142"/>
                  <a:gd name="T7" fmla="*/ 53 h 166"/>
                  <a:gd name="T8" fmla="*/ 110 w 142"/>
                  <a:gd name="T9" fmla="*/ 40 h 166"/>
                  <a:gd name="T10" fmla="*/ 49 w 142"/>
                  <a:gd name="T11" fmla="*/ 30 h 166"/>
                  <a:gd name="T12" fmla="*/ 57 w 142"/>
                  <a:gd name="T13" fmla="*/ 61 h 166"/>
                  <a:gd name="T14" fmla="*/ 109 w 142"/>
                  <a:gd name="T15" fmla="*/ 85 h 166"/>
                  <a:gd name="T16" fmla="*/ 133 w 142"/>
                  <a:gd name="T17" fmla="*/ 127 h 166"/>
                  <a:gd name="T18" fmla="*/ 100 w 142"/>
                  <a:gd name="T19" fmla="*/ 160 h 166"/>
                  <a:gd name="T20" fmla="*/ 20 w 142"/>
                  <a:gd name="T21" fmla="*/ 145 h 166"/>
                  <a:gd name="T22" fmla="*/ 6 w 142"/>
                  <a:gd name="T23" fmla="*/ 128 h 166"/>
                  <a:gd name="T24" fmla="*/ 8 w 142"/>
                  <a:gd name="T25" fmla="*/ 107 h 166"/>
                  <a:gd name="T26" fmla="*/ 33 w 142"/>
                  <a:gd name="T27" fmla="*/ 116 h 166"/>
                  <a:gd name="T28" fmla="*/ 94 w 142"/>
                  <a:gd name="T29" fmla="*/ 138 h 166"/>
                  <a:gd name="T30" fmla="*/ 98 w 142"/>
                  <a:gd name="T31" fmla="*/ 107 h 166"/>
                  <a:gd name="T32" fmla="*/ 62 w 142"/>
                  <a:gd name="T33" fmla="*/ 91 h 166"/>
                  <a:gd name="T34" fmla="*/ 44 w 142"/>
                  <a:gd name="T35" fmla="*/ 83 h 166"/>
                  <a:gd name="T36" fmla="*/ 14 w 142"/>
                  <a:gd name="T37" fmla="*/ 38 h 166"/>
                  <a:gd name="T38" fmla="*/ 65 w 142"/>
                  <a:gd name="T39" fmla="*/ 2 h 166"/>
                  <a:gd name="T40" fmla="*/ 75 w 142"/>
                  <a:gd name="T41" fmla="*/ 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2" h="166">
                    <a:moveTo>
                      <a:pt x="75" y="2"/>
                    </a:moveTo>
                    <a:cubicBezTo>
                      <a:pt x="97" y="0"/>
                      <a:pt x="116" y="9"/>
                      <a:pt x="132" y="25"/>
                    </a:cubicBezTo>
                    <a:cubicBezTo>
                      <a:pt x="138" y="31"/>
                      <a:pt x="142" y="39"/>
                      <a:pt x="140" y="48"/>
                    </a:cubicBezTo>
                    <a:cubicBezTo>
                      <a:pt x="139" y="53"/>
                      <a:pt x="134" y="53"/>
                      <a:pt x="130" y="53"/>
                    </a:cubicBezTo>
                    <a:cubicBezTo>
                      <a:pt x="121" y="53"/>
                      <a:pt x="115" y="49"/>
                      <a:pt x="110" y="40"/>
                    </a:cubicBezTo>
                    <a:cubicBezTo>
                      <a:pt x="102" y="22"/>
                      <a:pt x="64" y="17"/>
                      <a:pt x="49" y="30"/>
                    </a:cubicBezTo>
                    <a:cubicBezTo>
                      <a:pt x="39" y="39"/>
                      <a:pt x="42" y="53"/>
                      <a:pt x="57" y="61"/>
                    </a:cubicBezTo>
                    <a:cubicBezTo>
                      <a:pt x="74" y="70"/>
                      <a:pt x="92" y="78"/>
                      <a:pt x="109" y="85"/>
                    </a:cubicBezTo>
                    <a:cubicBezTo>
                      <a:pt x="128" y="93"/>
                      <a:pt x="135" y="108"/>
                      <a:pt x="133" y="127"/>
                    </a:cubicBezTo>
                    <a:cubicBezTo>
                      <a:pt x="131" y="146"/>
                      <a:pt x="120" y="156"/>
                      <a:pt x="100" y="160"/>
                    </a:cubicBezTo>
                    <a:cubicBezTo>
                      <a:pt x="71" y="166"/>
                      <a:pt x="44" y="164"/>
                      <a:pt x="20" y="145"/>
                    </a:cubicBezTo>
                    <a:cubicBezTo>
                      <a:pt x="14" y="141"/>
                      <a:pt x="10" y="135"/>
                      <a:pt x="6" y="128"/>
                    </a:cubicBezTo>
                    <a:cubicBezTo>
                      <a:pt x="2" y="121"/>
                      <a:pt x="0" y="111"/>
                      <a:pt x="8" y="107"/>
                    </a:cubicBezTo>
                    <a:cubicBezTo>
                      <a:pt x="16" y="103"/>
                      <a:pt x="27" y="104"/>
                      <a:pt x="33" y="116"/>
                    </a:cubicBezTo>
                    <a:cubicBezTo>
                      <a:pt x="43" y="137"/>
                      <a:pt x="74" y="148"/>
                      <a:pt x="94" y="138"/>
                    </a:cubicBezTo>
                    <a:cubicBezTo>
                      <a:pt x="108" y="131"/>
                      <a:pt x="110" y="116"/>
                      <a:pt x="98" y="107"/>
                    </a:cubicBezTo>
                    <a:cubicBezTo>
                      <a:pt x="87" y="98"/>
                      <a:pt x="74" y="96"/>
                      <a:pt x="62" y="91"/>
                    </a:cubicBezTo>
                    <a:cubicBezTo>
                      <a:pt x="56" y="88"/>
                      <a:pt x="50" y="86"/>
                      <a:pt x="44" y="83"/>
                    </a:cubicBezTo>
                    <a:cubicBezTo>
                      <a:pt x="24" y="72"/>
                      <a:pt x="11" y="52"/>
                      <a:pt x="14" y="38"/>
                    </a:cubicBezTo>
                    <a:cubicBezTo>
                      <a:pt x="19" y="17"/>
                      <a:pt x="40" y="2"/>
                      <a:pt x="65" y="2"/>
                    </a:cubicBezTo>
                    <a:cubicBezTo>
                      <a:pt x="68" y="2"/>
                      <a:pt x="71" y="2"/>
                      <a:pt x="7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A6CE12FE-7E6F-4FF6-84DC-02DD28B60E19}"/>
                  </a:ext>
                </a:extLst>
              </p:cNvPr>
              <p:cNvSpPr/>
              <p:nvPr/>
            </p:nvSpPr>
            <p:spPr bwMode="auto">
              <a:xfrm>
                <a:off x="4449845" y="2832879"/>
                <a:ext cx="294514" cy="293713"/>
              </a:xfrm>
              <a:custGeom>
                <a:avLst/>
                <a:gdLst>
                  <a:gd name="T0" fmla="*/ 4 w 177"/>
                  <a:gd name="T1" fmla="*/ 95 h 177"/>
                  <a:gd name="T2" fmla="*/ 72 w 177"/>
                  <a:gd name="T3" fmla="*/ 17 h 177"/>
                  <a:gd name="T4" fmla="*/ 166 w 177"/>
                  <a:gd name="T5" fmla="*/ 119 h 177"/>
                  <a:gd name="T6" fmla="*/ 164 w 177"/>
                  <a:gd name="T7" fmla="*/ 123 h 177"/>
                  <a:gd name="T8" fmla="*/ 141 w 177"/>
                  <a:gd name="T9" fmla="*/ 141 h 177"/>
                  <a:gd name="T10" fmla="*/ 139 w 177"/>
                  <a:gd name="T11" fmla="*/ 110 h 177"/>
                  <a:gd name="T12" fmla="*/ 129 w 177"/>
                  <a:gd name="T13" fmla="*/ 61 h 177"/>
                  <a:gd name="T14" fmla="*/ 92 w 177"/>
                  <a:gd name="T15" fmla="*/ 43 h 177"/>
                  <a:gd name="T16" fmla="*/ 50 w 177"/>
                  <a:gd name="T17" fmla="*/ 58 h 177"/>
                  <a:gd name="T18" fmla="*/ 32 w 177"/>
                  <a:gd name="T19" fmla="*/ 110 h 177"/>
                  <a:gd name="T20" fmla="*/ 65 w 177"/>
                  <a:gd name="T21" fmla="*/ 145 h 177"/>
                  <a:gd name="T22" fmla="*/ 79 w 177"/>
                  <a:gd name="T23" fmla="*/ 168 h 177"/>
                  <a:gd name="T24" fmla="*/ 64 w 177"/>
                  <a:gd name="T25" fmla="*/ 175 h 177"/>
                  <a:gd name="T26" fmla="*/ 20 w 177"/>
                  <a:gd name="T27" fmla="*/ 146 h 177"/>
                  <a:gd name="T28" fmla="*/ 4 w 177"/>
                  <a:gd name="T29" fmla="*/ 95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7" h="177">
                    <a:moveTo>
                      <a:pt x="4" y="95"/>
                    </a:moveTo>
                    <a:cubicBezTo>
                      <a:pt x="0" y="53"/>
                      <a:pt x="36" y="27"/>
                      <a:pt x="72" y="17"/>
                    </a:cubicBezTo>
                    <a:cubicBezTo>
                      <a:pt x="136" y="0"/>
                      <a:pt x="177" y="77"/>
                      <a:pt x="166" y="119"/>
                    </a:cubicBezTo>
                    <a:cubicBezTo>
                      <a:pt x="165" y="120"/>
                      <a:pt x="165" y="122"/>
                      <a:pt x="164" y="123"/>
                    </a:cubicBezTo>
                    <a:cubicBezTo>
                      <a:pt x="159" y="132"/>
                      <a:pt x="155" y="148"/>
                      <a:pt x="141" y="141"/>
                    </a:cubicBezTo>
                    <a:cubicBezTo>
                      <a:pt x="131" y="136"/>
                      <a:pt x="130" y="123"/>
                      <a:pt x="139" y="110"/>
                    </a:cubicBezTo>
                    <a:cubicBezTo>
                      <a:pt x="151" y="92"/>
                      <a:pt x="138" y="76"/>
                      <a:pt x="129" y="61"/>
                    </a:cubicBezTo>
                    <a:cubicBezTo>
                      <a:pt x="122" y="47"/>
                      <a:pt x="107" y="42"/>
                      <a:pt x="92" y="43"/>
                    </a:cubicBezTo>
                    <a:cubicBezTo>
                      <a:pt x="77" y="45"/>
                      <a:pt x="63" y="50"/>
                      <a:pt x="50" y="58"/>
                    </a:cubicBezTo>
                    <a:cubicBezTo>
                      <a:pt x="30" y="71"/>
                      <a:pt x="27" y="90"/>
                      <a:pt x="32" y="110"/>
                    </a:cubicBezTo>
                    <a:cubicBezTo>
                      <a:pt x="36" y="128"/>
                      <a:pt x="41" y="145"/>
                      <a:pt x="65" y="145"/>
                    </a:cubicBezTo>
                    <a:cubicBezTo>
                      <a:pt x="78" y="146"/>
                      <a:pt x="77" y="160"/>
                      <a:pt x="79" y="168"/>
                    </a:cubicBezTo>
                    <a:cubicBezTo>
                      <a:pt x="81" y="177"/>
                      <a:pt x="70" y="175"/>
                      <a:pt x="64" y="175"/>
                    </a:cubicBezTo>
                    <a:cubicBezTo>
                      <a:pt x="41" y="177"/>
                      <a:pt x="30" y="161"/>
                      <a:pt x="20" y="146"/>
                    </a:cubicBezTo>
                    <a:cubicBezTo>
                      <a:pt x="9" y="130"/>
                      <a:pt x="2" y="112"/>
                      <a:pt x="4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3" name="Freeform 29">
                <a:extLst>
                  <a:ext uri="{FF2B5EF4-FFF2-40B4-BE49-F238E27FC236}">
                    <a16:creationId xmlns:a16="http://schemas.microsoft.com/office/drawing/2014/main" id="{C61DEE44-28B2-4E36-8C49-B1EE21D15E6E}"/>
                  </a:ext>
                </a:extLst>
              </p:cNvPr>
              <p:cNvSpPr/>
              <p:nvPr/>
            </p:nvSpPr>
            <p:spPr bwMode="auto">
              <a:xfrm>
                <a:off x="1704782" y="2207037"/>
                <a:ext cx="318524" cy="316923"/>
              </a:xfrm>
              <a:custGeom>
                <a:avLst/>
                <a:gdLst>
                  <a:gd name="T0" fmla="*/ 192 w 192"/>
                  <a:gd name="T1" fmla="*/ 105 h 191"/>
                  <a:gd name="T2" fmla="*/ 100 w 192"/>
                  <a:gd name="T3" fmla="*/ 183 h 191"/>
                  <a:gd name="T4" fmla="*/ 81 w 192"/>
                  <a:gd name="T5" fmla="*/ 172 h 191"/>
                  <a:gd name="T6" fmla="*/ 11 w 192"/>
                  <a:gd name="T7" fmla="*/ 101 h 191"/>
                  <a:gd name="T8" fmla="*/ 15 w 192"/>
                  <a:gd name="T9" fmla="*/ 79 h 191"/>
                  <a:gd name="T10" fmla="*/ 34 w 192"/>
                  <a:gd name="T11" fmla="*/ 81 h 191"/>
                  <a:gd name="T12" fmla="*/ 94 w 192"/>
                  <a:gd name="T13" fmla="*/ 145 h 191"/>
                  <a:gd name="T14" fmla="*/ 150 w 192"/>
                  <a:gd name="T15" fmla="*/ 141 h 191"/>
                  <a:gd name="T16" fmla="*/ 155 w 192"/>
                  <a:gd name="T17" fmla="*/ 88 h 191"/>
                  <a:gd name="T18" fmla="*/ 98 w 192"/>
                  <a:gd name="T19" fmla="*/ 27 h 191"/>
                  <a:gd name="T20" fmla="*/ 91 w 192"/>
                  <a:gd name="T21" fmla="*/ 8 h 191"/>
                  <a:gd name="T22" fmla="*/ 119 w 192"/>
                  <a:gd name="T23" fmla="*/ 9 h 191"/>
                  <a:gd name="T24" fmla="*/ 148 w 192"/>
                  <a:gd name="T25" fmla="*/ 40 h 191"/>
                  <a:gd name="T26" fmla="*/ 187 w 192"/>
                  <a:gd name="T27" fmla="*/ 85 h 191"/>
                  <a:gd name="T28" fmla="*/ 192 w 192"/>
                  <a:gd name="T29" fmla="*/ 10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2" h="191">
                    <a:moveTo>
                      <a:pt x="192" y="105"/>
                    </a:moveTo>
                    <a:cubicBezTo>
                      <a:pt x="192" y="148"/>
                      <a:pt x="139" y="191"/>
                      <a:pt x="100" y="183"/>
                    </a:cubicBezTo>
                    <a:cubicBezTo>
                      <a:pt x="92" y="181"/>
                      <a:pt x="87" y="177"/>
                      <a:pt x="81" y="172"/>
                    </a:cubicBezTo>
                    <a:cubicBezTo>
                      <a:pt x="58" y="148"/>
                      <a:pt x="36" y="124"/>
                      <a:pt x="11" y="101"/>
                    </a:cubicBezTo>
                    <a:cubicBezTo>
                      <a:pt x="0" y="90"/>
                      <a:pt x="9" y="86"/>
                      <a:pt x="15" y="79"/>
                    </a:cubicBezTo>
                    <a:cubicBezTo>
                      <a:pt x="23" y="69"/>
                      <a:pt x="29" y="75"/>
                      <a:pt x="34" y="81"/>
                    </a:cubicBezTo>
                    <a:cubicBezTo>
                      <a:pt x="51" y="105"/>
                      <a:pt x="74" y="124"/>
                      <a:pt x="94" y="145"/>
                    </a:cubicBezTo>
                    <a:cubicBezTo>
                      <a:pt x="113" y="164"/>
                      <a:pt x="126" y="162"/>
                      <a:pt x="150" y="141"/>
                    </a:cubicBezTo>
                    <a:cubicBezTo>
                      <a:pt x="169" y="124"/>
                      <a:pt x="171" y="106"/>
                      <a:pt x="155" y="88"/>
                    </a:cubicBezTo>
                    <a:cubicBezTo>
                      <a:pt x="136" y="67"/>
                      <a:pt x="117" y="48"/>
                      <a:pt x="98" y="27"/>
                    </a:cubicBezTo>
                    <a:cubicBezTo>
                      <a:pt x="93" y="22"/>
                      <a:pt x="82" y="17"/>
                      <a:pt x="91" y="8"/>
                    </a:cubicBezTo>
                    <a:cubicBezTo>
                      <a:pt x="98" y="0"/>
                      <a:pt x="110" y="0"/>
                      <a:pt x="119" y="9"/>
                    </a:cubicBezTo>
                    <a:cubicBezTo>
                      <a:pt x="129" y="19"/>
                      <a:pt x="139" y="29"/>
                      <a:pt x="148" y="40"/>
                    </a:cubicBezTo>
                    <a:cubicBezTo>
                      <a:pt x="161" y="56"/>
                      <a:pt x="178" y="67"/>
                      <a:pt x="187" y="85"/>
                    </a:cubicBezTo>
                    <a:cubicBezTo>
                      <a:pt x="190" y="93"/>
                      <a:pt x="192" y="100"/>
                      <a:pt x="192" y="10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DF930542-194C-4798-B587-89DE140DE3F1}"/>
                  </a:ext>
                </a:extLst>
              </p:cNvPr>
              <p:cNvSpPr/>
              <p:nvPr/>
            </p:nvSpPr>
            <p:spPr bwMode="auto">
              <a:xfrm>
                <a:off x="3543895" y="4975310"/>
                <a:ext cx="314523" cy="296915"/>
              </a:xfrm>
              <a:custGeom>
                <a:avLst/>
                <a:gdLst>
                  <a:gd name="T0" fmla="*/ 69 w 189"/>
                  <a:gd name="T1" fmla="*/ 75 h 179"/>
                  <a:gd name="T2" fmla="*/ 67 w 189"/>
                  <a:gd name="T3" fmla="*/ 135 h 179"/>
                  <a:gd name="T4" fmla="*/ 46 w 189"/>
                  <a:gd name="T5" fmla="*/ 172 h 179"/>
                  <a:gd name="T6" fmla="*/ 36 w 189"/>
                  <a:gd name="T7" fmla="*/ 175 h 179"/>
                  <a:gd name="T8" fmla="*/ 37 w 189"/>
                  <a:gd name="T9" fmla="*/ 165 h 179"/>
                  <a:gd name="T10" fmla="*/ 44 w 189"/>
                  <a:gd name="T11" fmla="*/ 93 h 179"/>
                  <a:gd name="T12" fmla="*/ 16 w 189"/>
                  <a:gd name="T13" fmla="*/ 104 h 179"/>
                  <a:gd name="T14" fmla="*/ 3 w 189"/>
                  <a:gd name="T15" fmla="*/ 97 h 179"/>
                  <a:gd name="T16" fmla="*/ 11 w 189"/>
                  <a:gd name="T17" fmla="*/ 86 h 179"/>
                  <a:gd name="T18" fmla="*/ 35 w 189"/>
                  <a:gd name="T19" fmla="*/ 38 h 179"/>
                  <a:gd name="T20" fmla="*/ 30 w 189"/>
                  <a:gd name="T21" fmla="*/ 19 h 179"/>
                  <a:gd name="T22" fmla="*/ 36 w 189"/>
                  <a:gd name="T23" fmla="*/ 1 h 179"/>
                  <a:gd name="T24" fmla="*/ 56 w 189"/>
                  <a:gd name="T25" fmla="*/ 15 h 179"/>
                  <a:gd name="T26" fmla="*/ 60 w 189"/>
                  <a:gd name="T27" fmla="*/ 38 h 179"/>
                  <a:gd name="T28" fmla="*/ 72 w 189"/>
                  <a:gd name="T29" fmla="*/ 42 h 179"/>
                  <a:gd name="T30" fmla="*/ 87 w 189"/>
                  <a:gd name="T31" fmla="*/ 26 h 179"/>
                  <a:gd name="T32" fmla="*/ 116 w 189"/>
                  <a:gd name="T33" fmla="*/ 18 h 179"/>
                  <a:gd name="T34" fmla="*/ 125 w 189"/>
                  <a:gd name="T35" fmla="*/ 25 h 179"/>
                  <a:gd name="T36" fmla="*/ 118 w 189"/>
                  <a:gd name="T37" fmla="*/ 34 h 179"/>
                  <a:gd name="T38" fmla="*/ 85 w 189"/>
                  <a:gd name="T39" fmla="*/ 58 h 179"/>
                  <a:gd name="T40" fmla="*/ 86 w 189"/>
                  <a:gd name="T41" fmla="*/ 74 h 179"/>
                  <a:gd name="T42" fmla="*/ 174 w 189"/>
                  <a:gd name="T43" fmla="*/ 111 h 179"/>
                  <a:gd name="T44" fmla="*/ 188 w 189"/>
                  <a:gd name="T45" fmla="*/ 118 h 179"/>
                  <a:gd name="T46" fmla="*/ 176 w 189"/>
                  <a:gd name="T47" fmla="*/ 130 h 179"/>
                  <a:gd name="T48" fmla="*/ 134 w 189"/>
                  <a:gd name="T49" fmla="*/ 126 h 179"/>
                  <a:gd name="T50" fmla="*/ 69 w 189"/>
                  <a:gd name="T51" fmla="*/ 75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89" h="179">
                    <a:moveTo>
                      <a:pt x="69" y="75"/>
                    </a:moveTo>
                    <a:cubicBezTo>
                      <a:pt x="69" y="96"/>
                      <a:pt x="71" y="115"/>
                      <a:pt x="67" y="135"/>
                    </a:cubicBezTo>
                    <a:cubicBezTo>
                      <a:pt x="64" y="151"/>
                      <a:pt x="56" y="162"/>
                      <a:pt x="46" y="172"/>
                    </a:cubicBezTo>
                    <a:cubicBezTo>
                      <a:pt x="43" y="174"/>
                      <a:pt x="41" y="179"/>
                      <a:pt x="36" y="175"/>
                    </a:cubicBezTo>
                    <a:cubicBezTo>
                      <a:pt x="32" y="172"/>
                      <a:pt x="35" y="168"/>
                      <a:pt x="37" y="165"/>
                    </a:cubicBezTo>
                    <a:cubicBezTo>
                      <a:pt x="46" y="142"/>
                      <a:pt x="50" y="119"/>
                      <a:pt x="44" y="93"/>
                    </a:cubicBezTo>
                    <a:cubicBezTo>
                      <a:pt x="34" y="97"/>
                      <a:pt x="26" y="104"/>
                      <a:pt x="16" y="104"/>
                    </a:cubicBezTo>
                    <a:cubicBezTo>
                      <a:pt x="7" y="105"/>
                      <a:pt x="5" y="102"/>
                      <a:pt x="3" y="97"/>
                    </a:cubicBezTo>
                    <a:cubicBezTo>
                      <a:pt x="0" y="90"/>
                      <a:pt x="5" y="88"/>
                      <a:pt x="11" y="86"/>
                    </a:cubicBezTo>
                    <a:cubicBezTo>
                      <a:pt x="34" y="76"/>
                      <a:pt x="41" y="62"/>
                      <a:pt x="35" y="38"/>
                    </a:cubicBezTo>
                    <a:cubicBezTo>
                      <a:pt x="33" y="32"/>
                      <a:pt x="31" y="26"/>
                      <a:pt x="30" y="19"/>
                    </a:cubicBezTo>
                    <a:cubicBezTo>
                      <a:pt x="28" y="12"/>
                      <a:pt x="23" y="2"/>
                      <a:pt x="36" y="1"/>
                    </a:cubicBezTo>
                    <a:cubicBezTo>
                      <a:pt x="45" y="0"/>
                      <a:pt x="55" y="2"/>
                      <a:pt x="56" y="15"/>
                    </a:cubicBezTo>
                    <a:cubicBezTo>
                      <a:pt x="57" y="23"/>
                      <a:pt x="59" y="30"/>
                      <a:pt x="60" y="38"/>
                    </a:cubicBezTo>
                    <a:cubicBezTo>
                      <a:pt x="61" y="50"/>
                      <a:pt x="66" y="49"/>
                      <a:pt x="72" y="42"/>
                    </a:cubicBezTo>
                    <a:cubicBezTo>
                      <a:pt x="77" y="37"/>
                      <a:pt x="82" y="32"/>
                      <a:pt x="87" y="26"/>
                    </a:cubicBezTo>
                    <a:cubicBezTo>
                      <a:pt x="95" y="18"/>
                      <a:pt x="105" y="17"/>
                      <a:pt x="116" y="18"/>
                    </a:cubicBezTo>
                    <a:cubicBezTo>
                      <a:pt x="120" y="19"/>
                      <a:pt x="124" y="21"/>
                      <a:pt x="125" y="25"/>
                    </a:cubicBezTo>
                    <a:cubicBezTo>
                      <a:pt x="126" y="30"/>
                      <a:pt x="121" y="32"/>
                      <a:pt x="118" y="34"/>
                    </a:cubicBezTo>
                    <a:cubicBezTo>
                      <a:pt x="104" y="38"/>
                      <a:pt x="95" y="49"/>
                      <a:pt x="85" y="58"/>
                    </a:cubicBezTo>
                    <a:cubicBezTo>
                      <a:pt x="79" y="64"/>
                      <a:pt x="78" y="69"/>
                      <a:pt x="86" y="74"/>
                    </a:cubicBezTo>
                    <a:cubicBezTo>
                      <a:pt x="114" y="89"/>
                      <a:pt x="139" y="112"/>
                      <a:pt x="174" y="111"/>
                    </a:cubicBezTo>
                    <a:cubicBezTo>
                      <a:pt x="180" y="110"/>
                      <a:pt x="187" y="111"/>
                      <a:pt x="188" y="118"/>
                    </a:cubicBezTo>
                    <a:cubicBezTo>
                      <a:pt x="189" y="126"/>
                      <a:pt x="181" y="127"/>
                      <a:pt x="176" y="130"/>
                    </a:cubicBezTo>
                    <a:cubicBezTo>
                      <a:pt x="161" y="138"/>
                      <a:pt x="148" y="136"/>
                      <a:pt x="134" y="126"/>
                    </a:cubicBezTo>
                    <a:cubicBezTo>
                      <a:pt x="112" y="109"/>
                      <a:pt x="86" y="99"/>
                      <a:pt x="69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FCF51249-A2DC-440B-BAB5-525B4872726D}"/>
                  </a:ext>
                </a:extLst>
              </p:cNvPr>
              <p:cNvSpPr/>
              <p:nvPr/>
            </p:nvSpPr>
            <p:spPr bwMode="auto">
              <a:xfrm>
                <a:off x="2329024" y="1842095"/>
                <a:ext cx="264903" cy="298516"/>
              </a:xfrm>
              <a:custGeom>
                <a:avLst/>
                <a:gdLst>
                  <a:gd name="T0" fmla="*/ 110 w 159"/>
                  <a:gd name="T1" fmla="*/ 129 h 180"/>
                  <a:gd name="T2" fmla="*/ 123 w 159"/>
                  <a:gd name="T3" fmla="*/ 18 h 180"/>
                  <a:gd name="T4" fmla="*/ 146 w 159"/>
                  <a:gd name="T5" fmla="*/ 0 h 180"/>
                  <a:gd name="T6" fmla="*/ 152 w 159"/>
                  <a:gd name="T7" fmla="*/ 19 h 180"/>
                  <a:gd name="T8" fmla="*/ 139 w 159"/>
                  <a:gd name="T9" fmla="*/ 162 h 180"/>
                  <a:gd name="T10" fmla="*/ 127 w 159"/>
                  <a:gd name="T11" fmla="*/ 176 h 180"/>
                  <a:gd name="T12" fmla="*/ 110 w 159"/>
                  <a:gd name="T13" fmla="*/ 170 h 180"/>
                  <a:gd name="T14" fmla="*/ 15 w 159"/>
                  <a:gd name="T15" fmla="*/ 61 h 180"/>
                  <a:gd name="T16" fmla="*/ 9 w 159"/>
                  <a:gd name="T17" fmla="*/ 46 h 180"/>
                  <a:gd name="T18" fmla="*/ 39 w 159"/>
                  <a:gd name="T19" fmla="*/ 44 h 180"/>
                  <a:gd name="T20" fmla="*/ 88 w 159"/>
                  <a:gd name="T21" fmla="*/ 102 h 180"/>
                  <a:gd name="T22" fmla="*/ 110 w 159"/>
                  <a:gd name="T23" fmla="*/ 12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9" h="180">
                    <a:moveTo>
                      <a:pt x="110" y="129"/>
                    </a:moveTo>
                    <a:cubicBezTo>
                      <a:pt x="121" y="92"/>
                      <a:pt x="119" y="55"/>
                      <a:pt x="123" y="18"/>
                    </a:cubicBezTo>
                    <a:cubicBezTo>
                      <a:pt x="125" y="2"/>
                      <a:pt x="137" y="0"/>
                      <a:pt x="146" y="0"/>
                    </a:cubicBezTo>
                    <a:cubicBezTo>
                      <a:pt x="159" y="0"/>
                      <a:pt x="153" y="13"/>
                      <a:pt x="152" y="19"/>
                    </a:cubicBezTo>
                    <a:cubicBezTo>
                      <a:pt x="148" y="67"/>
                      <a:pt x="143" y="115"/>
                      <a:pt x="139" y="162"/>
                    </a:cubicBezTo>
                    <a:cubicBezTo>
                      <a:pt x="138" y="171"/>
                      <a:pt x="133" y="172"/>
                      <a:pt x="127" y="176"/>
                    </a:cubicBezTo>
                    <a:cubicBezTo>
                      <a:pt x="118" y="180"/>
                      <a:pt x="115" y="175"/>
                      <a:pt x="110" y="170"/>
                    </a:cubicBezTo>
                    <a:cubicBezTo>
                      <a:pt x="78" y="134"/>
                      <a:pt x="46" y="98"/>
                      <a:pt x="15" y="61"/>
                    </a:cubicBezTo>
                    <a:cubicBezTo>
                      <a:pt x="12" y="57"/>
                      <a:pt x="0" y="53"/>
                      <a:pt x="9" y="46"/>
                    </a:cubicBezTo>
                    <a:cubicBezTo>
                      <a:pt x="18" y="41"/>
                      <a:pt x="29" y="32"/>
                      <a:pt x="39" y="44"/>
                    </a:cubicBezTo>
                    <a:cubicBezTo>
                      <a:pt x="55" y="64"/>
                      <a:pt x="72" y="83"/>
                      <a:pt x="88" y="102"/>
                    </a:cubicBezTo>
                    <a:cubicBezTo>
                      <a:pt x="95" y="110"/>
                      <a:pt x="102" y="119"/>
                      <a:pt x="110" y="12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745342E-C1B1-4CEB-BC24-D295118F4300}"/>
                  </a:ext>
                </a:extLst>
              </p:cNvPr>
              <p:cNvSpPr/>
              <p:nvPr/>
            </p:nvSpPr>
            <p:spPr bwMode="auto">
              <a:xfrm>
                <a:off x="4245767" y="2491147"/>
                <a:ext cx="313721" cy="224087"/>
              </a:xfrm>
              <a:custGeom>
                <a:avLst/>
                <a:gdLst>
                  <a:gd name="T0" fmla="*/ 20 w 189"/>
                  <a:gd name="T1" fmla="*/ 109 h 135"/>
                  <a:gd name="T2" fmla="*/ 4 w 189"/>
                  <a:gd name="T3" fmla="*/ 96 h 135"/>
                  <a:gd name="T4" fmla="*/ 10 w 189"/>
                  <a:gd name="T5" fmla="*/ 81 h 135"/>
                  <a:gd name="T6" fmla="*/ 116 w 189"/>
                  <a:gd name="T7" fmla="*/ 8 h 135"/>
                  <a:gd name="T8" fmla="*/ 141 w 189"/>
                  <a:gd name="T9" fmla="*/ 13 h 135"/>
                  <a:gd name="T10" fmla="*/ 183 w 189"/>
                  <a:gd name="T11" fmla="*/ 74 h 135"/>
                  <a:gd name="T12" fmla="*/ 181 w 189"/>
                  <a:gd name="T13" fmla="*/ 95 h 135"/>
                  <a:gd name="T14" fmla="*/ 162 w 189"/>
                  <a:gd name="T15" fmla="*/ 88 h 135"/>
                  <a:gd name="T16" fmla="*/ 135 w 189"/>
                  <a:gd name="T17" fmla="*/ 47 h 135"/>
                  <a:gd name="T18" fmla="*/ 112 w 189"/>
                  <a:gd name="T19" fmla="*/ 46 h 135"/>
                  <a:gd name="T20" fmla="*/ 100 w 189"/>
                  <a:gd name="T21" fmla="*/ 69 h 135"/>
                  <a:gd name="T22" fmla="*/ 129 w 189"/>
                  <a:gd name="T23" fmla="*/ 108 h 135"/>
                  <a:gd name="T24" fmla="*/ 124 w 189"/>
                  <a:gd name="T25" fmla="*/ 127 h 135"/>
                  <a:gd name="T26" fmla="*/ 108 w 189"/>
                  <a:gd name="T27" fmla="*/ 122 h 135"/>
                  <a:gd name="T28" fmla="*/ 79 w 189"/>
                  <a:gd name="T29" fmla="*/ 82 h 135"/>
                  <a:gd name="T30" fmla="*/ 58 w 189"/>
                  <a:gd name="T31" fmla="*/ 84 h 135"/>
                  <a:gd name="T32" fmla="*/ 29 w 189"/>
                  <a:gd name="T33" fmla="*/ 103 h 135"/>
                  <a:gd name="T34" fmla="*/ 20 w 189"/>
                  <a:gd name="T35" fmla="*/ 109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9" h="135">
                    <a:moveTo>
                      <a:pt x="20" y="109"/>
                    </a:moveTo>
                    <a:cubicBezTo>
                      <a:pt x="11" y="108"/>
                      <a:pt x="7" y="102"/>
                      <a:pt x="4" y="96"/>
                    </a:cubicBezTo>
                    <a:cubicBezTo>
                      <a:pt x="0" y="90"/>
                      <a:pt x="3" y="86"/>
                      <a:pt x="10" y="81"/>
                    </a:cubicBezTo>
                    <a:cubicBezTo>
                      <a:pt x="45" y="58"/>
                      <a:pt x="81" y="33"/>
                      <a:pt x="116" y="8"/>
                    </a:cubicBezTo>
                    <a:cubicBezTo>
                      <a:pt x="127" y="0"/>
                      <a:pt x="133" y="2"/>
                      <a:pt x="141" y="13"/>
                    </a:cubicBezTo>
                    <a:cubicBezTo>
                      <a:pt x="154" y="34"/>
                      <a:pt x="168" y="54"/>
                      <a:pt x="183" y="74"/>
                    </a:cubicBezTo>
                    <a:cubicBezTo>
                      <a:pt x="189" y="82"/>
                      <a:pt x="189" y="88"/>
                      <a:pt x="181" y="95"/>
                    </a:cubicBezTo>
                    <a:cubicBezTo>
                      <a:pt x="170" y="103"/>
                      <a:pt x="166" y="93"/>
                      <a:pt x="162" y="88"/>
                    </a:cubicBezTo>
                    <a:cubicBezTo>
                      <a:pt x="152" y="75"/>
                      <a:pt x="143" y="61"/>
                      <a:pt x="135" y="47"/>
                    </a:cubicBezTo>
                    <a:cubicBezTo>
                      <a:pt x="127" y="34"/>
                      <a:pt x="119" y="40"/>
                      <a:pt x="112" y="46"/>
                    </a:cubicBezTo>
                    <a:cubicBezTo>
                      <a:pt x="106" y="51"/>
                      <a:pt x="90" y="53"/>
                      <a:pt x="100" y="69"/>
                    </a:cubicBezTo>
                    <a:cubicBezTo>
                      <a:pt x="108" y="83"/>
                      <a:pt x="118" y="96"/>
                      <a:pt x="129" y="108"/>
                    </a:cubicBezTo>
                    <a:cubicBezTo>
                      <a:pt x="136" y="117"/>
                      <a:pt x="131" y="121"/>
                      <a:pt x="124" y="127"/>
                    </a:cubicBezTo>
                    <a:cubicBezTo>
                      <a:pt x="115" y="135"/>
                      <a:pt x="110" y="128"/>
                      <a:pt x="108" y="122"/>
                    </a:cubicBezTo>
                    <a:cubicBezTo>
                      <a:pt x="104" y="104"/>
                      <a:pt x="86" y="97"/>
                      <a:pt x="79" y="82"/>
                    </a:cubicBezTo>
                    <a:cubicBezTo>
                      <a:pt x="73" y="72"/>
                      <a:pt x="64" y="81"/>
                      <a:pt x="58" y="84"/>
                    </a:cubicBezTo>
                    <a:cubicBezTo>
                      <a:pt x="48" y="89"/>
                      <a:pt x="39" y="96"/>
                      <a:pt x="29" y="103"/>
                    </a:cubicBezTo>
                    <a:cubicBezTo>
                      <a:pt x="26" y="105"/>
                      <a:pt x="23" y="108"/>
                      <a:pt x="20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0EDDC9CB-8100-4A17-B197-D1E0E235C4D0}"/>
                  </a:ext>
                </a:extLst>
              </p:cNvPr>
              <p:cNvSpPr/>
              <p:nvPr/>
            </p:nvSpPr>
            <p:spPr bwMode="auto">
              <a:xfrm>
                <a:off x="3572706" y="1871707"/>
                <a:ext cx="234491" cy="296915"/>
              </a:xfrm>
              <a:custGeom>
                <a:avLst/>
                <a:gdLst>
                  <a:gd name="T0" fmla="*/ 17 w 141"/>
                  <a:gd name="T1" fmla="*/ 0 h 179"/>
                  <a:gd name="T2" fmla="*/ 90 w 141"/>
                  <a:gd name="T3" fmla="*/ 28 h 179"/>
                  <a:gd name="T4" fmla="*/ 127 w 141"/>
                  <a:gd name="T5" fmla="*/ 43 h 179"/>
                  <a:gd name="T6" fmla="*/ 136 w 141"/>
                  <a:gd name="T7" fmla="*/ 60 h 179"/>
                  <a:gd name="T8" fmla="*/ 117 w 141"/>
                  <a:gd name="T9" fmla="*/ 67 h 179"/>
                  <a:gd name="T10" fmla="*/ 104 w 141"/>
                  <a:gd name="T11" fmla="*/ 63 h 179"/>
                  <a:gd name="T12" fmla="*/ 66 w 141"/>
                  <a:gd name="T13" fmla="*/ 78 h 179"/>
                  <a:gd name="T14" fmla="*/ 33 w 141"/>
                  <a:gd name="T15" fmla="*/ 166 h 179"/>
                  <a:gd name="T16" fmla="*/ 18 w 141"/>
                  <a:gd name="T17" fmla="*/ 175 h 179"/>
                  <a:gd name="T18" fmla="*/ 5 w 141"/>
                  <a:gd name="T19" fmla="*/ 155 h 179"/>
                  <a:gd name="T20" fmla="*/ 45 w 141"/>
                  <a:gd name="T21" fmla="*/ 56 h 179"/>
                  <a:gd name="T22" fmla="*/ 35 w 141"/>
                  <a:gd name="T23" fmla="*/ 35 h 179"/>
                  <a:gd name="T24" fmla="*/ 11 w 141"/>
                  <a:gd name="T25" fmla="*/ 25 h 179"/>
                  <a:gd name="T26" fmla="*/ 7 w 141"/>
                  <a:gd name="T27" fmla="*/ 12 h 179"/>
                  <a:gd name="T28" fmla="*/ 17 w 141"/>
                  <a:gd name="T2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1" h="179">
                    <a:moveTo>
                      <a:pt x="17" y="0"/>
                    </a:moveTo>
                    <a:cubicBezTo>
                      <a:pt x="42" y="10"/>
                      <a:pt x="66" y="19"/>
                      <a:pt x="90" y="28"/>
                    </a:cubicBezTo>
                    <a:cubicBezTo>
                      <a:pt x="102" y="33"/>
                      <a:pt x="114" y="38"/>
                      <a:pt x="127" y="43"/>
                    </a:cubicBezTo>
                    <a:cubicBezTo>
                      <a:pt x="135" y="46"/>
                      <a:pt x="141" y="50"/>
                      <a:pt x="136" y="60"/>
                    </a:cubicBezTo>
                    <a:cubicBezTo>
                      <a:pt x="132" y="70"/>
                      <a:pt x="126" y="73"/>
                      <a:pt x="117" y="67"/>
                    </a:cubicBezTo>
                    <a:cubicBezTo>
                      <a:pt x="113" y="65"/>
                      <a:pt x="108" y="64"/>
                      <a:pt x="104" y="63"/>
                    </a:cubicBezTo>
                    <a:cubicBezTo>
                      <a:pt x="78" y="52"/>
                      <a:pt x="73" y="53"/>
                      <a:pt x="66" y="78"/>
                    </a:cubicBezTo>
                    <a:cubicBezTo>
                      <a:pt x="57" y="108"/>
                      <a:pt x="43" y="137"/>
                      <a:pt x="33" y="166"/>
                    </a:cubicBezTo>
                    <a:cubicBezTo>
                      <a:pt x="30" y="174"/>
                      <a:pt x="27" y="179"/>
                      <a:pt x="18" y="175"/>
                    </a:cubicBezTo>
                    <a:cubicBezTo>
                      <a:pt x="9" y="171"/>
                      <a:pt x="0" y="169"/>
                      <a:pt x="5" y="155"/>
                    </a:cubicBezTo>
                    <a:cubicBezTo>
                      <a:pt x="19" y="122"/>
                      <a:pt x="31" y="88"/>
                      <a:pt x="45" y="56"/>
                    </a:cubicBezTo>
                    <a:cubicBezTo>
                      <a:pt x="50" y="43"/>
                      <a:pt x="47" y="38"/>
                      <a:pt x="35" y="35"/>
                    </a:cubicBezTo>
                    <a:cubicBezTo>
                      <a:pt x="27" y="32"/>
                      <a:pt x="19" y="28"/>
                      <a:pt x="11" y="25"/>
                    </a:cubicBezTo>
                    <a:cubicBezTo>
                      <a:pt x="4" y="22"/>
                      <a:pt x="5" y="17"/>
                      <a:pt x="7" y="12"/>
                    </a:cubicBezTo>
                    <a:cubicBezTo>
                      <a:pt x="10" y="7"/>
                      <a:pt x="11" y="0"/>
                      <a:pt x="1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0B35C1E2-4BB0-4219-B0A0-B889E5046631}"/>
                  </a:ext>
                </a:extLst>
              </p:cNvPr>
              <p:cNvSpPr/>
              <p:nvPr/>
            </p:nvSpPr>
            <p:spPr bwMode="auto">
              <a:xfrm>
                <a:off x="3805596" y="1978148"/>
                <a:ext cx="253699" cy="308920"/>
              </a:xfrm>
              <a:custGeom>
                <a:avLst/>
                <a:gdLst>
                  <a:gd name="T0" fmla="*/ 25 w 153"/>
                  <a:gd name="T1" fmla="*/ 186 h 186"/>
                  <a:gd name="T2" fmla="*/ 6 w 153"/>
                  <a:gd name="T3" fmla="*/ 173 h 186"/>
                  <a:gd name="T4" fmla="*/ 8 w 153"/>
                  <a:gd name="T5" fmla="*/ 160 h 186"/>
                  <a:gd name="T6" fmla="*/ 31 w 153"/>
                  <a:gd name="T7" fmla="*/ 35 h 186"/>
                  <a:gd name="T8" fmla="*/ 29 w 153"/>
                  <a:gd name="T9" fmla="*/ 27 h 186"/>
                  <a:gd name="T10" fmla="*/ 32 w 153"/>
                  <a:gd name="T11" fmla="*/ 4 h 186"/>
                  <a:gd name="T12" fmla="*/ 56 w 153"/>
                  <a:gd name="T13" fmla="*/ 26 h 186"/>
                  <a:gd name="T14" fmla="*/ 63 w 153"/>
                  <a:gd name="T15" fmla="*/ 80 h 186"/>
                  <a:gd name="T16" fmla="*/ 78 w 153"/>
                  <a:gd name="T17" fmla="*/ 88 h 186"/>
                  <a:gd name="T18" fmla="*/ 125 w 153"/>
                  <a:gd name="T19" fmla="*/ 67 h 186"/>
                  <a:gd name="T20" fmla="*/ 149 w 153"/>
                  <a:gd name="T21" fmla="*/ 79 h 186"/>
                  <a:gd name="T22" fmla="*/ 137 w 153"/>
                  <a:gd name="T23" fmla="*/ 92 h 186"/>
                  <a:gd name="T24" fmla="*/ 83 w 153"/>
                  <a:gd name="T25" fmla="*/ 115 h 186"/>
                  <a:gd name="T26" fmla="*/ 41 w 153"/>
                  <a:gd name="T27" fmla="*/ 163 h 186"/>
                  <a:gd name="T28" fmla="*/ 25 w 153"/>
                  <a:gd name="T29" fmla="*/ 186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3" h="186">
                    <a:moveTo>
                      <a:pt x="25" y="186"/>
                    </a:moveTo>
                    <a:cubicBezTo>
                      <a:pt x="18" y="181"/>
                      <a:pt x="11" y="178"/>
                      <a:pt x="6" y="173"/>
                    </a:cubicBezTo>
                    <a:cubicBezTo>
                      <a:pt x="0" y="168"/>
                      <a:pt x="5" y="163"/>
                      <a:pt x="8" y="160"/>
                    </a:cubicBezTo>
                    <a:cubicBezTo>
                      <a:pt x="41" y="123"/>
                      <a:pt x="39" y="79"/>
                      <a:pt x="31" y="35"/>
                    </a:cubicBezTo>
                    <a:cubicBezTo>
                      <a:pt x="30" y="32"/>
                      <a:pt x="29" y="30"/>
                      <a:pt x="29" y="27"/>
                    </a:cubicBezTo>
                    <a:cubicBezTo>
                      <a:pt x="28" y="19"/>
                      <a:pt x="23" y="10"/>
                      <a:pt x="32" y="4"/>
                    </a:cubicBezTo>
                    <a:cubicBezTo>
                      <a:pt x="38" y="0"/>
                      <a:pt x="56" y="17"/>
                      <a:pt x="56" y="26"/>
                    </a:cubicBezTo>
                    <a:cubicBezTo>
                      <a:pt x="56" y="44"/>
                      <a:pt x="61" y="62"/>
                      <a:pt x="63" y="80"/>
                    </a:cubicBezTo>
                    <a:cubicBezTo>
                      <a:pt x="64" y="93"/>
                      <a:pt x="69" y="92"/>
                      <a:pt x="78" y="88"/>
                    </a:cubicBezTo>
                    <a:cubicBezTo>
                      <a:pt x="94" y="81"/>
                      <a:pt x="110" y="75"/>
                      <a:pt x="125" y="67"/>
                    </a:cubicBezTo>
                    <a:cubicBezTo>
                      <a:pt x="140" y="59"/>
                      <a:pt x="145" y="71"/>
                      <a:pt x="149" y="79"/>
                    </a:cubicBezTo>
                    <a:cubicBezTo>
                      <a:pt x="153" y="88"/>
                      <a:pt x="143" y="90"/>
                      <a:pt x="137" y="92"/>
                    </a:cubicBezTo>
                    <a:cubicBezTo>
                      <a:pt x="119" y="100"/>
                      <a:pt x="101" y="109"/>
                      <a:pt x="83" y="115"/>
                    </a:cubicBezTo>
                    <a:cubicBezTo>
                      <a:pt x="59" y="123"/>
                      <a:pt x="52" y="145"/>
                      <a:pt x="41" y="163"/>
                    </a:cubicBezTo>
                    <a:cubicBezTo>
                      <a:pt x="36" y="170"/>
                      <a:pt x="31" y="178"/>
                      <a:pt x="25" y="18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9A00F4DB-082C-481F-9AB8-5C8C3ECFC02B}"/>
                  </a:ext>
                </a:extLst>
              </p:cNvPr>
              <p:cNvSpPr/>
              <p:nvPr/>
            </p:nvSpPr>
            <p:spPr bwMode="auto">
              <a:xfrm>
                <a:off x="2212980" y="1966144"/>
                <a:ext cx="159262" cy="260901"/>
              </a:xfrm>
              <a:custGeom>
                <a:avLst/>
                <a:gdLst>
                  <a:gd name="T0" fmla="*/ 20 w 96"/>
                  <a:gd name="T1" fmla="*/ 1 h 157"/>
                  <a:gd name="T2" fmla="*/ 30 w 96"/>
                  <a:gd name="T3" fmla="*/ 10 h 157"/>
                  <a:gd name="T4" fmla="*/ 91 w 96"/>
                  <a:gd name="T5" fmla="*/ 133 h 157"/>
                  <a:gd name="T6" fmla="*/ 85 w 96"/>
                  <a:gd name="T7" fmla="*/ 149 h 157"/>
                  <a:gd name="T8" fmla="*/ 64 w 96"/>
                  <a:gd name="T9" fmla="*/ 145 h 157"/>
                  <a:gd name="T10" fmla="*/ 5 w 96"/>
                  <a:gd name="T11" fmla="*/ 24 h 157"/>
                  <a:gd name="T12" fmla="*/ 20 w 96"/>
                  <a:gd name="T13" fmla="*/ 1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157">
                    <a:moveTo>
                      <a:pt x="20" y="1"/>
                    </a:moveTo>
                    <a:cubicBezTo>
                      <a:pt x="26" y="1"/>
                      <a:pt x="28" y="6"/>
                      <a:pt x="30" y="10"/>
                    </a:cubicBezTo>
                    <a:cubicBezTo>
                      <a:pt x="50" y="51"/>
                      <a:pt x="70" y="92"/>
                      <a:pt x="91" y="133"/>
                    </a:cubicBezTo>
                    <a:cubicBezTo>
                      <a:pt x="96" y="142"/>
                      <a:pt x="93" y="146"/>
                      <a:pt x="85" y="149"/>
                    </a:cubicBezTo>
                    <a:cubicBezTo>
                      <a:pt x="77" y="153"/>
                      <a:pt x="70" y="157"/>
                      <a:pt x="64" y="145"/>
                    </a:cubicBezTo>
                    <a:cubicBezTo>
                      <a:pt x="45" y="104"/>
                      <a:pt x="25" y="65"/>
                      <a:pt x="5" y="24"/>
                    </a:cubicBezTo>
                    <a:cubicBezTo>
                      <a:pt x="0" y="14"/>
                      <a:pt x="8" y="0"/>
                      <a:pt x="2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97DCAEC7-ECBF-4C19-BBB9-9E50364B9881}"/>
                  </a:ext>
                </a:extLst>
              </p:cNvPr>
              <p:cNvSpPr/>
              <p:nvPr/>
            </p:nvSpPr>
            <p:spPr bwMode="auto">
              <a:xfrm>
                <a:off x="3392636" y="1837293"/>
                <a:ext cx="113645" cy="273706"/>
              </a:xfrm>
              <a:custGeom>
                <a:avLst/>
                <a:gdLst>
                  <a:gd name="T0" fmla="*/ 68 w 68"/>
                  <a:gd name="T1" fmla="*/ 8 h 165"/>
                  <a:gd name="T2" fmla="*/ 44 w 68"/>
                  <a:gd name="T3" fmla="*/ 107 h 165"/>
                  <a:gd name="T4" fmla="*/ 32 w 68"/>
                  <a:gd name="T5" fmla="*/ 152 h 165"/>
                  <a:gd name="T6" fmla="*/ 12 w 68"/>
                  <a:gd name="T7" fmla="*/ 160 h 165"/>
                  <a:gd name="T8" fmla="*/ 4 w 68"/>
                  <a:gd name="T9" fmla="*/ 143 h 165"/>
                  <a:gd name="T10" fmla="*/ 39 w 68"/>
                  <a:gd name="T11" fmla="*/ 10 h 165"/>
                  <a:gd name="T12" fmla="*/ 52 w 68"/>
                  <a:gd name="T13" fmla="*/ 3 h 165"/>
                  <a:gd name="T14" fmla="*/ 68 w 68"/>
                  <a:gd name="T15" fmla="*/ 8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8" h="165">
                    <a:moveTo>
                      <a:pt x="68" y="8"/>
                    </a:moveTo>
                    <a:cubicBezTo>
                      <a:pt x="59" y="44"/>
                      <a:pt x="51" y="75"/>
                      <a:pt x="44" y="107"/>
                    </a:cubicBezTo>
                    <a:cubicBezTo>
                      <a:pt x="40" y="122"/>
                      <a:pt x="35" y="137"/>
                      <a:pt x="32" y="152"/>
                    </a:cubicBezTo>
                    <a:cubicBezTo>
                      <a:pt x="29" y="165"/>
                      <a:pt x="21" y="163"/>
                      <a:pt x="12" y="160"/>
                    </a:cubicBezTo>
                    <a:cubicBezTo>
                      <a:pt x="5" y="157"/>
                      <a:pt x="0" y="155"/>
                      <a:pt x="4" y="143"/>
                    </a:cubicBezTo>
                    <a:cubicBezTo>
                      <a:pt x="17" y="99"/>
                      <a:pt x="28" y="54"/>
                      <a:pt x="39" y="10"/>
                    </a:cubicBezTo>
                    <a:cubicBezTo>
                      <a:pt x="41" y="1"/>
                      <a:pt x="47" y="0"/>
                      <a:pt x="52" y="3"/>
                    </a:cubicBezTo>
                    <a:cubicBezTo>
                      <a:pt x="57" y="5"/>
                      <a:pt x="68" y="2"/>
                      <a:pt x="68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AA1B59E9-A810-4F61-BE4F-A8F4A4417378}"/>
                  </a:ext>
                </a:extLst>
              </p:cNvPr>
              <p:cNvSpPr/>
              <p:nvPr/>
            </p:nvSpPr>
            <p:spPr bwMode="auto">
              <a:xfrm>
                <a:off x="1383857" y="2808070"/>
                <a:ext cx="265703" cy="156061"/>
              </a:xfrm>
              <a:custGeom>
                <a:avLst/>
                <a:gdLst>
                  <a:gd name="T0" fmla="*/ 159 w 160"/>
                  <a:gd name="T1" fmla="*/ 72 h 94"/>
                  <a:gd name="T2" fmla="*/ 136 w 160"/>
                  <a:gd name="T3" fmla="*/ 89 h 94"/>
                  <a:gd name="T4" fmla="*/ 15 w 160"/>
                  <a:gd name="T5" fmla="*/ 32 h 94"/>
                  <a:gd name="T6" fmla="*/ 8 w 160"/>
                  <a:gd name="T7" fmla="*/ 19 h 94"/>
                  <a:gd name="T8" fmla="*/ 26 w 160"/>
                  <a:gd name="T9" fmla="*/ 6 h 94"/>
                  <a:gd name="T10" fmla="*/ 150 w 160"/>
                  <a:gd name="T11" fmla="*/ 63 h 94"/>
                  <a:gd name="T12" fmla="*/ 159 w 160"/>
                  <a:gd name="T13" fmla="*/ 7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0" h="94">
                    <a:moveTo>
                      <a:pt x="159" y="72"/>
                    </a:moveTo>
                    <a:cubicBezTo>
                      <a:pt x="160" y="84"/>
                      <a:pt x="147" y="94"/>
                      <a:pt x="136" y="89"/>
                    </a:cubicBezTo>
                    <a:cubicBezTo>
                      <a:pt x="96" y="70"/>
                      <a:pt x="55" y="51"/>
                      <a:pt x="15" y="32"/>
                    </a:cubicBezTo>
                    <a:cubicBezTo>
                      <a:pt x="9" y="30"/>
                      <a:pt x="0" y="27"/>
                      <a:pt x="8" y="19"/>
                    </a:cubicBezTo>
                    <a:cubicBezTo>
                      <a:pt x="13" y="13"/>
                      <a:pt x="11" y="0"/>
                      <a:pt x="26" y="6"/>
                    </a:cubicBezTo>
                    <a:cubicBezTo>
                      <a:pt x="67" y="26"/>
                      <a:pt x="108" y="44"/>
                      <a:pt x="150" y="63"/>
                    </a:cubicBezTo>
                    <a:cubicBezTo>
                      <a:pt x="154" y="65"/>
                      <a:pt x="158" y="67"/>
                      <a:pt x="159" y="7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FB0E1C67-BB56-42CE-BB09-E749771EDF7A}"/>
                  </a:ext>
                </a:extLst>
              </p:cNvPr>
              <p:cNvSpPr/>
              <p:nvPr/>
            </p:nvSpPr>
            <p:spPr bwMode="auto">
              <a:xfrm>
                <a:off x="4556287" y="3428309"/>
                <a:ext cx="274506" cy="71227"/>
              </a:xfrm>
              <a:custGeom>
                <a:avLst/>
                <a:gdLst>
                  <a:gd name="T0" fmla="*/ 143 w 165"/>
                  <a:gd name="T1" fmla="*/ 2 h 43"/>
                  <a:gd name="T2" fmla="*/ 164 w 165"/>
                  <a:gd name="T3" fmla="*/ 19 h 43"/>
                  <a:gd name="T4" fmla="*/ 152 w 165"/>
                  <a:gd name="T5" fmla="*/ 31 h 43"/>
                  <a:gd name="T6" fmla="*/ 20 w 165"/>
                  <a:gd name="T7" fmla="*/ 42 h 43"/>
                  <a:gd name="T8" fmla="*/ 2 w 165"/>
                  <a:gd name="T9" fmla="*/ 27 h 43"/>
                  <a:gd name="T10" fmla="*/ 17 w 165"/>
                  <a:gd name="T11" fmla="*/ 13 h 43"/>
                  <a:gd name="T12" fmla="*/ 143 w 165"/>
                  <a:gd name="T13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5" h="43">
                    <a:moveTo>
                      <a:pt x="143" y="2"/>
                    </a:moveTo>
                    <a:cubicBezTo>
                      <a:pt x="156" y="0"/>
                      <a:pt x="165" y="3"/>
                      <a:pt x="164" y="19"/>
                    </a:cubicBezTo>
                    <a:cubicBezTo>
                      <a:pt x="163" y="29"/>
                      <a:pt x="160" y="30"/>
                      <a:pt x="152" y="31"/>
                    </a:cubicBezTo>
                    <a:cubicBezTo>
                      <a:pt x="108" y="34"/>
                      <a:pt x="64" y="38"/>
                      <a:pt x="20" y="42"/>
                    </a:cubicBezTo>
                    <a:cubicBezTo>
                      <a:pt x="8" y="43"/>
                      <a:pt x="3" y="38"/>
                      <a:pt x="2" y="27"/>
                    </a:cubicBezTo>
                    <a:cubicBezTo>
                      <a:pt x="0" y="15"/>
                      <a:pt x="7" y="14"/>
                      <a:pt x="17" y="13"/>
                    </a:cubicBezTo>
                    <a:cubicBezTo>
                      <a:pt x="59" y="8"/>
                      <a:pt x="102" y="10"/>
                      <a:pt x="14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3" name="Freeform 39">
                <a:extLst>
                  <a:ext uri="{FF2B5EF4-FFF2-40B4-BE49-F238E27FC236}">
                    <a16:creationId xmlns:a16="http://schemas.microsoft.com/office/drawing/2014/main" id="{2AEE542F-6943-43EC-BDAE-7DB6A4A592E5}"/>
                  </a:ext>
                </a:extLst>
              </p:cNvPr>
              <p:cNvSpPr/>
              <p:nvPr/>
            </p:nvSpPr>
            <p:spPr bwMode="auto">
              <a:xfrm>
                <a:off x="2593926" y="5066545"/>
                <a:ext cx="190473" cy="235291"/>
              </a:xfrm>
              <a:custGeom>
                <a:avLst/>
                <a:gdLst>
                  <a:gd name="T0" fmla="*/ 9 w 115"/>
                  <a:gd name="T1" fmla="*/ 142 h 142"/>
                  <a:gd name="T2" fmla="*/ 4 w 115"/>
                  <a:gd name="T3" fmla="*/ 140 h 142"/>
                  <a:gd name="T4" fmla="*/ 6 w 115"/>
                  <a:gd name="T5" fmla="*/ 128 h 142"/>
                  <a:gd name="T6" fmla="*/ 46 w 115"/>
                  <a:gd name="T7" fmla="*/ 73 h 142"/>
                  <a:gd name="T8" fmla="*/ 99 w 115"/>
                  <a:gd name="T9" fmla="*/ 9 h 142"/>
                  <a:gd name="T10" fmla="*/ 111 w 115"/>
                  <a:gd name="T11" fmla="*/ 5 h 142"/>
                  <a:gd name="T12" fmla="*/ 109 w 115"/>
                  <a:gd name="T13" fmla="*/ 15 h 142"/>
                  <a:gd name="T14" fmla="*/ 83 w 115"/>
                  <a:gd name="T15" fmla="*/ 61 h 142"/>
                  <a:gd name="T16" fmla="*/ 41 w 115"/>
                  <a:gd name="T17" fmla="*/ 121 h 142"/>
                  <a:gd name="T18" fmla="*/ 9 w 115"/>
                  <a:gd name="T19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142">
                    <a:moveTo>
                      <a:pt x="9" y="142"/>
                    </a:moveTo>
                    <a:cubicBezTo>
                      <a:pt x="8" y="142"/>
                      <a:pt x="5" y="141"/>
                      <a:pt x="4" y="140"/>
                    </a:cubicBezTo>
                    <a:cubicBezTo>
                      <a:pt x="0" y="135"/>
                      <a:pt x="4" y="131"/>
                      <a:pt x="6" y="128"/>
                    </a:cubicBezTo>
                    <a:cubicBezTo>
                      <a:pt x="19" y="109"/>
                      <a:pt x="34" y="92"/>
                      <a:pt x="46" y="73"/>
                    </a:cubicBezTo>
                    <a:cubicBezTo>
                      <a:pt x="62" y="50"/>
                      <a:pt x="79" y="28"/>
                      <a:pt x="99" y="9"/>
                    </a:cubicBezTo>
                    <a:cubicBezTo>
                      <a:pt x="102" y="6"/>
                      <a:pt x="105" y="0"/>
                      <a:pt x="111" y="5"/>
                    </a:cubicBezTo>
                    <a:cubicBezTo>
                      <a:pt x="115" y="8"/>
                      <a:pt x="110" y="12"/>
                      <a:pt x="109" y="15"/>
                    </a:cubicBezTo>
                    <a:cubicBezTo>
                      <a:pt x="103" y="32"/>
                      <a:pt x="94" y="47"/>
                      <a:pt x="83" y="61"/>
                    </a:cubicBezTo>
                    <a:cubicBezTo>
                      <a:pt x="68" y="81"/>
                      <a:pt x="54" y="100"/>
                      <a:pt x="41" y="121"/>
                    </a:cubicBezTo>
                    <a:cubicBezTo>
                      <a:pt x="34" y="132"/>
                      <a:pt x="23" y="138"/>
                      <a:pt x="9" y="1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4" name="Freeform 40">
                <a:extLst>
                  <a:ext uri="{FF2B5EF4-FFF2-40B4-BE49-F238E27FC236}">
                    <a16:creationId xmlns:a16="http://schemas.microsoft.com/office/drawing/2014/main" id="{8B2A4233-83C5-4BCE-935D-9CEDE3F757FB}"/>
                  </a:ext>
                </a:extLst>
              </p:cNvPr>
              <p:cNvSpPr/>
              <p:nvPr/>
            </p:nvSpPr>
            <p:spPr bwMode="auto">
              <a:xfrm>
                <a:off x="2736382" y="5185791"/>
                <a:ext cx="220886" cy="164064"/>
              </a:xfrm>
              <a:custGeom>
                <a:avLst/>
                <a:gdLst>
                  <a:gd name="T0" fmla="*/ 1 w 133"/>
                  <a:gd name="T1" fmla="*/ 0 h 99"/>
                  <a:gd name="T2" fmla="*/ 52 w 133"/>
                  <a:gd name="T3" fmla="*/ 37 h 99"/>
                  <a:gd name="T4" fmla="*/ 112 w 133"/>
                  <a:gd name="T5" fmla="*/ 70 h 99"/>
                  <a:gd name="T6" fmla="*/ 126 w 133"/>
                  <a:gd name="T7" fmla="*/ 82 h 99"/>
                  <a:gd name="T8" fmla="*/ 120 w 133"/>
                  <a:gd name="T9" fmla="*/ 95 h 99"/>
                  <a:gd name="T10" fmla="*/ 62 w 133"/>
                  <a:gd name="T11" fmla="*/ 71 h 99"/>
                  <a:gd name="T12" fmla="*/ 5 w 133"/>
                  <a:gd name="T13" fmla="*/ 12 h 99"/>
                  <a:gd name="T14" fmla="*/ 1 w 133"/>
                  <a:gd name="T1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3" h="99">
                    <a:moveTo>
                      <a:pt x="1" y="0"/>
                    </a:moveTo>
                    <a:cubicBezTo>
                      <a:pt x="25" y="4"/>
                      <a:pt x="34" y="27"/>
                      <a:pt x="52" y="37"/>
                    </a:cubicBezTo>
                    <a:cubicBezTo>
                      <a:pt x="72" y="48"/>
                      <a:pt x="89" y="65"/>
                      <a:pt x="112" y="70"/>
                    </a:cubicBezTo>
                    <a:cubicBezTo>
                      <a:pt x="117" y="72"/>
                      <a:pt x="121" y="77"/>
                      <a:pt x="126" y="82"/>
                    </a:cubicBezTo>
                    <a:cubicBezTo>
                      <a:pt x="133" y="89"/>
                      <a:pt x="129" y="93"/>
                      <a:pt x="120" y="95"/>
                    </a:cubicBezTo>
                    <a:cubicBezTo>
                      <a:pt x="102" y="99"/>
                      <a:pt x="73" y="88"/>
                      <a:pt x="62" y="71"/>
                    </a:cubicBezTo>
                    <a:cubicBezTo>
                      <a:pt x="47" y="48"/>
                      <a:pt x="22" y="34"/>
                      <a:pt x="5" y="12"/>
                    </a:cubicBezTo>
                    <a:cubicBezTo>
                      <a:pt x="3" y="8"/>
                      <a:pt x="0" y="6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5" name="Freeform 48">
                <a:extLst>
                  <a:ext uri="{FF2B5EF4-FFF2-40B4-BE49-F238E27FC236}">
                    <a16:creationId xmlns:a16="http://schemas.microsoft.com/office/drawing/2014/main" id="{C54B0134-11D4-4E89-873E-A3E07B72611D}"/>
                  </a:ext>
                </a:extLst>
              </p:cNvPr>
              <p:cNvSpPr/>
              <p:nvPr/>
            </p:nvSpPr>
            <p:spPr bwMode="auto">
              <a:xfrm>
                <a:off x="1689575" y="2661613"/>
                <a:ext cx="6402" cy="4802"/>
              </a:xfrm>
              <a:custGeom>
                <a:avLst/>
                <a:gdLst>
                  <a:gd name="T0" fmla="*/ 1 w 4"/>
                  <a:gd name="T1" fmla="*/ 0 h 3"/>
                  <a:gd name="T2" fmla="*/ 4 w 4"/>
                  <a:gd name="T3" fmla="*/ 2 h 3"/>
                  <a:gd name="T4" fmla="*/ 2 w 4"/>
                  <a:gd name="T5" fmla="*/ 3 h 3"/>
                  <a:gd name="T6" fmla="*/ 1 w 4"/>
                  <a:gd name="T7" fmla="*/ 0 h 3"/>
                  <a:gd name="T8" fmla="*/ 1 w 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3">
                    <a:moveTo>
                      <a:pt x="1" y="0"/>
                    </a:moveTo>
                    <a:cubicBezTo>
                      <a:pt x="2" y="1"/>
                      <a:pt x="3" y="2"/>
                      <a:pt x="4" y="2"/>
                    </a:cubicBezTo>
                    <a:cubicBezTo>
                      <a:pt x="3" y="2"/>
                      <a:pt x="2" y="3"/>
                      <a:pt x="2" y="3"/>
                    </a:cubicBezTo>
                    <a:cubicBezTo>
                      <a:pt x="0" y="2"/>
                      <a:pt x="0" y="1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6" name="Freeform 54">
                <a:extLst>
                  <a:ext uri="{FF2B5EF4-FFF2-40B4-BE49-F238E27FC236}">
                    <a16:creationId xmlns:a16="http://schemas.microsoft.com/office/drawing/2014/main" id="{8E83CABA-0E46-4621-8316-8BC4332CDF0B}"/>
                  </a:ext>
                </a:extLst>
              </p:cNvPr>
              <p:cNvSpPr/>
              <p:nvPr/>
            </p:nvSpPr>
            <p:spPr bwMode="auto">
              <a:xfrm>
                <a:off x="2048114" y="2444728"/>
                <a:ext cx="1795096" cy="2045592"/>
              </a:xfrm>
              <a:custGeom>
                <a:avLst/>
                <a:gdLst>
                  <a:gd name="T0" fmla="*/ 516 w 1080"/>
                  <a:gd name="T1" fmla="*/ 450 h 1233"/>
                  <a:gd name="T2" fmla="*/ 397 w 1080"/>
                  <a:gd name="T3" fmla="*/ 543 h 1233"/>
                  <a:gd name="T4" fmla="*/ 265 w 1080"/>
                  <a:gd name="T5" fmla="*/ 936 h 1233"/>
                  <a:gd name="T6" fmla="*/ 315 w 1080"/>
                  <a:gd name="T7" fmla="*/ 1173 h 1233"/>
                  <a:gd name="T8" fmla="*/ 230 w 1080"/>
                  <a:gd name="T9" fmla="*/ 1207 h 1233"/>
                  <a:gd name="T10" fmla="*/ 182 w 1080"/>
                  <a:gd name="T11" fmla="*/ 808 h 1233"/>
                  <a:gd name="T12" fmla="*/ 309 w 1080"/>
                  <a:gd name="T13" fmla="*/ 523 h 1233"/>
                  <a:gd name="T14" fmla="*/ 263 w 1080"/>
                  <a:gd name="T15" fmla="*/ 365 h 1233"/>
                  <a:gd name="T16" fmla="*/ 48 w 1080"/>
                  <a:gd name="T17" fmla="*/ 540 h 1233"/>
                  <a:gd name="T18" fmla="*/ 13 w 1080"/>
                  <a:gd name="T19" fmla="*/ 483 h 1233"/>
                  <a:gd name="T20" fmla="*/ 201 w 1080"/>
                  <a:gd name="T21" fmla="*/ 302 h 1233"/>
                  <a:gd name="T22" fmla="*/ 213 w 1080"/>
                  <a:gd name="T23" fmla="*/ 100 h 1233"/>
                  <a:gd name="T24" fmla="*/ 250 w 1080"/>
                  <a:gd name="T25" fmla="*/ 4 h 1233"/>
                  <a:gd name="T26" fmla="*/ 321 w 1080"/>
                  <a:gd name="T27" fmla="*/ 80 h 1233"/>
                  <a:gd name="T28" fmla="*/ 384 w 1080"/>
                  <a:gd name="T29" fmla="*/ 435 h 1233"/>
                  <a:gd name="T30" fmla="*/ 546 w 1080"/>
                  <a:gd name="T31" fmla="*/ 290 h 1233"/>
                  <a:gd name="T32" fmla="*/ 547 w 1080"/>
                  <a:gd name="T33" fmla="*/ 47 h 1233"/>
                  <a:gd name="T34" fmla="*/ 654 w 1080"/>
                  <a:gd name="T35" fmla="*/ 27 h 1233"/>
                  <a:gd name="T36" fmla="*/ 696 w 1080"/>
                  <a:gd name="T37" fmla="*/ 372 h 1233"/>
                  <a:gd name="T38" fmla="*/ 737 w 1080"/>
                  <a:gd name="T39" fmla="*/ 441 h 1233"/>
                  <a:gd name="T40" fmla="*/ 897 w 1080"/>
                  <a:gd name="T41" fmla="*/ 163 h 1233"/>
                  <a:gd name="T42" fmla="*/ 933 w 1080"/>
                  <a:gd name="T43" fmla="*/ 4 h 1233"/>
                  <a:gd name="T44" fmla="*/ 994 w 1080"/>
                  <a:gd name="T45" fmla="*/ 70 h 1233"/>
                  <a:gd name="T46" fmla="*/ 1066 w 1080"/>
                  <a:gd name="T47" fmla="*/ 466 h 1233"/>
                  <a:gd name="T48" fmla="*/ 935 w 1080"/>
                  <a:gd name="T49" fmla="*/ 888 h 1233"/>
                  <a:gd name="T50" fmla="*/ 985 w 1080"/>
                  <a:gd name="T51" fmla="*/ 1137 h 1233"/>
                  <a:gd name="T52" fmla="*/ 901 w 1080"/>
                  <a:gd name="T53" fmla="*/ 1205 h 1233"/>
                  <a:gd name="T54" fmla="*/ 872 w 1080"/>
                  <a:gd name="T55" fmla="*/ 752 h 1233"/>
                  <a:gd name="T56" fmla="*/ 974 w 1080"/>
                  <a:gd name="T57" fmla="*/ 551 h 1233"/>
                  <a:gd name="T58" fmla="*/ 943 w 1080"/>
                  <a:gd name="T59" fmla="*/ 384 h 1233"/>
                  <a:gd name="T60" fmla="*/ 787 w 1080"/>
                  <a:gd name="T61" fmla="*/ 503 h 1233"/>
                  <a:gd name="T62" fmla="*/ 667 w 1080"/>
                  <a:gd name="T63" fmla="*/ 691 h 1233"/>
                  <a:gd name="T64" fmla="*/ 641 w 1080"/>
                  <a:gd name="T65" fmla="*/ 1104 h 1233"/>
                  <a:gd name="T66" fmla="*/ 621 w 1080"/>
                  <a:gd name="T67" fmla="*/ 1221 h 1233"/>
                  <a:gd name="T68" fmla="*/ 508 w 1080"/>
                  <a:gd name="T69" fmla="*/ 1023 h 1233"/>
                  <a:gd name="T70" fmla="*/ 596 w 1080"/>
                  <a:gd name="T71" fmla="*/ 645 h 1233"/>
                  <a:gd name="T72" fmla="*/ 599 w 1080"/>
                  <a:gd name="T73" fmla="*/ 363 h 1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080" h="1233">
                    <a:moveTo>
                      <a:pt x="599" y="363"/>
                    </a:moveTo>
                    <a:cubicBezTo>
                      <a:pt x="572" y="396"/>
                      <a:pt x="544" y="423"/>
                      <a:pt x="516" y="450"/>
                    </a:cubicBezTo>
                    <a:cubicBezTo>
                      <a:pt x="482" y="481"/>
                      <a:pt x="448" y="511"/>
                      <a:pt x="408" y="533"/>
                    </a:cubicBezTo>
                    <a:cubicBezTo>
                      <a:pt x="403" y="536"/>
                      <a:pt x="398" y="536"/>
                      <a:pt x="397" y="543"/>
                    </a:cubicBezTo>
                    <a:cubicBezTo>
                      <a:pt x="394" y="602"/>
                      <a:pt x="360" y="647"/>
                      <a:pt x="329" y="693"/>
                    </a:cubicBezTo>
                    <a:cubicBezTo>
                      <a:pt x="280" y="767"/>
                      <a:pt x="259" y="848"/>
                      <a:pt x="265" y="936"/>
                    </a:cubicBezTo>
                    <a:cubicBezTo>
                      <a:pt x="269" y="985"/>
                      <a:pt x="283" y="1033"/>
                      <a:pt x="297" y="1081"/>
                    </a:cubicBezTo>
                    <a:cubicBezTo>
                      <a:pt x="306" y="1111"/>
                      <a:pt x="316" y="1141"/>
                      <a:pt x="315" y="1173"/>
                    </a:cubicBezTo>
                    <a:cubicBezTo>
                      <a:pt x="314" y="1194"/>
                      <a:pt x="307" y="1210"/>
                      <a:pt x="289" y="1219"/>
                    </a:cubicBezTo>
                    <a:cubicBezTo>
                      <a:pt x="271" y="1228"/>
                      <a:pt x="243" y="1221"/>
                      <a:pt x="230" y="1207"/>
                    </a:cubicBezTo>
                    <a:cubicBezTo>
                      <a:pt x="212" y="1187"/>
                      <a:pt x="202" y="1161"/>
                      <a:pt x="195" y="1136"/>
                    </a:cubicBezTo>
                    <a:cubicBezTo>
                      <a:pt x="162" y="1028"/>
                      <a:pt x="158" y="918"/>
                      <a:pt x="182" y="808"/>
                    </a:cubicBezTo>
                    <a:cubicBezTo>
                      <a:pt x="196" y="745"/>
                      <a:pt x="227" y="688"/>
                      <a:pt x="265" y="636"/>
                    </a:cubicBezTo>
                    <a:cubicBezTo>
                      <a:pt x="289" y="602"/>
                      <a:pt x="306" y="565"/>
                      <a:pt x="309" y="523"/>
                    </a:cubicBezTo>
                    <a:cubicBezTo>
                      <a:pt x="311" y="503"/>
                      <a:pt x="310" y="483"/>
                      <a:pt x="301" y="463"/>
                    </a:cubicBezTo>
                    <a:cubicBezTo>
                      <a:pt x="287" y="432"/>
                      <a:pt x="276" y="399"/>
                      <a:pt x="263" y="365"/>
                    </a:cubicBezTo>
                    <a:cubicBezTo>
                      <a:pt x="212" y="417"/>
                      <a:pt x="165" y="468"/>
                      <a:pt x="109" y="509"/>
                    </a:cubicBezTo>
                    <a:cubicBezTo>
                      <a:pt x="90" y="522"/>
                      <a:pt x="72" y="536"/>
                      <a:pt x="48" y="540"/>
                    </a:cubicBezTo>
                    <a:cubicBezTo>
                      <a:pt x="32" y="542"/>
                      <a:pt x="18" y="542"/>
                      <a:pt x="9" y="527"/>
                    </a:cubicBezTo>
                    <a:cubicBezTo>
                      <a:pt x="0" y="512"/>
                      <a:pt x="2" y="496"/>
                      <a:pt x="13" y="483"/>
                    </a:cubicBezTo>
                    <a:cubicBezTo>
                      <a:pt x="28" y="466"/>
                      <a:pt x="46" y="454"/>
                      <a:pt x="64" y="441"/>
                    </a:cubicBezTo>
                    <a:cubicBezTo>
                      <a:pt x="117" y="403"/>
                      <a:pt x="164" y="357"/>
                      <a:pt x="201" y="302"/>
                    </a:cubicBezTo>
                    <a:cubicBezTo>
                      <a:pt x="225" y="267"/>
                      <a:pt x="233" y="230"/>
                      <a:pt x="226" y="187"/>
                    </a:cubicBezTo>
                    <a:cubicBezTo>
                      <a:pt x="222" y="158"/>
                      <a:pt x="221" y="129"/>
                      <a:pt x="213" y="100"/>
                    </a:cubicBezTo>
                    <a:cubicBezTo>
                      <a:pt x="208" y="80"/>
                      <a:pt x="208" y="61"/>
                      <a:pt x="210" y="41"/>
                    </a:cubicBezTo>
                    <a:cubicBezTo>
                      <a:pt x="213" y="19"/>
                      <a:pt x="227" y="5"/>
                      <a:pt x="250" y="4"/>
                    </a:cubicBezTo>
                    <a:cubicBezTo>
                      <a:pt x="268" y="4"/>
                      <a:pt x="286" y="0"/>
                      <a:pt x="302" y="11"/>
                    </a:cubicBezTo>
                    <a:cubicBezTo>
                      <a:pt x="328" y="29"/>
                      <a:pt x="329" y="55"/>
                      <a:pt x="321" y="80"/>
                    </a:cubicBezTo>
                    <a:cubicBezTo>
                      <a:pt x="294" y="162"/>
                      <a:pt x="312" y="240"/>
                      <a:pt x="339" y="317"/>
                    </a:cubicBezTo>
                    <a:cubicBezTo>
                      <a:pt x="352" y="357"/>
                      <a:pt x="370" y="396"/>
                      <a:pt x="384" y="435"/>
                    </a:cubicBezTo>
                    <a:cubicBezTo>
                      <a:pt x="388" y="445"/>
                      <a:pt x="391" y="449"/>
                      <a:pt x="400" y="442"/>
                    </a:cubicBezTo>
                    <a:cubicBezTo>
                      <a:pt x="457" y="400"/>
                      <a:pt x="508" y="351"/>
                      <a:pt x="546" y="290"/>
                    </a:cubicBezTo>
                    <a:cubicBezTo>
                      <a:pt x="566" y="258"/>
                      <a:pt x="567" y="222"/>
                      <a:pt x="563" y="185"/>
                    </a:cubicBezTo>
                    <a:cubicBezTo>
                      <a:pt x="559" y="139"/>
                      <a:pt x="544" y="94"/>
                      <a:pt x="547" y="47"/>
                    </a:cubicBezTo>
                    <a:cubicBezTo>
                      <a:pt x="549" y="18"/>
                      <a:pt x="563" y="4"/>
                      <a:pt x="593" y="4"/>
                    </a:cubicBezTo>
                    <a:cubicBezTo>
                      <a:pt x="616" y="3"/>
                      <a:pt x="640" y="1"/>
                      <a:pt x="654" y="27"/>
                    </a:cubicBezTo>
                    <a:cubicBezTo>
                      <a:pt x="662" y="41"/>
                      <a:pt x="663" y="57"/>
                      <a:pt x="658" y="71"/>
                    </a:cubicBezTo>
                    <a:cubicBezTo>
                      <a:pt x="626" y="177"/>
                      <a:pt x="657" y="275"/>
                      <a:pt x="696" y="372"/>
                    </a:cubicBezTo>
                    <a:cubicBezTo>
                      <a:pt x="704" y="393"/>
                      <a:pt x="713" y="415"/>
                      <a:pt x="721" y="437"/>
                    </a:cubicBezTo>
                    <a:cubicBezTo>
                      <a:pt x="725" y="445"/>
                      <a:pt x="728" y="448"/>
                      <a:pt x="737" y="441"/>
                    </a:cubicBezTo>
                    <a:cubicBezTo>
                      <a:pt x="791" y="402"/>
                      <a:pt x="838" y="355"/>
                      <a:pt x="877" y="299"/>
                    </a:cubicBezTo>
                    <a:cubicBezTo>
                      <a:pt x="906" y="256"/>
                      <a:pt x="902" y="210"/>
                      <a:pt x="897" y="163"/>
                    </a:cubicBezTo>
                    <a:cubicBezTo>
                      <a:pt x="893" y="127"/>
                      <a:pt x="881" y="92"/>
                      <a:pt x="881" y="56"/>
                    </a:cubicBezTo>
                    <a:cubicBezTo>
                      <a:pt x="880" y="22"/>
                      <a:pt x="898" y="4"/>
                      <a:pt x="933" y="4"/>
                    </a:cubicBezTo>
                    <a:cubicBezTo>
                      <a:pt x="949" y="4"/>
                      <a:pt x="964" y="2"/>
                      <a:pt x="978" y="14"/>
                    </a:cubicBezTo>
                    <a:cubicBezTo>
                      <a:pt x="996" y="30"/>
                      <a:pt x="1000" y="50"/>
                      <a:pt x="994" y="70"/>
                    </a:cubicBezTo>
                    <a:cubicBezTo>
                      <a:pt x="965" y="169"/>
                      <a:pt x="989" y="261"/>
                      <a:pt x="1024" y="353"/>
                    </a:cubicBezTo>
                    <a:cubicBezTo>
                      <a:pt x="1038" y="391"/>
                      <a:pt x="1059" y="426"/>
                      <a:pt x="1066" y="466"/>
                    </a:cubicBezTo>
                    <a:cubicBezTo>
                      <a:pt x="1080" y="538"/>
                      <a:pt x="1066" y="606"/>
                      <a:pt x="1020" y="665"/>
                    </a:cubicBezTo>
                    <a:cubicBezTo>
                      <a:pt x="970" y="731"/>
                      <a:pt x="943" y="806"/>
                      <a:pt x="935" y="888"/>
                    </a:cubicBezTo>
                    <a:cubicBezTo>
                      <a:pt x="930" y="931"/>
                      <a:pt x="942" y="973"/>
                      <a:pt x="952" y="1014"/>
                    </a:cubicBezTo>
                    <a:cubicBezTo>
                      <a:pt x="962" y="1055"/>
                      <a:pt x="975" y="1096"/>
                      <a:pt x="985" y="1137"/>
                    </a:cubicBezTo>
                    <a:cubicBezTo>
                      <a:pt x="991" y="1157"/>
                      <a:pt x="992" y="1177"/>
                      <a:pt x="982" y="1197"/>
                    </a:cubicBezTo>
                    <a:cubicBezTo>
                      <a:pt x="966" y="1228"/>
                      <a:pt x="921" y="1233"/>
                      <a:pt x="901" y="1205"/>
                    </a:cubicBezTo>
                    <a:cubicBezTo>
                      <a:pt x="876" y="1170"/>
                      <a:pt x="862" y="1130"/>
                      <a:pt x="855" y="1088"/>
                    </a:cubicBezTo>
                    <a:cubicBezTo>
                      <a:pt x="834" y="975"/>
                      <a:pt x="831" y="862"/>
                      <a:pt x="872" y="752"/>
                    </a:cubicBezTo>
                    <a:cubicBezTo>
                      <a:pt x="889" y="709"/>
                      <a:pt x="914" y="672"/>
                      <a:pt x="937" y="633"/>
                    </a:cubicBezTo>
                    <a:cubicBezTo>
                      <a:pt x="952" y="607"/>
                      <a:pt x="965" y="581"/>
                      <a:pt x="974" y="551"/>
                    </a:cubicBezTo>
                    <a:cubicBezTo>
                      <a:pt x="985" y="513"/>
                      <a:pt x="982" y="480"/>
                      <a:pt x="964" y="445"/>
                    </a:cubicBezTo>
                    <a:cubicBezTo>
                      <a:pt x="954" y="427"/>
                      <a:pt x="950" y="405"/>
                      <a:pt x="943" y="384"/>
                    </a:cubicBezTo>
                    <a:cubicBezTo>
                      <a:pt x="936" y="363"/>
                      <a:pt x="935" y="363"/>
                      <a:pt x="921" y="379"/>
                    </a:cubicBezTo>
                    <a:cubicBezTo>
                      <a:pt x="880" y="424"/>
                      <a:pt x="839" y="470"/>
                      <a:pt x="787" y="503"/>
                    </a:cubicBezTo>
                    <a:cubicBezTo>
                      <a:pt x="751" y="526"/>
                      <a:pt x="729" y="552"/>
                      <a:pt x="722" y="595"/>
                    </a:cubicBezTo>
                    <a:cubicBezTo>
                      <a:pt x="715" y="632"/>
                      <a:pt x="687" y="660"/>
                      <a:pt x="667" y="691"/>
                    </a:cubicBezTo>
                    <a:cubicBezTo>
                      <a:pt x="616" y="766"/>
                      <a:pt x="595" y="850"/>
                      <a:pt x="602" y="939"/>
                    </a:cubicBezTo>
                    <a:cubicBezTo>
                      <a:pt x="607" y="996"/>
                      <a:pt x="623" y="1050"/>
                      <a:pt x="641" y="1104"/>
                    </a:cubicBezTo>
                    <a:cubicBezTo>
                      <a:pt x="649" y="1127"/>
                      <a:pt x="653" y="1150"/>
                      <a:pt x="652" y="1175"/>
                    </a:cubicBezTo>
                    <a:cubicBezTo>
                      <a:pt x="650" y="1199"/>
                      <a:pt x="638" y="1217"/>
                      <a:pt x="621" y="1221"/>
                    </a:cubicBezTo>
                    <a:cubicBezTo>
                      <a:pt x="593" y="1227"/>
                      <a:pt x="571" y="1219"/>
                      <a:pt x="558" y="1197"/>
                    </a:cubicBezTo>
                    <a:cubicBezTo>
                      <a:pt x="528" y="1143"/>
                      <a:pt x="514" y="1084"/>
                      <a:pt x="508" y="1023"/>
                    </a:cubicBezTo>
                    <a:cubicBezTo>
                      <a:pt x="504" y="985"/>
                      <a:pt x="503" y="946"/>
                      <a:pt x="505" y="908"/>
                    </a:cubicBezTo>
                    <a:cubicBezTo>
                      <a:pt x="508" y="811"/>
                      <a:pt x="539" y="723"/>
                      <a:pt x="596" y="645"/>
                    </a:cubicBezTo>
                    <a:cubicBezTo>
                      <a:pt x="635" y="592"/>
                      <a:pt x="656" y="535"/>
                      <a:pt x="640" y="470"/>
                    </a:cubicBezTo>
                    <a:cubicBezTo>
                      <a:pt x="630" y="434"/>
                      <a:pt x="613" y="401"/>
                      <a:pt x="599" y="36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7" name="Freeform 55">
                <a:extLst>
                  <a:ext uri="{FF2B5EF4-FFF2-40B4-BE49-F238E27FC236}">
                    <a16:creationId xmlns:a16="http://schemas.microsoft.com/office/drawing/2014/main" id="{E33FD3FD-FBDB-4EC5-8912-AF650C1544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06047" y="4558347"/>
                <a:ext cx="143256" cy="200878"/>
              </a:xfrm>
              <a:custGeom>
                <a:avLst/>
                <a:gdLst>
                  <a:gd name="T0" fmla="*/ 85 w 86"/>
                  <a:gd name="T1" fmla="*/ 60 h 121"/>
                  <a:gd name="T2" fmla="*/ 85 w 86"/>
                  <a:gd name="T3" fmla="*/ 86 h 121"/>
                  <a:gd name="T4" fmla="*/ 60 w 86"/>
                  <a:gd name="T5" fmla="*/ 114 h 121"/>
                  <a:gd name="T6" fmla="*/ 10 w 86"/>
                  <a:gd name="T7" fmla="*/ 103 h 121"/>
                  <a:gd name="T8" fmla="*/ 6 w 86"/>
                  <a:gd name="T9" fmla="*/ 88 h 121"/>
                  <a:gd name="T10" fmla="*/ 28 w 86"/>
                  <a:gd name="T11" fmla="*/ 90 h 121"/>
                  <a:gd name="T12" fmla="*/ 63 w 86"/>
                  <a:gd name="T13" fmla="*/ 88 h 121"/>
                  <a:gd name="T14" fmla="*/ 65 w 86"/>
                  <a:gd name="T15" fmla="*/ 75 h 121"/>
                  <a:gd name="T16" fmla="*/ 54 w 86"/>
                  <a:gd name="T17" fmla="*/ 73 h 121"/>
                  <a:gd name="T18" fmla="*/ 37 w 86"/>
                  <a:gd name="T19" fmla="*/ 73 h 121"/>
                  <a:gd name="T20" fmla="*/ 2 w 86"/>
                  <a:gd name="T21" fmla="*/ 37 h 121"/>
                  <a:gd name="T22" fmla="*/ 49 w 86"/>
                  <a:gd name="T23" fmla="*/ 1 h 121"/>
                  <a:gd name="T24" fmla="*/ 85 w 86"/>
                  <a:gd name="T25" fmla="*/ 36 h 121"/>
                  <a:gd name="T26" fmla="*/ 85 w 86"/>
                  <a:gd name="T27" fmla="*/ 60 h 121"/>
                  <a:gd name="T28" fmla="*/ 85 w 86"/>
                  <a:gd name="T29" fmla="*/ 60 h 121"/>
                  <a:gd name="T30" fmla="*/ 29 w 86"/>
                  <a:gd name="T31" fmla="*/ 39 h 121"/>
                  <a:gd name="T32" fmla="*/ 47 w 86"/>
                  <a:gd name="T33" fmla="*/ 56 h 121"/>
                  <a:gd name="T34" fmla="*/ 67 w 86"/>
                  <a:gd name="T35" fmla="*/ 38 h 121"/>
                  <a:gd name="T36" fmla="*/ 46 w 86"/>
                  <a:gd name="T37" fmla="*/ 18 h 121"/>
                  <a:gd name="T38" fmla="*/ 29 w 86"/>
                  <a:gd name="T39" fmla="*/ 3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121">
                    <a:moveTo>
                      <a:pt x="85" y="60"/>
                    </a:moveTo>
                    <a:cubicBezTo>
                      <a:pt x="85" y="68"/>
                      <a:pt x="86" y="77"/>
                      <a:pt x="85" y="86"/>
                    </a:cubicBezTo>
                    <a:cubicBezTo>
                      <a:pt x="84" y="102"/>
                      <a:pt x="74" y="111"/>
                      <a:pt x="60" y="114"/>
                    </a:cubicBezTo>
                    <a:cubicBezTo>
                      <a:pt x="42" y="118"/>
                      <a:pt x="23" y="121"/>
                      <a:pt x="10" y="103"/>
                    </a:cubicBezTo>
                    <a:cubicBezTo>
                      <a:pt x="7" y="99"/>
                      <a:pt x="0" y="92"/>
                      <a:pt x="6" y="88"/>
                    </a:cubicBezTo>
                    <a:cubicBezTo>
                      <a:pt x="12" y="83"/>
                      <a:pt x="20" y="84"/>
                      <a:pt x="28" y="90"/>
                    </a:cubicBezTo>
                    <a:cubicBezTo>
                      <a:pt x="41" y="101"/>
                      <a:pt x="56" y="100"/>
                      <a:pt x="63" y="88"/>
                    </a:cubicBezTo>
                    <a:cubicBezTo>
                      <a:pt x="65" y="84"/>
                      <a:pt x="69" y="79"/>
                      <a:pt x="65" y="75"/>
                    </a:cubicBezTo>
                    <a:cubicBezTo>
                      <a:pt x="63" y="73"/>
                      <a:pt x="58" y="73"/>
                      <a:pt x="54" y="73"/>
                    </a:cubicBezTo>
                    <a:cubicBezTo>
                      <a:pt x="48" y="74"/>
                      <a:pt x="43" y="75"/>
                      <a:pt x="37" y="73"/>
                    </a:cubicBezTo>
                    <a:cubicBezTo>
                      <a:pt x="16" y="70"/>
                      <a:pt x="1" y="54"/>
                      <a:pt x="2" y="37"/>
                    </a:cubicBezTo>
                    <a:cubicBezTo>
                      <a:pt x="4" y="14"/>
                      <a:pt x="23" y="0"/>
                      <a:pt x="49" y="1"/>
                    </a:cubicBezTo>
                    <a:cubicBezTo>
                      <a:pt x="72" y="2"/>
                      <a:pt x="85" y="14"/>
                      <a:pt x="85" y="36"/>
                    </a:cubicBezTo>
                    <a:cubicBezTo>
                      <a:pt x="86" y="44"/>
                      <a:pt x="85" y="52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lose/>
                    <a:moveTo>
                      <a:pt x="29" y="39"/>
                    </a:moveTo>
                    <a:cubicBezTo>
                      <a:pt x="23" y="54"/>
                      <a:pt x="38" y="55"/>
                      <a:pt x="47" y="56"/>
                    </a:cubicBezTo>
                    <a:cubicBezTo>
                      <a:pt x="58" y="58"/>
                      <a:pt x="67" y="49"/>
                      <a:pt x="67" y="38"/>
                    </a:cubicBezTo>
                    <a:cubicBezTo>
                      <a:pt x="67" y="26"/>
                      <a:pt x="58" y="18"/>
                      <a:pt x="46" y="18"/>
                    </a:cubicBezTo>
                    <a:cubicBezTo>
                      <a:pt x="36" y="19"/>
                      <a:pt x="26" y="23"/>
                      <a:pt x="29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8" name="Freeform 56">
                <a:extLst>
                  <a:ext uri="{FF2B5EF4-FFF2-40B4-BE49-F238E27FC236}">
                    <a16:creationId xmlns:a16="http://schemas.microsoft.com/office/drawing/2014/main" id="{E205CEC2-712B-4599-81DF-7F8966D3C3B5}"/>
                  </a:ext>
                </a:extLst>
              </p:cNvPr>
              <p:cNvSpPr/>
              <p:nvPr/>
            </p:nvSpPr>
            <p:spPr bwMode="auto">
              <a:xfrm>
                <a:off x="3070911" y="4563150"/>
                <a:ext cx="156061" cy="188073"/>
              </a:xfrm>
              <a:custGeom>
                <a:avLst/>
                <a:gdLst>
                  <a:gd name="T0" fmla="*/ 44 w 94"/>
                  <a:gd name="T1" fmla="*/ 113 h 113"/>
                  <a:gd name="T2" fmla="*/ 9 w 94"/>
                  <a:gd name="T3" fmla="*/ 98 h 113"/>
                  <a:gd name="T4" fmla="*/ 7 w 94"/>
                  <a:gd name="T5" fmla="*/ 81 h 113"/>
                  <a:gd name="T6" fmla="*/ 24 w 94"/>
                  <a:gd name="T7" fmla="*/ 84 h 113"/>
                  <a:gd name="T8" fmla="*/ 54 w 94"/>
                  <a:gd name="T9" fmla="*/ 94 h 113"/>
                  <a:gd name="T10" fmla="*/ 68 w 94"/>
                  <a:gd name="T11" fmla="*/ 83 h 113"/>
                  <a:gd name="T12" fmla="*/ 58 w 94"/>
                  <a:gd name="T13" fmla="*/ 67 h 113"/>
                  <a:gd name="T14" fmla="*/ 43 w 94"/>
                  <a:gd name="T15" fmla="*/ 63 h 113"/>
                  <a:gd name="T16" fmla="*/ 34 w 94"/>
                  <a:gd name="T17" fmla="*/ 54 h 113"/>
                  <a:gd name="T18" fmla="*/ 44 w 94"/>
                  <a:gd name="T19" fmla="*/ 44 h 113"/>
                  <a:gd name="T20" fmla="*/ 50 w 94"/>
                  <a:gd name="T21" fmla="*/ 44 h 113"/>
                  <a:gd name="T22" fmla="*/ 64 w 94"/>
                  <a:gd name="T23" fmla="*/ 24 h 113"/>
                  <a:gd name="T24" fmla="*/ 39 w 94"/>
                  <a:gd name="T25" fmla="*/ 16 h 113"/>
                  <a:gd name="T26" fmla="*/ 30 w 94"/>
                  <a:gd name="T27" fmla="*/ 20 h 113"/>
                  <a:gd name="T28" fmla="*/ 9 w 94"/>
                  <a:gd name="T29" fmla="*/ 30 h 113"/>
                  <a:gd name="T30" fmla="*/ 6 w 94"/>
                  <a:gd name="T31" fmla="*/ 22 h 113"/>
                  <a:gd name="T32" fmla="*/ 27 w 94"/>
                  <a:gd name="T33" fmla="*/ 2 h 113"/>
                  <a:gd name="T34" fmla="*/ 67 w 94"/>
                  <a:gd name="T35" fmla="*/ 2 h 113"/>
                  <a:gd name="T36" fmla="*/ 80 w 94"/>
                  <a:gd name="T37" fmla="*/ 48 h 113"/>
                  <a:gd name="T38" fmla="*/ 78 w 94"/>
                  <a:gd name="T39" fmla="*/ 58 h 113"/>
                  <a:gd name="T40" fmla="*/ 87 w 94"/>
                  <a:gd name="T41" fmla="*/ 92 h 113"/>
                  <a:gd name="T42" fmla="*/ 44 w 94"/>
                  <a:gd name="T43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4" h="113">
                    <a:moveTo>
                      <a:pt x="44" y="113"/>
                    </a:moveTo>
                    <a:cubicBezTo>
                      <a:pt x="34" y="113"/>
                      <a:pt x="19" y="112"/>
                      <a:pt x="9" y="98"/>
                    </a:cubicBezTo>
                    <a:cubicBezTo>
                      <a:pt x="5" y="93"/>
                      <a:pt x="0" y="86"/>
                      <a:pt x="7" y="81"/>
                    </a:cubicBezTo>
                    <a:cubicBezTo>
                      <a:pt x="12" y="77"/>
                      <a:pt x="20" y="77"/>
                      <a:pt x="24" y="84"/>
                    </a:cubicBezTo>
                    <a:cubicBezTo>
                      <a:pt x="31" y="97"/>
                      <a:pt x="43" y="95"/>
                      <a:pt x="54" y="94"/>
                    </a:cubicBezTo>
                    <a:cubicBezTo>
                      <a:pt x="61" y="94"/>
                      <a:pt x="66" y="89"/>
                      <a:pt x="68" y="83"/>
                    </a:cubicBezTo>
                    <a:cubicBezTo>
                      <a:pt x="70" y="75"/>
                      <a:pt x="64" y="70"/>
                      <a:pt x="58" y="67"/>
                    </a:cubicBezTo>
                    <a:cubicBezTo>
                      <a:pt x="53" y="65"/>
                      <a:pt x="48" y="63"/>
                      <a:pt x="43" y="63"/>
                    </a:cubicBezTo>
                    <a:cubicBezTo>
                      <a:pt x="38" y="62"/>
                      <a:pt x="34" y="59"/>
                      <a:pt x="34" y="54"/>
                    </a:cubicBezTo>
                    <a:cubicBezTo>
                      <a:pt x="34" y="47"/>
                      <a:pt x="38" y="45"/>
                      <a:pt x="44" y="44"/>
                    </a:cubicBezTo>
                    <a:cubicBezTo>
                      <a:pt x="46" y="44"/>
                      <a:pt x="48" y="44"/>
                      <a:pt x="50" y="44"/>
                    </a:cubicBezTo>
                    <a:cubicBezTo>
                      <a:pt x="62" y="42"/>
                      <a:pt x="68" y="35"/>
                      <a:pt x="64" y="24"/>
                    </a:cubicBezTo>
                    <a:cubicBezTo>
                      <a:pt x="60" y="12"/>
                      <a:pt x="48" y="15"/>
                      <a:pt x="39" y="16"/>
                    </a:cubicBezTo>
                    <a:cubicBezTo>
                      <a:pt x="36" y="16"/>
                      <a:pt x="32" y="18"/>
                      <a:pt x="30" y="20"/>
                    </a:cubicBezTo>
                    <a:cubicBezTo>
                      <a:pt x="26" y="30"/>
                      <a:pt x="18" y="31"/>
                      <a:pt x="9" y="30"/>
                    </a:cubicBezTo>
                    <a:cubicBezTo>
                      <a:pt x="5" y="29"/>
                      <a:pt x="4" y="26"/>
                      <a:pt x="6" y="22"/>
                    </a:cubicBezTo>
                    <a:cubicBezTo>
                      <a:pt x="10" y="12"/>
                      <a:pt x="16" y="3"/>
                      <a:pt x="27" y="2"/>
                    </a:cubicBezTo>
                    <a:cubicBezTo>
                      <a:pt x="40" y="0"/>
                      <a:pt x="54" y="0"/>
                      <a:pt x="67" y="2"/>
                    </a:cubicBezTo>
                    <a:cubicBezTo>
                      <a:pt x="85" y="5"/>
                      <a:pt x="92" y="29"/>
                      <a:pt x="80" y="48"/>
                    </a:cubicBezTo>
                    <a:cubicBezTo>
                      <a:pt x="78" y="51"/>
                      <a:pt x="71" y="52"/>
                      <a:pt x="78" y="58"/>
                    </a:cubicBezTo>
                    <a:cubicBezTo>
                      <a:pt x="90" y="67"/>
                      <a:pt x="94" y="78"/>
                      <a:pt x="87" y="92"/>
                    </a:cubicBezTo>
                    <a:cubicBezTo>
                      <a:pt x="81" y="106"/>
                      <a:pt x="72" y="111"/>
                      <a:pt x="44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9" name="Freeform 57">
                <a:extLst>
                  <a:ext uri="{FF2B5EF4-FFF2-40B4-BE49-F238E27FC236}">
                    <a16:creationId xmlns:a16="http://schemas.microsoft.com/office/drawing/2014/main" id="{99582110-FE71-423D-9959-20EBA37BF02C}"/>
                  </a:ext>
                </a:extLst>
              </p:cNvPr>
              <p:cNvSpPr/>
              <p:nvPr/>
            </p:nvSpPr>
            <p:spPr bwMode="auto">
              <a:xfrm>
                <a:off x="3245379" y="4555146"/>
                <a:ext cx="151259" cy="191274"/>
              </a:xfrm>
              <a:custGeom>
                <a:avLst/>
                <a:gdLst>
                  <a:gd name="T0" fmla="*/ 43 w 91"/>
                  <a:gd name="T1" fmla="*/ 3 h 115"/>
                  <a:gd name="T2" fmla="*/ 45 w 91"/>
                  <a:gd name="T3" fmla="*/ 3 h 115"/>
                  <a:gd name="T4" fmla="*/ 71 w 91"/>
                  <a:gd name="T5" fmla="*/ 46 h 115"/>
                  <a:gd name="T6" fmla="*/ 43 w 91"/>
                  <a:gd name="T7" fmla="*/ 102 h 115"/>
                  <a:gd name="T8" fmla="*/ 25 w 91"/>
                  <a:gd name="T9" fmla="*/ 112 h 115"/>
                  <a:gd name="T10" fmla="*/ 25 w 91"/>
                  <a:gd name="T11" fmla="*/ 93 h 115"/>
                  <a:gd name="T12" fmla="*/ 49 w 91"/>
                  <a:gd name="T13" fmla="*/ 41 h 115"/>
                  <a:gd name="T14" fmla="*/ 35 w 91"/>
                  <a:gd name="T15" fmla="*/ 20 h 115"/>
                  <a:gd name="T16" fmla="*/ 9 w 91"/>
                  <a:gd name="T17" fmla="*/ 20 h 115"/>
                  <a:gd name="T18" fmla="*/ 0 w 91"/>
                  <a:gd name="T19" fmla="*/ 13 h 115"/>
                  <a:gd name="T20" fmla="*/ 9 w 91"/>
                  <a:gd name="T21" fmla="*/ 3 h 115"/>
                  <a:gd name="T22" fmla="*/ 43 w 91"/>
                  <a:gd name="T23" fmla="*/ 3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1" h="115">
                    <a:moveTo>
                      <a:pt x="43" y="3"/>
                    </a:moveTo>
                    <a:cubicBezTo>
                      <a:pt x="44" y="3"/>
                      <a:pt x="44" y="3"/>
                      <a:pt x="45" y="3"/>
                    </a:cubicBezTo>
                    <a:cubicBezTo>
                      <a:pt x="87" y="1"/>
                      <a:pt x="91" y="0"/>
                      <a:pt x="71" y="46"/>
                    </a:cubicBezTo>
                    <a:cubicBezTo>
                      <a:pt x="62" y="65"/>
                      <a:pt x="54" y="84"/>
                      <a:pt x="43" y="102"/>
                    </a:cubicBezTo>
                    <a:cubicBezTo>
                      <a:pt x="38" y="111"/>
                      <a:pt x="33" y="115"/>
                      <a:pt x="25" y="112"/>
                    </a:cubicBezTo>
                    <a:cubicBezTo>
                      <a:pt x="15" y="107"/>
                      <a:pt x="23" y="99"/>
                      <a:pt x="25" y="93"/>
                    </a:cubicBezTo>
                    <a:cubicBezTo>
                      <a:pt x="32" y="76"/>
                      <a:pt x="40" y="58"/>
                      <a:pt x="49" y="41"/>
                    </a:cubicBezTo>
                    <a:cubicBezTo>
                      <a:pt x="59" y="20"/>
                      <a:pt x="59" y="20"/>
                      <a:pt x="35" y="20"/>
                    </a:cubicBezTo>
                    <a:cubicBezTo>
                      <a:pt x="26" y="20"/>
                      <a:pt x="18" y="20"/>
                      <a:pt x="9" y="20"/>
                    </a:cubicBezTo>
                    <a:cubicBezTo>
                      <a:pt x="4" y="20"/>
                      <a:pt x="0" y="19"/>
                      <a:pt x="0" y="13"/>
                    </a:cubicBezTo>
                    <a:cubicBezTo>
                      <a:pt x="0" y="7"/>
                      <a:pt x="2" y="3"/>
                      <a:pt x="9" y="3"/>
                    </a:cubicBezTo>
                    <a:cubicBezTo>
                      <a:pt x="20" y="3"/>
                      <a:pt x="32" y="3"/>
                      <a:pt x="43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50" name="Freeform 58">
                <a:extLst>
                  <a:ext uri="{FF2B5EF4-FFF2-40B4-BE49-F238E27FC236}">
                    <a16:creationId xmlns:a16="http://schemas.microsoft.com/office/drawing/2014/main" id="{DCB684CB-3194-4DEA-A095-E0E486147FF0}"/>
                  </a:ext>
                </a:extLst>
              </p:cNvPr>
              <p:cNvSpPr/>
              <p:nvPr/>
            </p:nvSpPr>
            <p:spPr bwMode="auto">
              <a:xfrm>
                <a:off x="2751593" y="4556744"/>
                <a:ext cx="88034" cy="194475"/>
              </a:xfrm>
              <a:custGeom>
                <a:avLst/>
                <a:gdLst>
                  <a:gd name="T0" fmla="*/ 50 w 53"/>
                  <a:gd name="T1" fmla="*/ 61 h 117"/>
                  <a:gd name="T2" fmla="*/ 50 w 53"/>
                  <a:gd name="T3" fmla="*/ 105 h 117"/>
                  <a:gd name="T4" fmla="*/ 38 w 53"/>
                  <a:gd name="T5" fmla="*/ 116 h 117"/>
                  <a:gd name="T6" fmla="*/ 27 w 53"/>
                  <a:gd name="T7" fmla="*/ 104 h 117"/>
                  <a:gd name="T8" fmla="*/ 27 w 53"/>
                  <a:gd name="T9" fmla="*/ 47 h 117"/>
                  <a:gd name="T10" fmla="*/ 16 w 53"/>
                  <a:gd name="T11" fmla="*/ 37 h 117"/>
                  <a:gd name="T12" fmla="*/ 4 w 53"/>
                  <a:gd name="T13" fmla="*/ 29 h 117"/>
                  <a:gd name="T14" fmla="*/ 11 w 53"/>
                  <a:gd name="T15" fmla="*/ 17 h 117"/>
                  <a:gd name="T16" fmla="*/ 21 w 53"/>
                  <a:gd name="T17" fmla="*/ 11 h 117"/>
                  <a:gd name="T18" fmla="*/ 42 w 53"/>
                  <a:gd name="T19" fmla="*/ 5 h 117"/>
                  <a:gd name="T20" fmla="*/ 49 w 53"/>
                  <a:gd name="T21" fmla="*/ 27 h 117"/>
                  <a:gd name="T22" fmla="*/ 50 w 53"/>
                  <a:gd name="T23" fmla="*/ 61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" h="117">
                    <a:moveTo>
                      <a:pt x="50" y="61"/>
                    </a:moveTo>
                    <a:cubicBezTo>
                      <a:pt x="50" y="76"/>
                      <a:pt x="49" y="90"/>
                      <a:pt x="50" y="105"/>
                    </a:cubicBezTo>
                    <a:cubicBezTo>
                      <a:pt x="50" y="114"/>
                      <a:pt x="46" y="116"/>
                      <a:pt x="38" y="116"/>
                    </a:cubicBezTo>
                    <a:cubicBezTo>
                      <a:pt x="29" y="117"/>
                      <a:pt x="27" y="113"/>
                      <a:pt x="27" y="104"/>
                    </a:cubicBezTo>
                    <a:cubicBezTo>
                      <a:pt x="27" y="85"/>
                      <a:pt x="27" y="66"/>
                      <a:pt x="27" y="47"/>
                    </a:cubicBezTo>
                    <a:cubicBezTo>
                      <a:pt x="27" y="40"/>
                      <a:pt x="29" y="30"/>
                      <a:pt x="16" y="37"/>
                    </a:cubicBezTo>
                    <a:cubicBezTo>
                      <a:pt x="10" y="40"/>
                      <a:pt x="6" y="32"/>
                      <a:pt x="4" y="29"/>
                    </a:cubicBezTo>
                    <a:cubicBezTo>
                      <a:pt x="0" y="22"/>
                      <a:pt x="7" y="20"/>
                      <a:pt x="11" y="17"/>
                    </a:cubicBezTo>
                    <a:cubicBezTo>
                      <a:pt x="14" y="15"/>
                      <a:pt x="17" y="12"/>
                      <a:pt x="21" y="11"/>
                    </a:cubicBezTo>
                    <a:cubicBezTo>
                      <a:pt x="28" y="8"/>
                      <a:pt x="32" y="0"/>
                      <a:pt x="42" y="5"/>
                    </a:cubicBezTo>
                    <a:cubicBezTo>
                      <a:pt x="53" y="10"/>
                      <a:pt x="49" y="19"/>
                      <a:pt x="49" y="27"/>
                    </a:cubicBezTo>
                    <a:cubicBezTo>
                      <a:pt x="50" y="39"/>
                      <a:pt x="50" y="50"/>
                      <a:pt x="50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/>
        </p:nvSpPr>
        <p:spPr>
          <a:xfrm>
            <a:off x="119825" y="174275"/>
            <a:ext cx="2232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Mutation</a:t>
            </a:r>
            <a:endParaRPr sz="2800">
              <a:solidFill>
                <a:schemeClr val="dk1"/>
              </a:solidFill>
            </a:endParaRPr>
          </a:p>
        </p:txBody>
      </p:sp>
      <p:grpSp>
        <p:nvGrpSpPr>
          <p:cNvPr id="288" name="Google Shape;288;p22"/>
          <p:cNvGrpSpPr/>
          <p:nvPr/>
        </p:nvGrpSpPr>
        <p:grpSpPr>
          <a:xfrm>
            <a:off x="778588" y="1193075"/>
            <a:ext cx="2318250" cy="1378675"/>
            <a:chOff x="568038" y="1404475"/>
            <a:chExt cx="2318250" cy="1378675"/>
          </a:xfrm>
        </p:grpSpPr>
        <p:sp>
          <p:nvSpPr>
            <p:cNvPr id="289" name="Google Shape;289;p22"/>
            <p:cNvSpPr/>
            <p:nvPr/>
          </p:nvSpPr>
          <p:spPr>
            <a:xfrm>
              <a:off x="1388388" y="1404475"/>
              <a:ext cx="339300" cy="339300"/>
            </a:xfrm>
            <a:prstGeom prst="ellipse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2207688" y="1950713"/>
              <a:ext cx="339300" cy="339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2010313" y="2443850"/>
              <a:ext cx="339300" cy="339300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2546988" y="2443850"/>
              <a:ext cx="339300" cy="339300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2"/>
            <p:cNvCxnSpPr>
              <a:stCxn id="289" idx="4"/>
              <a:endCxn id="290" idx="0"/>
            </p:cNvCxnSpPr>
            <p:nvPr/>
          </p:nvCxnSpPr>
          <p:spPr>
            <a:xfrm>
              <a:off x="1558038" y="1743775"/>
              <a:ext cx="819300" cy="2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22"/>
            <p:cNvCxnSpPr>
              <a:stCxn id="290" idx="4"/>
              <a:endCxn id="291" idx="0"/>
            </p:cNvCxnSpPr>
            <p:nvPr/>
          </p:nvCxnSpPr>
          <p:spPr>
            <a:xfrm flipH="1">
              <a:off x="2179938" y="2290013"/>
              <a:ext cx="197400" cy="15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22"/>
            <p:cNvCxnSpPr>
              <a:stCxn id="290" idx="4"/>
              <a:endCxn id="292" idx="0"/>
            </p:cNvCxnSpPr>
            <p:nvPr/>
          </p:nvCxnSpPr>
          <p:spPr>
            <a:xfrm>
              <a:off x="2377338" y="2290013"/>
              <a:ext cx="339300" cy="15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6" name="Google Shape;296;p22"/>
            <p:cNvSpPr/>
            <p:nvPr/>
          </p:nvSpPr>
          <p:spPr>
            <a:xfrm>
              <a:off x="568038" y="1950725"/>
              <a:ext cx="339300" cy="3393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7" name="Google Shape;297;p22"/>
            <p:cNvCxnSpPr>
              <a:stCxn id="289" idx="4"/>
              <a:endCxn id="296" idx="0"/>
            </p:cNvCxnSpPr>
            <p:nvPr/>
          </p:nvCxnSpPr>
          <p:spPr>
            <a:xfrm flipH="1">
              <a:off x="737538" y="1743775"/>
              <a:ext cx="820500" cy="2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8" name="Google Shape;298;p22"/>
            <p:cNvSpPr/>
            <p:nvPr/>
          </p:nvSpPr>
          <p:spPr>
            <a:xfrm>
              <a:off x="1387863" y="1950675"/>
              <a:ext cx="339300" cy="339300"/>
            </a:xfrm>
            <a:prstGeom prst="ellipse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9" name="Google Shape;299;p22"/>
            <p:cNvCxnSpPr>
              <a:stCxn id="289" idx="4"/>
              <a:endCxn id="298" idx="0"/>
            </p:cNvCxnSpPr>
            <p:nvPr/>
          </p:nvCxnSpPr>
          <p:spPr>
            <a:xfrm flipH="1">
              <a:off x="1557438" y="1743775"/>
              <a:ext cx="600" cy="2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22"/>
            <p:cNvSpPr/>
            <p:nvPr/>
          </p:nvSpPr>
          <p:spPr>
            <a:xfrm>
              <a:off x="1011263" y="2443850"/>
              <a:ext cx="339300" cy="3393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1" name="Google Shape;301;p22"/>
            <p:cNvCxnSpPr>
              <a:stCxn id="298" idx="4"/>
              <a:endCxn id="300" idx="0"/>
            </p:cNvCxnSpPr>
            <p:nvPr/>
          </p:nvCxnSpPr>
          <p:spPr>
            <a:xfrm flipH="1">
              <a:off x="1181013" y="2289975"/>
              <a:ext cx="376500" cy="15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2" name="Google Shape;302;p22"/>
            <p:cNvSpPr/>
            <p:nvPr/>
          </p:nvSpPr>
          <p:spPr>
            <a:xfrm>
              <a:off x="1510788" y="2443850"/>
              <a:ext cx="339300" cy="339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3" name="Google Shape;303;p22"/>
            <p:cNvCxnSpPr>
              <a:stCxn id="298" idx="4"/>
              <a:endCxn id="302" idx="0"/>
            </p:cNvCxnSpPr>
            <p:nvPr/>
          </p:nvCxnSpPr>
          <p:spPr>
            <a:xfrm>
              <a:off x="1557513" y="2289975"/>
              <a:ext cx="123000" cy="15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4" name="Google Shape;304;p22"/>
          <p:cNvGrpSpPr/>
          <p:nvPr/>
        </p:nvGrpSpPr>
        <p:grpSpPr>
          <a:xfrm>
            <a:off x="6509813" y="1159238"/>
            <a:ext cx="2318250" cy="1378675"/>
            <a:chOff x="568038" y="1404475"/>
            <a:chExt cx="2318250" cy="1378675"/>
          </a:xfrm>
        </p:grpSpPr>
        <p:sp>
          <p:nvSpPr>
            <p:cNvPr id="305" name="Google Shape;305;p22"/>
            <p:cNvSpPr/>
            <p:nvPr/>
          </p:nvSpPr>
          <p:spPr>
            <a:xfrm>
              <a:off x="1388388" y="1404475"/>
              <a:ext cx="339300" cy="339300"/>
            </a:xfrm>
            <a:prstGeom prst="ellipse">
              <a:avLst/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207688" y="1950713"/>
              <a:ext cx="339300" cy="339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2010313" y="2443850"/>
              <a:ext cx="339300" cy="339300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546988" y="2443850"/>
              <a:ext cx="339300" cy="339300"/>
            </a:xfrm>
            <a:prstGeom prst="ellipse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9" name="Google Shape;309;p22"/>
            <p:cNvCxnSpPr>
              <a:stCxn id="305" idx="4"/>
              <a:endCxn id="306" idx="0"/>
            </p:cNvCxnSpPr>
            <p:nvPr/>
          </p:nvCxnSpPr>
          <p:spPr>
            <a:xfrm>
              <a:off x="1558038" y="1743775"/>
              <a:ext cx="819300" cy="2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22"/>
            <p:cNvCxnSpPr>
              <a:stCxn id="306" idx="4"/>
              <a:endCxn id="307" idx="0"/>
            </p:cNvCxnSpPr>
            <p:nvPr/>
          </p:nvCxnSpPr>
          <p:spPr>
            <a:xfrm flipH="1">
              <a:off x="2179938" y="2290013"/>
              <a:ext cx="197400" cy="15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22"/>
            <p:cNvCxnSpPr>
              <a:stCxn id="306" idx="4"/>
              <a:endCxn id="308" idx="0"/>
            </p:cNvCxnSpPr>
            <p:nvPr/>
          </p:nvCxnSpPr>
          <p:spPr>
            <a:xfrm>
              <a:off x="2377338" y="2290013"/>
              <a:ext cx="339300" cy="15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2" name="Google Shape;312;p22"/>
            <p:cNvSpPr/>
            <p:nvPr/>
          </p:nvSpPr>
          <p:spPr>
            <a:xfrm>
              <a:off x="568038" y="1950725"/>
              <a:ext cx="339300" cy="3393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3" name="Google Shape;313;p22"/>
            <p:cNvCxnSpPr>
              <a:stCxn id="305" idx="4"/>
              <a:endCxn id="312" idx="0"/>
            </p:cNvCxnSpPr>
            <p:nvPr/>
          </p:nvCxnSpPr>
          <p:spPr>
            <a:xfrm flipH="1">
              <a:off x="737538" y="1743775"/>
              <a:ext cx="820500" cy="2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4" name="Google Shape;314;p22"/>
            <p:cNvSpPr/>
            <p:nvPr/>
          </p:nvSpPr>
          <p:spPr>
            <a:xfrm>
              <a:off x="1387863" y="1950675"/>
              <a:ext cx="339300" cy="339300"/>
            </a:xfrm>
            <a:prstGeom prst="ellipse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5" name="Google Shape;315;p22"/>
            <p:cNvCxnSpPr>
              <a:stCxn id="305" idx="4"/>
              <a:endCxn id="314" idx="0"/>
            </p:cNvCxnSpPr>
            <p:nvPr/>
          </p:nvCxnSpPr>
          <p:spPr>
            <a:xfrm flipH="1">
              <a:off x="1557438" y="1743775"/>
              <a:ext cx="600" cy="20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6" name="Google Shape;316;p22"/>
            <p:cNvSpPr/>
            <p:nvPr/>
          </p:nvSpPr>
          <p:spPr>
            <a:xfrm>
              <a:off x="1011263" y="2443850"/>
              <a:ext cx="339300" cy="339300"/>
            </a:xfrm>
            <a:prstGeom prst="ellipse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7" name="Google Shape;317;p22"/>
            <p:cNvCxnSpPr>
              <a:stCxn id="314" idx="4"/>
              <a:endCxn id="316" idx="0"/>
            </p:cNvCxnSpPr>
            <p:nvPr/>
          </p:nvCxnSpPr>
          <p:spPr>
            <a:xfrm flipH="1">
              <a:off x="1181013" y="2289975"/>
              <a:ext cx="376500" cy="15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8" name="Google Shape;318;p22"/>
            <p:cNvSpPr/>
            <p:nvPr/>
          </p:nvSpPr>
          <p:spPr>
            <a:xfrm>
              <a:off x="1510788" y="2443850"/>
              <a:ext cx="339300" cy="339300"/>
            </a:xfrm>
            <a:prstGeom prst="ellipse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9" name="Google Shape;319;p22"/>
            <p:cNvCxnSpPr>
              <a:stCxn id="314" idx="4"/>
              <a:endCxn id="318" idx="0"/>
            </p:cNvCxnSpPr>
            <p:nvPr/>
          </p:nvCxnSpPr>
          <p:spPr>
            <a:xfrm>
              <a:off x="1557513" y="2289975"/>
              <a:ext cx="123000" cy="15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0" name="Google Shape;320;p22"/>
          <p:cNvSpPr txBox="1"/>
          <p:nvPr/>
        </p:nvSpPr>
        <p:spPr>
          <a:xfrm>
            <a:off x="1717175" y="697175"/>
            <a:ext cx="1487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Compound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22"/>
          <p:cNvSpPr txBox="1"/>
          <p:nvPr/>
        </p:nvSpPr>
        <p:spPr>
          <a:xfrm>
            <a:off x="0" y="1398000"/>
            <a:ext cx="1487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primitive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2570375" y="1318475"/>
            <a:ext cx="1487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reference</a:t>
            </a: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23" name="Google Shape;323;p22"/>
          <p:cNvGrpSpPr/>
          <p:nvPr/>
        </p:nvGrpSpPr>
        <p:grpSpPr>
          <a:xfrm>
            <a:off x="3628188" y="1229500"/>
            <a:ext cx="2318250" cy="1661150"/>
            <a:chOff x="3628188" y="1229500"/>
            <a:chExt cx="2318250" cy="1661150"/>
          </a:xfrm>
        </p:grpSpPr>
        <p:grpSp>
          <p:nvGrpSpPr>
            <p:cNvPr id="324" name="Google Shape;324;p22"/>
            <p:cNvGrpSpPr/>
            <p:nvPr/>
          </p:nvGrpSpPr>
          <p:grpSpPr>
            <a:xfrm>
              <a:off x="3628188" y="1229500"/>
              <a:ext cx="2318250" cy="1378675"/>
              <a:chOff x="568038" y="1404475"/>
              <a:chExt cx="2318250" cy="1378675"/>
            </a:xfrm>
          </p:grpSpPr>
          <p:sp>
            <p:nvSpPr>
              <p:cNvPr id="325" name="Google Shape;325;p22"/>
              <p:cNvSpPr/>
              <p:nvPr/>
            </p:nvSpPr>
            <p:spPr>
              <a:xfrm>
                <a:off x="1388388" y="1404475"/>
                <a:ext cx="339300" cy="3393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2"/>
              <p:cNvSpPr/>
              <p:nvPr/>
            </p:nvSpPr>
            <p:spPr>
              <a:xfrm>
                <a:off x="2207688" y="1950713"/>
                <a:ext cx="339300" cy="339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010313" y="2443850"/>
                <a:ext cx="339300" cy="339300"/>
              </a:xfrm>
              <a:prstGeom prst="ellipse">
                <a:avLst/>
              </a:prstGeom>
              <a:solidFill>
                <a:srgbClr val="F3F3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2546988" y="2443850"/>
                <a:ext cx="339300" cy="339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2"/>
              <p:cNvCxnSpPr>
                <a:stCxn id="325" idx="4"/>
                <a:endCxn id="326" idx="0"/>
              </p:cNvCxnSpPr>
              <p:nvPr/>
            </p:nvCxnSpPr>
            <p:spPr>
              <a:xfrm>
                <a:off x="1558038" y="1743775"/>
                <a:ext cx="819300" cy="20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22"/>
              <p:cNvCxnSpPr>
                <a:stCxn id="326" idx="4"/>
                <a:endCxn id="327" idx="0"/>
              </p:cNvCxnSpPr>
              <p:nvPr/>
            </p:nvCxnSpPr>
            <p:spPr>
              <a:xfrm flipH="1">
                <a:off x="2179938" y="2290013"/>
                <a:ext cx="197400" cy="15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22"/>
              <p:cNvCxnSpPr>
                <a:stCxn id="326" idx="4"/>
                <a:endCxn id="328" idx="0"/>
              </p:cNvCxnSpPr>
              <p:nvPr/>
            </p:nvCxnSpPr>
            <p:spPr>
              <a:xfrm>
                <a:off x="2377338" y="2290013"/>
                <a:ext cx="339300" cy="15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2" name="Google Shape;332;p22"/>
              <p:cNvSpPr/>
              <p:nvPr/>
            </p:nvSpPr>
            <p:spPr>
              <a:xfrm>
                <a:off x="568038" y="1950725"/>
                <a:ext cx="339300" cy="339300"/>
              </a:xfrm>
              <a:prstGeom prst="ellipse">
                <a:avLst/>
              </a:prstGeom>
              <a:solidFill>
                <a:srgbClr val="F4CCC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3" name="Google Shape;333;p22"/>
              <p:cNvCxnSpPr>
                <a:stCxn id="325" idx="4"/>
                <a:endCxn id="332" idx="0"/>
              </p:cNvCxnSpPr>
              <p:nvPr/>
            </p:nvCxnSpPr>
            <p:spPr>
              <a:xfrm flipH="1">
                <a:off x="737538" y="1743775"/>
                <a:ext cx="820500" cy="20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4" name="Google Shape;334;p22"/>
              <p:cNvSpPr/>
              <p:nvPr/>
            </p:nvSpPr>
            <p:spPr>
              <a:xfrm>
                <a:off x="1387863" y="1950675"/>
                <a:ext cx="339300" cy="3393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5" name="Google Shape;335;p22"/>
              <p:cNvCxnSpPr>
                <a:stCxn id="325" idx="4"/>
                <a:endCxn id="334" idx="0"/>
              </p:cNvCxnSpPr>
              <p:nvPr/>
            </p:nvCxnSpPr>
            <p:spPr>
              <a:xfrm flipH="1">
                <a:off x="1557438" y="1743775"/>
                <a:ext cx="600" cy="20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6" name="Google Shape;336;p22"/>
              <p:cNvSpPr/>
              <p:nvPr/>
            </p:nvSpPr>
            <p:spPr>
              <a:xfrm>
                <a:off x="1011263" y="2443850"/>
                <a:ext cx="339300" cy="3393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7" name="Google Shape;337;p22"/>
              <p:cNvCxnSpPr>
                <a:stCxn id="334" idx="4"/>
                <a:endCxn id="336" idx="0"/>
              </p:cNvCxnSpPr>
              <p:nvPr/>
            </p:nvCxnSpPr>
            <p:spPr>
              <a:xfrm flipH="1">
                <a:off x="1181013" y="2289975"/>
                <a:ext cx="376500" cy="15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8" name="Google Shape;338;p22"/>
              <p:cNvSpPr/>
              <p:nvPr/>
            </p:nvSpPr>
            <p:spPr>
              <a:xfrm>
                <a:off x="1510788" y="2443850"/>
                <a:ext cx="339300" cy="339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9" name="Google Shape;339;p22"/>
              <p:cNvCxnSpPr>
                <a:stCxn id="334" idx="4"/>
                <a:endCxn id="338" idx="0"/>
              </p:cNvCxnSpPr>
              <p:nvPr/>
            </p:nvCxnSpPr>
            <p:spPr>
              <a:xfrm>
                <a:off x="1557513" y="2289975"/>
                <a:ext cx="123000" cy="15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0" name="Google Shape;340;p22"/>
            <p:cNvSpPr txBox="1"/>
            <p:nvPr/>
          </p:nvSpPr>
          <p:spPr>
            <a:xfrm>
              <a:off x="4147825" y="2591550"/>
              <a:ext cx="13263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Primitive</a:t>
              </a:r>
              <a:endParaRPr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1" name="Google Shape;341;p22"/>
          <p:cNvSpPr txBox="1"/>
          <p:nvPr/>
        </p:nvSpPr>
        <p:spPr>
          <a:xfrm>
            <a:off x="6897175" y="2596100"/>
            <a:ext cx="1487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Compound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42" name="Google Shape;342;p22"/>
          <p:cNvGrpSpPr/>
          <p:nvPr/>
        </p:nvGrpSpPr>
        <p:grpSpPr>
          <a:xfrm>
            <a:off x="778588" y="3223725"/>
            <a:ext cx="8103763" cy="1793500"/>
            <a:chOff x="778588" y="3223725"/>
            <a:chExt cx="8103763" cy="1793500"/>
          </a:xfrm>
        </p:grpSpPr>
        <p:grpSp>
          <p:nvGrpSpPr>
            <p:cNvPr id="343" name="Google Shape;343;p22"/>
            <p:cNvGrpSpPr/>
            <p:nvPr/>
          </p:nvGrpSpPr>
          <p:grpSpPr>
            <a:xfrm>
              <a:off x="3817800" y="3339450"/>
              <a:ext cx="1978950" cy="1378675"/>
              <a:chOff x="568038" y="1404475"/>
              <a:chExt cx="1978950" cy="1378675"/>
            </a:xfrm>
          </p:grpSpPr>
          <p:sp>
            <p:nvSpPr>
              <p:cNvPr id="344" name="Google Shape;344;p22"/>
              <p:cNvSpPr/>
              <p:nvPr/>
            </p:nvSpPr>
            <p:spPr>
              <a:xfrm>
                <a:off x="1388388" y="1404475"/>
                <a:ext cx="339300" cy="3393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2"/>
              <p:cNvSpPr/>
              <p:nvPr/>
            </p:nvSpPr>
            <p:spPr>
              <a:xfrm>
                <a:off x="2207688" y="1950713"/>
                <a:ext cx="339300" cy="339300"/>
              </a:xfrm>
              <a:prstGeom prst="ellipse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6" name="Google Shape;346;p22"/>
              <p:cNvCxnSpPr>
                <a:stCxn id="344" idx="4"/>
                <a:endCxn id="345" idx="0"/>
              </p:cNvCxnSpPr>
              <p:nvPr/>
            </p:nvCxnSpPr>
            <p:spPr>
              <a:xfrm>
                <a:off x="1558038" y="1743775"/>
                <a:ext cx="819300" cy="20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7" name="Google Shape;347;p22"/>
              <p:cNvSpPr/>
              <p:nvPr/>
            </p:nvSpPr>
            <p:spPr>
              <a:xfrm>
                <a:off x="568038" y="1950725"/>
                <a:ext cx="339300" cy="3393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8" name="Google Shape;348;p22"/>
              <p:cNvCxnSpPr>
                <a:stCxn id="344" idx="4"/>
                <a:endCxn id="347" idx="0"/>
              </p:cNvCxnSpPr>
              <p:nvPr/>
            </p:nvCxnSpPr>
            <p:spPr>
              <a:xfrm flipH="1">
                <a:off x="737538" y="1743775"/>
                <a:ext cx="820500" cy="20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9" name="Google Shape;349;p22"/>
              <p:cNvSpPr/>
              <p:nvPr/>
            </p:nvSpPr>
            <p:spPr>
              <a:xfrm>
                <a:off x="1387863" y="1950675"/>
                <a:ext cx="339300" cy="3393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0" name="Google Shape;350;p22"/>
              <p:cNvCxnSpPr>
                <a:stCxn id="344" idx="4"/>
                <a:endCxn id="349" idx="0"/>
              </p:cNvCxnSpPr>
              <p:nvPr/>
            </p:nvCxnSpPr>
            <p:spPr>
              <a:xfrm flipH="1">
                <a:off x="1557438" y="1743775"/>
                <a:ext cx="600" cy="20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22"/>
              <p:cNvSpPr/>
              <p:nvPr/>
            </p:nvSpPr>
            <p:spPr>
              <a:xfrm>
                <a:off x="1011263" y="2443850"/>
                <a:ext cx="339300" cy="3393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2" name="Google Shape;352;p22"/>
              <p:cNvCxnSpPr>
                <a:stCxn id="349" idx="4"/>
                <a:endCxn id="351" idx="0"/>
              </p:cNvCxnSpPr>
              <p:nvPr/>
            </p:nvCxnSpPr>
            <p:spPr>
              <a:xfrm flipH="1">
                <a:off x="1181013" y="2289975"/>
                <a:ext cx="376500" cy="15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3" name="Google Shape;353;p22"/>
              <p:cNvSpPr/>
              <p:nvPr/>
            </p:nvSpPr>
            <p:spPr>
              <a:xfrm>
                <a:off x="1510788" y="2443850"/>
                <a:ext cx="339300" cy="339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4" name="Google Shape;354;p22"/>
              <p:cNvCxnSpPr>
                <a:stCxn id="349" idx="4"/>
                <a:endCxn id="353" idx="0"/>
              </p:cNvCxnSpPr>
              <p:nvPr/>
            </p:nvCxnSpPr>
            <p:spPr>
              <a:xfrm>
                <a:off x="1557513" y="2289975"/>
                <a:ext cx="123000" cy="15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5" name="Google Shape;355;p22"/>
            <p:cNvGrpSpPr/>
            <p:nvPr/>
          </p:nvGrpSpPr>
          <p:grpSpPr>
            <a:xfrm>
              <a:off x="6092538" y="3339450"/>
              <a:ext cx="2789813" cy="1378675"/>
              <a:chOff x="6059313" y="3538050"/>
              <a:chExt cx="2789813" cy="1378675"/>
            </a:xfrm>
          </p:grpSpPr>
          <p:sp>
            <p:nvSpPr>
              <p:cNvPr id="356" name="Google Shape;356;p22"/>
              <p:cNvSpPr/>
              <p:nvPr/>
            </p:nvSpPr>
            <p:spPr>
              <a:xfrm>
                <a:off x="6879663" y="3538050"/>
                <a:ext cx="339300" cy="3393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2"/>
              <p:cNvSpPr/>
              <p:nvPr/>
            </p:nvSpPr>
            <p:spPr>
              <a:xfrm>
                <a:off x="7981463" y="4084288"/>
                <a:ext cx="339300" cy="339300"/>
              </a:xfrm>
              <a:prstGeom prst="ellipse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2"/>
              <p:cNvSpPr/>
              <p:nvPr/>
            </p:nvSpPr>
            <p:spPr>
              <a:xfrm>
                <a:off x="7501588" y="4577425"/>
                <a:ext cx="339300" cy="339300"/>
              </a:xfrm>
              <a:prstGeom prst="ellipse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2"/>
              <p:cNvSpPr/>
              <p:nvPr/>
            </p:nvSpPr>
            <p:spPr>
              <a:xfrm>
                <a:off x="8038263" y="4577425"/>
                <a:ext cx="339300" cy="339300"/>
              </a:xfrm>
              <a:prstGeom prst="ellipse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0" name="Google Shape;360;p22"/>
              <p:cNvCxnSpPr>
                <a:stCxn id="356" idx="4"/>
                <a:endCxn id="357" idx="0"/>
              </p:cNvCxnSpPr>
              <p:nvPr/>
            </p:nvCxnSpPr>
            <p:spPr>
              <a:xfrm>
                <a:off x="7049313" y="3877350"/>
                <a:ext cx="1101900" cy="20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22"/>
              <p:cNvCxnSpPr>
                <a:stCxn id="357" idx="4"/>
                <a:endCxn id="358" idx="0"/>
              </p:cNvCxnSpPr>
              <p:nvPr/>
            </p:nvCxnSpPr>
            <p:spPr>
              <a:xfrm flipH="1">
                <a:off x="7671113" y="4423588"/>
                <a:ext cx="480000" cy="15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22"/>
              <p:cNvCxnSpPr>
                <a:stCxn id="357" idx="4"/>
                <a:endCxn id="359" idx="0"/>
              </p:cNvCxnSpPr>
              <p:nvPr/>
            </p:nvCxnSpPr>
            <p:spPr>
              <a:xfrm>
                <a:off x="8151113" y="4423588"/>
                <a:ext cx="56700" cy="15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3" name="Google Shape;363;p22"/>
              <p:cNvSpPr/>
              <p:nvPr/>
            </p:nvSpPr>
            <p:spPr>
              <a:xfrm>
                <a:off x="6059313" y="4084300"/>
                <a:ext cx="339300" cy="3393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4" name="Google Shape;364;p22"/>
              <p:cNvCxnSpPr>
                <a:stCxn id="356" idx="4"/>
                <a:endCxn id="363" idx="0"/>
              </p:cNvCxnSpPr>
              <p:nvPr/>
            </p:nvCxnSpPr>
            <p:spPr>
              <a:xfrm flipH="1">
                <a:off x="6228813" y="3877350"/>
                <a:ext cx="820500" cy="20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5" name="Google Shape;365;p22"/>
              <p:cNvSpPr/>
              <p:nvPr/>
            </p:nvSpPr>
            <p:spPr>
              <a:xfrm>
                <a:off x="6879138" y="4084250"/>
                <a:ext cx="339300" cy="3393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6" name="Google Shape;366;p22"/>
              <p:cNvCxnSpPr>
                <a:stCxn id="356" idx="4"/>
                <a:endCxn id="365" idx="0"/>
              </p:cNvCxnSpPr>
              <p:nvPr/>
            </p:nvCxnSpPr>
            <p:spPr>
              <a:xfrm flipH="1">
                <a:off x="7048713" y="3877350"/>
                <a:ext cx="600" cy="20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22"/>
              <p:cNvSpPr/>
              <p:nvPr/>
            </p:nvSpPr>
            <p:spPr>
              <a:xfrm>
                <a:off x="6502538" y="4577425"/>
                <a:ext cx="339300" cy="3393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68" name="Google Shape;368;p22"/>
              <p:cNvCxnSpPr>
                <a:stCxn id="365" idx="4"/>
                <a:endCxn id="367" idx="0"/>
              </p:cNvCxnSpPr>
              <p:nvPr/>
            </p:nvCxnSpPr>
            <p:spPr>
              <a:xfrm flipH="1">
                <a:off x="6672288" y="4423550"/>
                <a:ext cx="376500" cy="15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9" name="Google Shape;369;p22"/>
              <p:cNvSpPr/>
              <p:nvPr/>
            </p:nvSpPr>
            <p:spPr>
              <a:xfrm>
                <a:off x="7002063" y="4577425"/>
                <a:ext cx="339300" cy="339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0" name="Google Shape;370;p22"/>
              <p:cNvCxnSpPr>
                <a:stCxn id="365" idx="4"/>
                <a:endCxn id="369" idx="0"/>
              </p:cNvCxnSpPr>
              <p:nvPr/>
            </p:nvCxnSpPr>
            <p:spPr>
              <a:xfrm>
                <a:off x="7048788" y="4423550"/>
                <a:ext cx="123000" cy="15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1" name="Google Shape;371;p22"/>
              <p:cNvSpPr/>
              <p:nvPr/>
            </p:nvSpPr>
            <p:spPr>
              <a:xfrm>
                <a:off x="8509825" y="4577413"/>
                <a:ext cx="339300" cy="339300"/>
              </a:xfrm>
              <a:prstGeom prst="ellipse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2" name="Google Shape;372;p22"/>
              <p:cNvCxnSpPr>
                <a:stCxn id="357" idx="4"/>
                <a:endCxn id="371" idx="0"/>
              </p:cNvCxnSpPr>
              <p:nvPr/>
            </p:nvCxnSpPr>
            <p:spPr>
              <a:xfrm>
                <a:off x="8151113" y="4423588"/>
                <a:ext cx="528300" cy="15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3" name="Google Shape;373;p22"/>
            <p:cNvGrpSpPr/>
            <p:nvPr/>
          </p:nvGrpSpPr>
          <p:grpSpPr>
            <a:xfrm>
              <a:off x="778588" y="3223725"/>
              <a:ext cx="2556188" cy="1732600"/>
              <a:chOff x="778588" y="3299925"/>
              <a:chExt cx="2556188" cy="1732600"/>
            </a:xfrm>
          </p:grpSpPr>
          <p:grpSp>
            <p:nvGrpSpPr>
              <p:cNvPr id="374" name="Google Shape;374;p22"/>
              <p:cNvGrpSpPr/>
              <p:nvPr/>
            </p:nvGrpSpPr>
            <p:grpSpPr>
              <a:xfrm>
                <a:off x="778588" y="3299925"/>
                <a:ext cx="2318250" cy="1378675"/>
                <a:chOff x="568038" y="1404475"/>
                <a:chExt cx="2318250" cy="1378675"/>
              </a:xfrm>
            </p:grpSpPr>
            <p:sp>
              <p:nvSpPr>
                <p:cNvPr id="375" name="Google Shape;375;p22"/>
                <p:cNvSpPr/>
                <p:nvPr/>
              </p:nvSpPr>
              <p:spPr>
                <a:xfrm>
                  <a:off x="1388388" y="1404475"/>
                  <a:ext cx="339300" cy="339300"/>
                </a:xfrm>
                <a:prstGeom prst="ellipse">
                  <a:avLst/>
                </a:prstGeom>
                <a:solidFill>
                  <a:srgbClr val="C9DAF8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22"/>
                <p:cNvSpPr/>
                <p:nvPr/>
              </p:nvSpPr>
              <p:spPr>
                <a:xfrm>
                  <a:off x="2207688" y="1950713"/>
                  <a:ext cx="339300" cy="339300"/>
                </a:xfrm>
                <a:prstGeom prst="ellipse">
                  <a:avLst/>
                </a:prstGeom>
                <a:solidFill>
                  <a:srgbClr val="F4CCC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22"/>
                <p:cNvSpPr/>
                <p:nvPr/>
              </p:nvSpPr>
              <p:spPr>
                <a:xfrm>
                  <a:off x="2010313" y="2443850"/>
                  <a:ext cx="339300" cy="339300"/>
                </a:xfrm>
                <a:prstGeom prst="ellipse">
                  <a:avLst/>
                </a:prstGeom>
                <a:solidFill>
                  <a:srgbClr val="F4CCC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22"/>
                <p:cNvSpPr/>
                <p:nvPr/>
              </p:nvSpPr>
              <p:spPr>
                <a:xfrm>
                  <a:off x="2546988" y="2443850"/>
                  <a:ext cx="339300" cy="339300"/>
                </a:xfrm>
                <a:prstGeom prst="ellipse">
                  <a:avLst/>
                </a:prstGeom>
                <a:solidFill>
                  <a:srgbClr val="F4CCCC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9" name="Google Shape;379;p22"/>
                <p:cNvCxnSpPr>
                  <a:stCxn id="375" idx="4"/>
                  <a:endCxn id="376" idx="0"/>
                </p:cNvCxnSpPr>
                <p:nvPr/>
              </p:nvCxnSpPr>
              <p:spPr>
                <a:xfrm>
                  <a:off x="1558038" y="1743775"/>
                  <a:ext cx="819300" cy="20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0" name="Google Shape;380;p22"/>
                <p:cNvCxnSpPr>
                  <a:stCxn id="376" idx="4"/>
                  <a:endCxn id="377" idx="0"/>
                </p:cNvCxnSpPr>
                <p:nvPr/>
              </p:nvCxnSpPr>
              <p:spPr>
                <a:xfrm flipH="1">
                  <a:off x="2179938" y="2290013"/>
                  <a:ext cx="197400" cy="153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1" name="Google Shape;381;p22"/>
                <p:cNvCxnSpPr>
                  <a:stCxn id="376" idx="4"/>
                  <a:endCxn id="378" idx="0"/>
                </p:cNvCxnSpPr>
                <p:nvPr/>
              </p:nvCxnSpPr>
              <p:spPr>
                <a:xfrm>
                  <a:off x="2377338" y="2290013"/>
                  <a:ext cx="339300" cy="153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2" name="Google Shape;382;p22"/>
                <p:cNvSpPr/>
                <p:nvPr/>
              </p:nvSpPr>
              <p:spPr>
                <a:xfrm>
                  <a:off x="568038" y="1950725"/>
                  <a:ext cx="339300" cy="3393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3" name="Google Shape;383;p22"/>
                <p:cNvCxnSpPr>
                  <a:stCxn id="375" idx="4"/>
                  <a:endCxn id="382" idx="0"/>
                </p:cNvCxnSpPr>
                <p:nvPr/>
              </p:nvCxnSpPr>
              <p:spPr>
                <a:xfrm flipH="1">
                  <a:off x="737538" y="1743775"/>
                  <a:ext cx="820500" cy="20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4" name="Google Shape;384;p22"/>
                <p:cNvSpPr/>
                <p:nvPr/>
              </p:nvSpPr>
              <p:spPr>
                <a:xfrm>
                  <a:off x="1387863" y="1950675"/>
                  <a:ext cx="339300" cy="339300"/>
                </a:xfrm>
                <a:prstGeom prst="ellipse">
                  <a:avLst/>
                </a:prstGeom>
                <a:solidFill>
                  <a:srgbClr val="C9DAF8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5" name="Google Shape;385;p22"/>
                <p:cNvCxnSpPr>
                  <a:stCxn id="375" idx="4"/>
                  <a:endCxn id="384" idx="0"/>
                </p:cNvCxnSpPr>
                <p:nvPr/>
              </p:nvCxnSpPr>
              <p:spPr>
                <a:xfrm flipH="1">
                  <a:off x="1557438" y="1743775"/>
                  <a:ext cx="600" cy="207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6" name="Google Shape;386;p22"/>
                <p:cNvSpPr/>
                <p:nvPr/>
              </p:nvSpPr>
              <p:spPr>
                <a:xfrm>
                  <a:off x="1011263" y="2443850"/>
                  <a:ext cx="339300" cy="339300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7" name="Google Shape;387;p22"/>
                <p:cNvCxnSpPr>
                  <a:stCxn id="384" idx="4"/>
                  <a:endCxn id="386" idx="0"/>
                </p:cNvCxnSpPr>
                <p:nvPr/>
              </p:nvCxnSpPr>
              <p:spPr>
                <a:xfrm flipH="1">
                  <a:off x="1181013" y="2289975"/>
                  <a:ext cx="376500" cy="153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88" name="Google Shape;388;p22"/>
                <p:cNvSpPr/>
                <p:nvPr/>
              </p:nvSpPr>
              <p:spPr>
                <a:xfrm>
                  <a:off x="1510788" y="2443850"/>
                  <a:ext cx="339300" cy="3393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89" name="Google Shape;389;p22"/>
                <p:cNvCxnSpPr>
                  <a:stCxn id="384" idx="4"/>
                  <a:endCxn id="388" idx="0"/>
                </p:cNvCxnSpPr>
                <p:nvPr/>
              </p:nvCxnSpPr>
              <p:spPr>
                <a:xfrm>
                  <a:off x="1557513" y="2289975"/>
                  <a:ext cx="123000" cy="153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0" name="Google Shape;390;p22"/>
              <p:cNvCxnSpPr>
                <a:stCxn id="377" idx="4"/>
                <a:endCxn id="378" idx="4"/>
              </p:cNvCxnSpPr>
              <p:nvPr/>
            </p:nvCxnSpPr>
            <p:spPr>
              <a:xfrm rot="-5400000" flipH="1">
                <a:off x="2658563" y="4410550"/>
                <a:ext cx="600" cy="536700"/>
              </a:xfrm>
              <a:prstGeom prst="curvedConnector3">
                <a:avLst>
                  <a:gd name="adj1" fmla="val 396875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stealth" w="med" len="med"/>
                <a:tailEnd type="stealth" w="med" len="med"/>
              </a:ln>
            </p:spPr>
          </p:cxnSp>
          <p:sp>
            <p:nvSpPr>
              <p:cNvPr id="391" name="Google Shape;391;p22"/>
              <p:cNvSpPr txBox="1"/>
              <p:nvPr/>
            </p:nvSpPr>
            <p:spPr>
              <a:xfrm>
                <a:off x="2046875" y="4794325"/>
                <a:ext cx="1287900" cy="23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exchange</a:t>
                </a:r>
                <a:endParaRPr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392" name="Google Shape;392;p22"/>
            <p:cNvSpPr txBox="1"/>
            <p:nvPr/>
          </p:nvSpPr>
          <p:spPr>
            <a:xfrm>
              <a:off x="4117475" y="4718125"/>
              <a:ext cx="14877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Reference</a:t>
              </a:r>
              <a:endPara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93" name="Google Shape;393;p22"/>
          <p:cNvSpPr txBox="1"/>
          <p:nvPr/>
        </p:nvSpPr>
        <p:spPr>
          <a:xfrm>
            <a:off x="1210675" y="2596100"/>
            <a:ext cx="13263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Structure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"/>
          <p:cNvSpPr/>
          <p:nvPr/>
        </p:nvSpPr>
        <p:spPr>
          <a:xfrm>
            <a:off x="1844675" y="2774800"/>
            <a:ext cx="2089200" cy="1480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9" name="Google Shape;399;p23"/>
          <p:cNvSpPr txBox="1"/>
          <p:nvPr/>
        </p:nvSpPr>
        <p:spPr>
          <a:xfrm>
            <a:off x="119825" y="174275"/>
            <a:ext cx="3102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Reuse printers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00" name="Google Shape;400;p23"/>
          <p:cNvGrpSpPr/>
          <p:nvPr/>
        </p:nvGrpSpPr>
        <p:grpSpPr>
          <a:xfrm>
            <a:off x="5598423" y="986200"/>
            <a:ext cx="2832265" cy="3649200"/>
            <a:chOff x="5598500" y="986200"/>
            <a:chExt cx="2542200" cy="3649200"/>
          </a:xfrm>
        </p:grpSpPr>
        <p:sp>
          <p:nvSpPr>
            <p:cNvPr id="401" name="Google Shape;401;p23"/>
            <p:cNvSpPr/>
            <p:nvPr/>
          </p:nvSpPr>
          <p:spPr>
            <a:xfrm>
              <a:off x="5598500" y="986200"/>
              <a:ext cx="2542200" cy="1777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 0 obj</a:t>
              </a: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&lt;&lt;</a:t>
              </a: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/Type /Catalog </a:t>
              </a: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/Names &lt;&lt;/Dests 2 0 R&gt;&gt; </a:t>
              </a: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/Pages 3 0 R</a:t>
              </a: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/Annotation &lt;&lt;&gt;&gt;</a:t>
              </a:r>
              <a:endPara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&gt;&gt;</a:t>
              </a: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endobj</a:t>
              </a: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5598500" y="2763700"/>
              <a:ext cx="2542200" cy="1871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xref</a:t>
              </a: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0 17</a:t>
              </a: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0000000000 65536 f</a:t>
              </a: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0000000009 00000 n</a:t>
              </a: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0000000082 </a:t>
              </a: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00000 n</a:t>
              </a: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…</a:t>
              </a:r>
              <a:endPara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startxref</a:t>
              </a: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rPr>
                <a:t>21849</a:t>
              </a:r>
              <a:endParaRPr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03" name="Google Shape;403;p23"/>
          <p:cNvSpPr txBox="1"/>
          <p:nvPr/>
        </p:nvSpPr>
        <p:spPr>
          <a:xfrm>
            <a:off x="2381550" y="4368100"/>
            <a:ext cx="31026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16</a:t>
            </a:r>
            <a:r>
              <a:rPr lang="en" sz="2000" b="1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offsets fixed by printer!</a:t>
            </a:r>
            <a:endParaRPr sz="20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404" name="Google Shape;404;p23"/>
          <p:cNvGrpSpPr/>
          <p:nvPr/>
        </p:nvGrpSpPr>
        <p:grpSpPr>
          <a:xfrm>
            <a:off x="3560550" y="2254225"/>
            <a:ext cx="1784700" cy="459900"/>
            <a:chOff x="3560550" y="2254225"/>
            <a:chExt cx="1784700" cy="459900"/>
          </a:xfrm>
        </p:grpSpPr>
        <p:cxnSp>
          <p:nvCxnSpPr>
            <p:cNvPr id="405" name="Google Shape;405;p23"/>
            <p:cNvCxnSpPr/>
            <p:nvPr/>
          </p:nvCxnSpPr>
          <p:spPr>
            <a:xfrm>
              <a:off x="3560550" y="2687500"/>
              <a:ext cx="1784700" cy="1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6" name="Google Shape;406;p23"/>
            <p:cNvSpPr txBox="1"/>
            <p:nvPr/>
          </p:nvSpPr>
          <p:spPr>
            <a:xfrm>
              <a:off x="3932850" y="2254225"/>
              <a:ext cx="1346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Printer</a:t>
              </a:r>
              <a:endPara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407" name="Google Shape;407;p23"/>
          <p:cNvSpPr/>
          <p:nvPr/>
        </p:nvSpPr>
        <p:spPr>
          <a:xfrm>
            <a:off x="1446575" y="1366325"/>
            <a:ext cx="7962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Dict*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1171325" y="1994500"/>
            <a:ext cx="13467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vector&lt;pair&gt;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274025" y="2662000"/>
            <a:ext cx="8973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vector[0]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1314925" y="3073363"/>
            <a:ext cx="416400" cy="238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…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11" name="Google Shape;411;p23"/>
          <p:cNvCxnSpPr>
            <a:stCxn id="407" idx="2"/>
            <a:endCxn id="408" idx="0"/>
          </p:cNvCxnSpPr>
          <p:nvPr/>
        </p:nvCxnSpPr>
        <p:spPr>
          <a:xfrm>
            <a:off x="1844675" y="1604525"/>
            <a:ext cx="0" cy="3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23"/>
          <p:cNvCxnSpPr>
            <a:stCxn id="408" idx="2"/>
            <a:endCxn id="409" idx="0"/>
          </p:cNvCxnSpPr>
          <p:nvPr/>
        </p:nvCxnSpPr>
        <p:spPr>
          <a:xfrm flipH="1">
            <a:off x="722675" y="2232700"/>
            <a:ext cx="1122000" cy="42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23"/>
          <p:cNvCxnSpPr>
            <a:stCxn id="408" idx="2"/>
            <a:endCxn id="410" idx="0"/>
          </p:cNvCxnSpPr>
          <p:nvPr/>
        </p:nvCxnSpPr>
        <p:spPr>
          <a:xfrm flipH="1">
            <a:off x="1523075" y="2232700"/>
            <a:ext cx="321600" cy="84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4" name="Google Shape;414;p23"/>
          <p:cNvGrpSpPr/>
          <p:nvPr/>
        </p:nvGrpSpPr>
        <p:grpSpPr>
          <a:xfrm>
            <a:off x="1844675" y="2232700"/>
            <a:ext cx="2036850" cy="1919525"/>
            <a:chOff x="1595425" y="1904250"/>
            <a:chExt cx="2036850" cy="1919525"/>
          </a:xfrm>
        </p:grpSpPr>
        <p:sp>
          <p:nvSpPr>
            <p:cNvPr id="415" name="Google Shape;415;p23"/>
            <p:cNvSpPr/>
            <p:nvPr/>
          </p:nvSpPr>
          <p:spPr>
            <a:xfrm>
              <a:off x="2083375" y="2571750"/>
              <a:ext cx="897300" cy="238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vector[3]</a:t>
              </a:r>
              <a:endParaRPr b="1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677475" y="3585575"/>
              <a:ext cx="1214400" cy="238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/Annotation</a:t>
              </a:r>
              <a:endParaRPr b="1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2973175" y="3582725"/>
              <a:ext cx="659100" cy="2382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Dict*</a:t>
              </a:r>
              <a:endParaRPr b="1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418" name="Google Shape;418;p23"/>
            <p:cNvCxnSpPr>
              <a:stCxn id="408" idx="2"/>
              <a:endCxn id="415" idx="0"/>
            </p:cNvCxnSpPr>
            <p:nvPr/>
          </p:nvCxnSpPr>
          <p:spPr>
            <a:xfrm>
              <a:off x="1595425" y="1904250"/>
              <a:ext cx="936600" cy="66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23"/>
            <p:cNvCxnSpPr>
              <a:stCxn id="415" idx="2"/>
              <a:endCxn id="416" idx="0"/>
            </p:cNvCxnSpPr>
            <p:nvPr/>
          </p:nvCxnSpPr>
          <p:spPr>
            <a:xfrm flipH="1">
              <a:off x="2284525" y="2809950"/>
              <a:ext cx="247500" cy="77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23"/>
            <p:cNvCxnSpPr>
              <a:stCxn id="415" idx="2"/>
              <a:endCxn id="417" idx="0"/>
            </p:cNvCxnSpPr>
            <p:nvPr/>
          </p:nvCxnSpPr>
          <p:spPr>
            <a:xfrm>
              <a:off x="2532025" y="2809950"/>
              <a:ext cx="770700" cy="77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1" name="Google Shape;421;p23"/>
          <p:cNvSpPr/>
          <p:nvPr/>
        </p:nvSpPr>
        <p:spPr>
          <a:xfrm>
            <a:off x="5631075" y="2142225"/>
            <a:ext cx="1738800" cy="238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23"/>
          <p:cNvGrpSpPr/>
          <p:nvPr/>
        </p:nvGrpSpPr>
        <p:grpSpPr>
          <a:xfrm>
            <a:off x="5630980" y="3685125"/>
            <a:ext cx="2089170" cy="872325"/>
            <a:chOff x="5631075" y="3685125"/>
            <a:chExt cx="1784700" cy="872325"/>
          </a:xfrm>
        </p:grpSpPr>
        <p:sp>
          <p:nvSpPr>
            <p:cNvPr id="423" name="Google Shape;423;p23"/>
            <p:cNvSpPr/>
            <p:nvPr/>
          </p:nvSpPr>
          <p:spPr>
            <a:xfrm>
              <a:off x="5631075" y="3685125"/>
              <a:ext cx="1784700" cy="467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5631075" y="4319250"/>
              <a:ext cx="1784700" cy="238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23"/>
          <p:cNvSpPr txBox="1"/>
          <p:nvPr/>
        </p:nvSpPr>
        <p:spPr>
          <a:xfrm>
            <a:off x="474700" y="3410175"/>
            <a:ext cx="12567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Mutated</a:t>
            </a:r>
            <a:endParaRPr sz="20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4"/>
          <p:cNvSpPr txBox="1"/>
          <p:nvPr/>
        </p:nvSpPr>
        <p:spPr>
          <a:xfrm>
            <a:off x="119825" y="174275"/>
            <a:ext cx="35442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Evaluation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2" name="Google Shape;432;p24"/>
          <p:cNvSpPr txBox="1"/>
          <p:nvPr/>
        </p:nvSpPr>
        <p:spPr>
          <a:xfrm>
            <a:off x="675625" y="1071900"/>
            <a:ext cx="7344300" cy="29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 SemiBold"/>
              <a:buChar char="●"/>
            </a:pPr>
            <a:r>
              <a:rPr lang="en" sz="2400" dirty="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How popular are printer functions in various applications?</a:t>
            </a:r>
            <a:endParaRPr sz="2400" dirty="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 SemiBold"/>
              <a:buChar char="●"/>
            </a:pPr>
            <a:r>
              <a:rPr lang="en" sz="2400" dirty="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Can FuzzInMem automatically locate key structures and synthesize codes to generate mutators?</a:t>
            </a:r>
            <a:endParaRPr sz="2400" dirty="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 SemiBold"/>
              <a:buChar char="●"/>
            </a:pPr>
            <a:r>
              <a:rPr lang="en" sz="2400" dirty="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How does FuzzInMem compare to SOTA fuzzers in terms of seed generation and code coverage?</a:t>
            </a:r>
            <a:endParaRPr sz="2400" dirty="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 SemiBold"/>
              <a:buChar char="●"/>
            </a:pPr>
            <a:r>
              <a:rPr lang="en" sz="2400" dirty="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Can FuzzInMem help find vulnerabilities?</a:t>
            </a:r>
            <a:endParaRPr sz="2400" dirty="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5"/>
          <p:cNvSpPr txBox="1"/>
          <p:nvPr/>
        </p:nvSpPr>
        <p:spPr>
          <a:xfrm>
            <a:off x="119825" y="174275"/>
            <a:ext cx="53121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Existence of printer functions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38" name="Google Shape;4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700" y="1291225"/>
            <a:ext cx="6761274" cy="34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5"/>
          <p:cNvSpPr/>
          <p:nvPr/>
        </p:nvSpPr>
        <p:spPr>
          <a:xfrm>
            <a:off x="3662200" y="689625"/>
            <a:ext cx="5312100" cy="58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67.61% libraries have printer functions</a:t>
            </a:r>
            <a:endParaRPr sz="24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6"/>
          <p:cNvSpPr txBox="1"/>
          <p:nvPr/>
        </p:nvSpPr>
        <p:spPr>
          <a:xfrm>
            <a:off x="119825" y="174275"/>
            <a:ext cx="54132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Benchmark and Competitors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5" name="Google Shape;445;p26"/>
          <p:cNvSpPr txBox="1"/>
          <p:nvPr/>
        </p:nvSpPr>
        <p:spPr>
          <a:xfrm>
            <a:off x="681925" y="1013200"/>
            <a:ext cx="6797400" cy="29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"/>
              <a:buChar char="●"/>
            </a:pPr>
            <a:r>
              <a:rPr lang="en" sz="2400" b="1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15 programs which have most stars in Github</a:t>
            </a:r>
            <a:endParaRPr sz="24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"/>
              <a:buChar char="●"/>
            </a:pPr>
            <a:r>
              <a:rPr lang="en" sz="2400" b="1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FuzzInMem can automatically find parsers and key structures in 13 programs</a:t>
            </a:r>
            <a:endParaRPr sz="24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"/>
              <a:buChar char="●"/>
            </a:pPr>
            <a:r>
              <a:rPr lang="en" sz="2400" b="1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Compare with AFL, AFL++, Mopt, FormatFuzz and Weizz</a:t>
            </a:r>
            <a:endParaRPr sz="24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 txBox="1"/>
          <p:nvPr/>
        </p:nvSpPr>
        <p:spPr>
          <a:xfrm>
            <a:off x="119825" y="174275"/>
            <a:ext cx="29670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Path Coverage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51" name="Google Shape;4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50" y="1001975"/>
            <a:ext cx="6796349" cy="41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7"/>
          <p:cNvSpPr/>
          <p:nvPr/>
        </p:nvSpPr>
        <p:spPr>
          <a:xfrm>
            <a:off x="3147250" y="144725"/>
            <a:ext cx="5238300" cy="58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Best coverage in 10 out of 15 programs</a:t>
            </a:r>
            <a:endParaRPr sz="24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3" name="Google Shape;453;p27"/>
          <p:cNvSpPr txBox="1"/>
          <p:nvPr/>
        </p:nvSpPr>
        <p:spPr>
          <a:xfrm>
            <a:off x="0" y="697175"/>
            <a:ext cx="50331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Path coverage compared to FuzzInMem</a:t>
            </a:r>
            <a:endParaRPr sz="1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54" name="Google Shape;454;p27"/>
          <p:cNvCxnSpPr/>
          <p:nvPr/>
        </p:nvCxnSpPr>
        <p:spPr>
          <a:xfrm>
            <a:off x="1608350" y="2095025"/>
            <a:ext cx="6285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/>
          <p:nvPr/>
        </p:nvSpPr>
        <p:spPr>
          <a:xfrm>
            <a:off x="119825" y="174275"/>
            <a:ext cx="33777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Seed Generation 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60" name="Google Shape;4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125" y="1248301"/>
            <a:ext cx="8381798" cy="37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8"/>
          <p:cNvSpPr txBox="1"/>
          <p:nvPr/>
        </p:nvSpPr>
        <p:spPr>
          <a:xfrm>
            <a:off x="0" y="697175"/>
            <a:ext cx="50331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Magnitude difference compared to FuzzInMem</a:t>
            </a:r>
            <a:endParaRPr sz="18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2" name="Google Shape;462;p28"/>
          <p:cNvSpPr/>
          <p:nvPr/>
        </p:nvSpPr>
        <p:spPr>
          <a:xfrm>
            <a:off x="3184250" y="144725"/>
            <a:ext cx="5715000" cy="58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Generate up to 500,000 times more seeds!</a:t>
            </a:r>
            <a:endParaRPr sz="24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3" name="Google Shape;463;p28"/>
          <p:cNvSpPr/>
          <p:nvPr/>
        </p:nvSpPr>
        <p:spPr>
          <a:xfrm>
            <a:off x="2441050" y="1975100"/>
            <a:ext cx="927900" cy="309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 txBox="1"/>
          <p:nvPr/>
        </p:nvSpPr>
        <p:spPr>
          <a:xfrm>
            <a:off x="119825" y="174275"/>
            <a:ext cx="2232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Bug finding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2657125" y="144725"/>
            <a:ext cx="6186600" cy="73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 bug exists in Apple Preview, Adobe Acrobat and Foxit Reader for </a:t>
            </a:r>
            <a:r>
              <a:rPr lang="en" sz="2400" b="1" dirty="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more than 10 years</a:t>
            </a:r>
            <a:r>
              <a:rPr lang="en" sz="2400" b="1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!</a:t>
            </a:r>
            <a:endParaRPr sz="24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70" name="Google Shape;4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9125"/>
            <a:ext cx="4997691" cy="4111976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29"/>
          <p:cNvSpPr/>
          <p:nvPr/>
        </p:nvSpPr>
        <p:spPr>
          <a:xfrm>
            <a:off x="4635300" y="1202300"/>
            <a:ext cx="4508700" cy="331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2 0 obj &lt;&lt;/Kids [4 0 R] /Limits []&gt;&gt;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4635300" y="2406150"/>
            <a:ext cx="4508700" cy="331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2 0 obj &lt;&lt;/Kids [4 0 R] /Limits [</a:t>
            </a:r>
            <a:r>
              <a:rPr lang="en" b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(w) (w)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]&gt;&gt;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4635300" y="3681150"/>
            <a:ext cx="4508700" cy="3312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2 0 obj &lt;&lt;/Kids [</a:t>
            </a:r>
            <a:r>
              <a:rPr lang="en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 0 R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] /Limits [</a:t>
            </a:r>
            <a:r>
              <a:rPr lang="en" b="1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(w) (w)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]&gt;&gt;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74" name="Google Shape;474;p29"/>
          <p:cNvCxnSpPr>
            <a:stCxn id="471" idx="2"/>
            <a:endCxn id="472" idx="0"/>
          </p:cNvCxnSpPr>
          <p:nvPr/>
        </p:nvCxnSpPr>
        <p:spPr>
          <a:xfrm>
            <a:off x="6889650" y="1533500"/>
            <a:ext cx="0" cy="872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" name="Google Shape;475;p29"/>
          <p:cNvCxnSpPr>
            <a:endCxn id="473" idx="0"/>
          </p:cNvCxnSpPr>
          <p:nvPr/>
        </p:nvCxnSpPr>
        <p:spPr>
          <a:xfrm>
            <a:off x="6889650" y="2737350"/>
            <a:ext cx="0" cy="943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" name="Google Shape;476;p29"/>
          <p:cNvSpPr/>
          <p:nvPr/>
        </p:nvSpPr>
        <p:spPr>
          <a:xfrm>
            <a:off x="185400" y="4391700"/>
            <a:ext cx="4943100" cy="21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7" name="Google Shape;4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0375" y="4243750"/>
            <a:ext cx="664500" cy="6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0"/>
          <p:cNvSpPr txBox="1"/>
          <p:nvPr/>
        </p:nvSpPr>
        <p:spPr>
          <a:xfrm>
            <a:off x="119825" y="174275"/>
            <a:ext cx="2232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3" name="Google Shape;483;p30"/>
          <p:cNvSpPr txBox="1"/>
          <p:nvPr/>
        </p:nvSpPr>
        <p:spPr>
          <a:xfrm>
            <a:off x="354000" y="992650"/>
            <a:ext cx="7674600" cy="3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"/>
              <a:buChar char="●"/>
            </a:pPr>
            <a:r>
              <a:rPr lang="en"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 technique that automatically locates parser, synthesizes codes and reuses printer function to perform in-memory fuzzing</a:t>
            </a:r>
            <a:endParaRPr sz="24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"/>
              <a:buChar char="●"/>
            </a:pPr>
            <a:r>
              <a:rPr lang="en"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42%-70% more path coverage and 10x-10000x valid seed generation</a:t>
            </a:r>
            <a:endParaRPr sz="24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B Garamond"/>
              <a:buChar char="●"/>
            </a:pPr>
            <a:r>
              <a:rPr lang="en" sz="24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29 new vulnerabilities and 5 exploitable CVEs</a:t>
            </a:r>
            <a:endParaRPr sz="24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1"/>
          <p:cNvSpPr txBox="1"/>
          <p:nvPr/>
        </p:nvSpPr>
        <p:spPr>
          <a:xfrm>
            <a:off x="953100" y="1596471"/>
            <a:ext cx="7237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Thank you!</a:t>
            </a:r>
            <a:endParaRPr sz="36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&amp; A</a:t>
            </a:r>
            <a:endParaRPr sz="3600" dirty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962150" y="723425"/>
            <a:ext cx="7740600" cy="40824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EB Garamond"/>
                <a:ea typeface="EB Garamond"/>
                <a:cs typeface="EB Garamond"/>
                <a:sym typeface="EB Garamond"/>
              </a:rPr>
              <a:t>Search Space</a:t>
            </a:r>
            <a:endParaRPr sz="24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116500" y="991325"/>
            <a:ext cx="29247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EB Garamond"/>
                <a:ea typeface="EB Garamond"/>
                <a:cs typeface="EB Garamond"/>
                <a:sym typeface="EB Garamond"/>
              </a:rPr>
              <a:t>Valid Space 1</a:t>
            </a:r>
            <a:endParaRPr sz="24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706475" y="1795875"/>
            <a:ext cx="1039500" cy="802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Initial Seeds</a:t>
            </a:r>
            <a:endParaRPr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547600" y="1141250"/>
            <a:ext cx="3018300" cy="16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EB Garamond"/>
                <a:ea typeface="EB Garamond"/>
                <a:cs typeface="EB Garamond"/>
                <a:sym typeface="EB Garamond"/>
              </a:rPr>
              <a:t>Valid Space 2</a:t>
            </a:r>
            <a:endParaRPr sz="24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6667050" y="2112050"/>
            <a:ext cx="1170600" cy="5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Mutants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319500" y="1920675"/>
            <a:ext cx="1170600" cy="5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Mutants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69" name="Google Shape;69;p14"/>
          <p:cNvCxnSpPr>
            <a:stCxn id="65" idx="6"/>
            <a:endCxn id="67" idx="2"/>
          </p:cNvCxnSpPr>
          <p:nvPr/>
        </p:nvCxnSpPr>
        <p:spPr>
          <a:xfrm>
            <a:off x="3745975" y="2197275"/>
            <a:ext cx="2921100" cy="19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4"/>
          <p:cNvCxnSpPr>
            <a:stCxn id="65" idx="2"/>
            <a:endCxn id="68" idx="6"/>
          </p:cNvCxnSpPr>
          <p:nvPr/>
        </p:nvCxnSpPr>
        <p:spPr>
          <a:xfrm rot="10800000">
            <a:off x="2490175" y="2197275"/>
            <a:ext cx="216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4"/>
          <p:cNvSpPr/>
          <p:nvPr/>
        </p:nvSpPr>
        <p:spPr>
          <a:xfrm>
            <a:off x="4297075" y="1242675"/>
            <a:ext cx="1170600" cy="5532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Mutants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72" name="Google Shape;72;p14"/>
          <p:cNvCxnSpPr>
            <a:stCxn id="65" idx="6"/>
            <a:endCxn id="71" idx="2"/>
          </p:cNvCxnSpPr>
          <p:nvPr/>
        </p:nvCxnSpPr>
        <p:spPr>
          <a:xfrm rot="10800000" flipH="1">
            <a:off x="3745975" y="1519275"/>
            <a:ext cx="551100" cy="6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4"/>
          <p:cNvSpPr txBox="1"/>
          <p:nvPr/>
        </p:nvSpPr>
        <p:spPr>
          <a:xfrm>
            <a:off x="147600" y="74400"/>
            <a:ext cx="3865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omic Sans MS"/>
                <a:ea typeface="Comic Sans MS"/>
                <a:cs typeface="Comic Sans MS"/>
                <a:sym typeface="Comic Sans MS"/>
              </a:rPr>
              <a:t>Search in Fuzzing</a:t>
            </a:r>
            <a:endParaRPr sz="2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355700" y="3005550"/>
            <a:ext cx="3018300" cy="16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EB Garamond"/>
                <a:ea typeface="EB Garamond"/>
                <a:cs typeface="EB Garamond"/>
                <a:sym typeface="EB Garamond"/>
              </a:rPr>
              <a:t>Valid Space 3</a:t>
            </a:r>
            <a:endParaRPr sz="24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942650" y="2947100"/>
            <a:ext cx="3080700" cy="1644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EB Garamond"/>
                <a:ea typeface="EB Garamond"/>
                <a:cs typeface="EB Garamond"/>
                <a:sym typeface="EB Garamond"/>
              </a:rPr>
              <a:t>Valid Space n</a:t>
            </a:r>
            <a:endParaRPr sz="24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876625" y="1920675"/>
            <a:ext cx="4047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?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147599" y="74400"/>
            <a:ext cx="5095519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Comic Sans MS"/>
                <a:ea typeface="Comic Sans MS"/>
                <a:cs typeface="Comic Sans MS"/>
                <a:sym typeface="Comic Sans MS"/>
              </a:rPr>
              <a:t>Search in Fuzzing</a:t>
            </a:r>
            <a:r>
              <a:rPr lang="en-US" sz="2800" dirty="0">
                <a:latin typeface="Comic Sans MS"/>
                <a:ea typeface="Comic Sans MS"/>
                <a:cs typeface="Comic Sans MS"/>
                <a:sym typeface="Comic Sans MS"/>
              </a:rPr>
              <a:t> (Example)</a:t>
            </a:r>
            <a:endParaRPr sz="2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49" y="1056875"/>
            <a:ext cx="3041401" cy="25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400" y="937925"/>
            <a:ext cx="3211374" cy="269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9402" y="939343"/>
            <a:ext cx="3211375" cy="268865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1355100" y="3763075"/>
            <a:ext cx="19002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Initial seed</a:t>
            </a:r>
            <a:endParaRPr sz="20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546420" y="3763075"/>
            <a:ext cx="11826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Mutant</a:t>
            </a:r>
            <a:endParaRPr sz="20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4115900" y="2343150"/>
            <a:ext cx="7893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8;p15"/>
          <p:cNvSpPr txBox="1"/>
          <p:nvPr/>
        </p:nvSpPr>
        <p:spPr>
          <a:xfrm>
            <a:off x="4115900" y="1759950"/>
            <a:ext cx="789300" cy="4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Fuzz</a:t>
            </a:r>
            <a:endParaRPr sz="2000">
              <a:solidFill>
                <a:schemeClr val="dk1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12350" y="4257465"/>
            <a:ext cx="1023250" cy="80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93753" y="4257475"/>
            <a:ext cx="860447" cy="8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/>
        </p:nvSpPr>
        <p:spPr>
          <a:xfrm>
            <a:off x="5157377" y="4477275"/>
            <a:ext cx="1578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Interesting?</a:t>
            </a:r>
            <a:endParaRPr sz="20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2848900" y="1087775"/>
            <a:ext cx="4781400" cy="219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7" name="Google Shape;97;p16"/>
          <p:cNvSpPr/>
          <p:nvPr/>
        </p:nvSpPr>
        <p:spPr>
          <a:xfrm>
            <a:off x="2848900" y="1087775"/>
            <a:ext cx="4781400" cy="3556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848900" y="1307786"/>
            <a:ext cx="4781400" cy="129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2848900" y="4064775"/>
            <a:ext cx="4781400" cy="579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0" name="Google Shape;100;p16"/>
          <p:cNvSpPr/>
          <p:nvPr/>
        </p:nvSpPr>
        <p:spPr>
          <a:xfrm>
            <a:off x="2848900" y="3700278"/>
            <a:ext cx="4781400" cy="364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2848900" y="2604681"/>
            <a:ext cx="4781400" cy="1095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1583971" y="4133126"/>
            <a:ext cx="15243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End of File</a:t>
            </a:r>
            <a:endParaRPr sz="20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610466" y="3669475"/>
            <a:ext cx="1068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Trailer</a:t>
            </a:r>
            <a:endParaRPr sz="20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1592217" y="2932575"/>
            <a:ext cx="13881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Xref Table</a:t>
            </a:r>
            <a:endParaRPr sz="20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592225" y="1726485"/>
            <a:ext cx="13881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Objects</a:t>
            </a:r>
            <a:endParaRPr sz="20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589955" y="1012611"/>
            <a:ext cx="13881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Header</a:t>
            </a:r>
            <a:endParaRPr sz="20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19825" y="174275"/>
            <a:ext cx="27783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PDF Structure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987238" y="1167100"/>
            <a:ext cx="4941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9</a:t>
            </a:r>
            <a:endParaRPr sz="2000">
              <a:solidFill>
                <a:srgbClr val="FF0000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8055504" y="1745094"/>
            <a:ext cx="4941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60</a:t>
            </a:r>
            <a:endParaRPr sz="2000">
              <a:solidFill>
                <a:srgbClr val="FF0000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8040052" y="2453775"/>
            <a:ext cx="9030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21829</a:t>
            </a:r>
            <a:endParaRPr sz="2000">
              <a:solidFill>
                <a:srgbClr val="FF0000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2876638" y="1329086"/>
            <a:ext cx="4690200" cy="52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2" name="Google Shape;112;p16"/>
          <p:cNvSpPr/>
          <p:nvPr/>
        </p:nvSpPr>
        <p:spPr>
          <a:xfrm>
            <a:off x="2876638" y="1878484"/>
            <a:ext cx="4690200" cy="52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6"/>
          <p:cNvCxnSpPr>
            <a:endCxn id="108" idx="1"/>
          </p:cNvCxnSpPr>
          <p:nvPr/>
        </p:nvCxnSpPr>
        <p:spPr>
          <a:xfrm rot="10800000" flipH="1">
            <a:off x="7630238" y="1318600"/>
            <a:ext cx="357000" cy="18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6"/>
          <p:cNvCxnSpPr/>
          <p:nvPr/>
        </p:nvCxnSpPr>
        <p:spPr>
          <a:xfrm rot="10800000" flipH="1">
            <a:off x="7630238" y="1878475"/>
            <a:ext cx="357000" cy="18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6"/>
          <p:cNvCxnSpPr/>
          <p:nvPr/>
        </p:nvCxnSpPr>
        <p:spPr>
          <a:xfrm rot="10800000" flipH="1">
            <a:off x="7655309" y="2591453"/>
            <a:ext cx="357000" cy="18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6" name="Google Shape;116;p16"/>
          <p:cNvSpPr txBox="1"/>
          <p:nvPr/>
        </p:nvSpPr>
        <p:spPr>
          <a:xfrm>
            <a:off x="2822975" y="1031275"/>
            <a:ext cx="4859400" cy="3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%PDF-1.7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0 obj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&lt;&lt;/Type /Catalog /Names &lt;&lt;/Dests </a:t>
            </a:r>
            <a:r>
              <a:rPr lang="en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2 0 R</a:t>
            </a: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/Pages </a:t>
            </a:r>
            <a:r>
              <a:rPr lang="en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3 0 R</a:t>
            </a: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endobj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 0 obj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&lt;&lt;/Kids [</a:t>
            </a:r>
            <a:r>
              <a:rPr lang="en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2 0 R</a:t>
            </a: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/Limits [(wl0) (wl0)]&gt;&gt;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endobj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xref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0 17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 65536 f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0000000009</a:t>
            </a: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00000 n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0000000060</a:t>
            </a: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00000 n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trailer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&lt;&lt;/Size 17 /Root </a:t>
            </a:r>
            <a:r>
              <a:rPr lang="en" sz="1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 0 R</a:t>
            </a: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startxref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21829</a:t>
            </a:r>
            <a:endParaRPr sz="1200" b="1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%%EOF</a:t>
            </a:r>
            <a:endParaRPr sz="1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EFB9D31-C0E5-68A4-64F1-EB56ABA6F9B5}"/>
              </a:ext>
            </a:extLst>
          </p:cNvPr>
          <p:cNvSpPr/>
          <p:nvPr/>
        </p:nvSpPr>
        <p:spPr>
          <a:xfrm>
            <a:off x="2898125" y="4242391"/>
            <a:ext cx="493661" cy="150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1BDF697-F5D5-7BE0-D508-B32FB0A49C8E}"/>
              </a:ext>
            </a:extLst>
          </p:cNvPr>
          <p:cNvSpPr/>
          <p:nvPr/>
        </p:nvSpPr>
        <p:spPr>
          <a:xfrm>
            <a:off x="2903219" y="3144500"/>
            <a:ext cx="887288" cy="360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4760300" y="986200"/>
            <a:ext cx="3611400" cy="177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0 obj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/Type /Catalog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/Names &lt;&lt;/Dests 2 0 R&gt;&gt;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/Pages 3 0 R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/Annotation &lt;&lt;&gt;&gt;</a:t>
            </a:r>
            <a:endParaRPr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endobj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4823250" y="2132850"/>
            <a:ext cx="1662600" cy="233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483150" y="1148500"/>
            <a:ext cx="3611400" cy="161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 0 obj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&lt;&lt;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/Type /Catalog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/Names &lt;&lt;/Dests 2 0 R&gt;&gt;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/Pages 3 0 R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endobj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119825" y="174275"/>
            <a:ext cx="27783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Mutate a PDF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83150" y="2763700"/>
            <a:ext cx="3611400" cy="187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xref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0 17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 65536 f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0000000009 00000 n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0000000060 00000 n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startxref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21829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4760300" y="2763700"/>
            <a:ext cx="3611400" cy="187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xref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0 17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0000000000 65536 f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0000000009 00000 n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0000000060 00000 n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startxref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21829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844522" y="278850"/>
            <a:ext cx="4159428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16</a:t>
            </a:r>
            <a:r>
              <a:rPr lang="en" sz="2400" b="1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offset changes required!</a:t>
            </a:r>
            <a:endParaRPr sz="2400" b="1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591175" y="3565893"/>
            <a:ext cx="3669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x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192175" y="3817898"/>
            <a:ext cx="3669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x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457277" y="4186452"/>
            <a:ext cx="366900" cy="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x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31" name="Google Shape;131;p17"/>
          <p:cNvCxnSpPr/>
          <p:nvPr/>
        </p:nvCxnSpPr>
        <p:spPr>
          <a:xfrm>
            <a:off x="4783513" y="3796275"/>
            <a:ext cx="1118700" cy="99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4801088" y="4063000"/>
            <a:ext cx="231900" cy="8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7"/>
          <p:cNvCxnSpPr/>
          <p:nvPr/>
        </p:nvCxnSpPr>
        <p:spPr>
          <a:xfrm rot="10800000" flipH="1">
            <a:off x="4801088" y="4440975"/>
            <a:ext cx="583800" cy="3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/>
        </p:nvSpPr>
        <p:spPr>
          <a:xfrm>
            <a:off x="119825" y="174275"/>
            <a:ext cx="29550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Mutate a PDF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01" y="1503638"/>
            <a:ext cx="1037375" cy="12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6625" y="1476167"/>
            <a:ext cx="1037375" cy="13218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8"/>
          <p:cNvGrpSpPr/>
          <p:nvPr/>
        </p:nvGrpSpPr>
        <p:grpSpPr>
          <a:xfrm>
            <a:off x="1257925" y="1575100"/>
            <a:ext cx="802051" cy="562000"/>
            <a:chOff x="1257925" y="2108500"/>
            <a:chExt cx="802051" cy="562000"/>
          </a:xfrm>
        </p:grpSpPr>
        <p:cxnSp>
          <p:nvCxnSpPr>
            <p:cNvPr id="142" name="Google Shape;142;p18"/>
            <p:cNvCxnSpPr>
              <a:stCxn id="139" idx="3"/>
              <a:endCxn id="143" idx="1"/>
            </p:cNvCxnSpPr>
            <p:nvPr/>
          </p:nvCxnSpPr>
          <p:spPr>
            <a:xfrm rot="10800000" flipH="1">
              <a:off x="1318976" y="2660000"/>
              <a:ext cx="741000" cy="10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4" name="Google Shape;144;p18"/>
            <p:cNvSpPr txBox="1"/>
            <p:nvPr/>
          </p:nvSpPr>
          <p:spPr>
            <a:xfrm>
              <a:off x="1257925" y="2108500"/>
              <a:ext cx="7944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Open</a:t>
              </a:r>
              <a:endPara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5" name="Google Shape;145;p18"/>
          <p:cNvGrpSpPr/>
          <p:nvPr/>
        </p:nvGrpSpPr>
        <p:grpSpPr>
          <a:xfrm>
            <a:off x="4130701" y="1575100"/>
            <a:ext cx="1055700" cy="551350"/>
            <a:chOff x="4130701" y="2108500"/>
            <a:chExt cx="1055700" cy="551350"/>
          </a:xfrm>
        </p:grpSpPr>
        <p:cxnSp>
          <p:nvCxnSpPr>
            <p:cNvPr id="146" name="Google Shape;146;p18"/>
            <p:cNvCxnSpPr/>
            <p:nvPr/>
          </p:nvCxnSpPr>
          <p:spPr>
            <a:xfrm rot="10800000" flipH="1">
              <a:off x="4130701" y="2650550"/>
              <a:ext cx="1055700" cy="9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" name="Google Shape;147;p18"/>
            <p:cNvSpPr txBox="1"/>
            <p:nvPr/>
          </p:nvSpPr>
          <p:spPr>
            <a:xfrm>
              <a:off x="4261375" y="2108500"/>
              <a:ext cx="7944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Edit</a:t>
              </a:r>
              <a:endPara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8" name="Google Shape;148;p18"/>
          <p:cNvGrpSpPr/>
          <p:nvPr/>
        </p:nvGrpSpPr>
        <p:grpSpPr>
          <a:xfrm>
            <a:off x="7291101" y="1544063"/>
            <a:ext cx="905700" cy="613424"/>
            <a:chOff x="7223201" y="2037050"/>
            <a:chExt cx="905700" cy="613424"/>
          </a:xfrm>
        </p:grpSpPr>
        <p:cxnSp>
          <p:nvCxnSpPr>
            <p:cNvPr id="149" name="Google Shape;149;p18"/>
            <p:cNvCxnSpPr/>
            <p:nvPr/>
          </p:nvCxnSpPr>
          <p:spPr>
            <a:xfrm rot="10800000" flipH="1">
              <a:off x="7223201" y="2649274"/>
              <a:ext cx="905700" cy="1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" name="Google Shape;150;p18"/>
            <p:cNvSpPr txBox="1"/>
            <p:nvPr/>
          </p:nvSpPr>
          <p:spPr>
            <a:xfrm>
              <a:off x="7264825" y="2037050"/>
              <a:ext cx="794400" cy="52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Save</a:t>
              </a:r>
              <a:endParaRPr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151" name="Google Shape;15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9975" y="1402471"/>
            <a:ext cx="2036749" cy="172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20375" y="1411251"/>
            <a:ext cx="2036749" cy="170522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1482900" y="4344295"/>
            <a:ext cx="6178200" cy="7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EB Garamond"/>
                <a:ea typeface="EB Garamond"/>
                <a:cs typeface="EB Garamond"/>
                <a:sym typeface="EB Garamond"/>
              </a:rPr>
              <a:t>The printer rebuilds constraints!</a:t>
            </a:r>
            <a:endParaRPr sz="2400" b="1" dirty="0">
              <a:solidFill>
                <a:srgbClr val="FF0000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136800" y="3632425"/>
            <a:ext cx="1375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Parse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4022475" y="3632425"/>
            <a:ext cx="1197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Mutate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7225250" y="3632425"/>
            <a:ext cx="1037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endParaRPr sz="2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7" name="Google Shape;157;p18"/>
          <p:cNvCxnSpPr/>
          <p:nvPr/>
        </p:nvCxnSpPr>
        <p:spPr>
          <a:xfrm>
            <a:off x="2207800" y="3893875"/>
            <a:ext cx="1509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8"/>
          <p:cNvCxnSpPr/>
          <p:nvPr/>
        </p:nvCxnSpPr>
        <p:spPr>
          <a:xfrm>
            <a:off x="5482525" y="3893875"/>
            <a:ext cx="1509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/>
        </p:nvSpPr>
        <p:spPr>
          <a:xfrm>
            <a:off x="119825" y="174275"/>
            <a:ext cx="29805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Workflow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4" name="Google Shape;164;p19"/>
          <p:cNvGrpSpPr/>
          <p:nvPr/>
        </p:nvGrpSpPr>
        <p:grpSpPr>
          <a:xfrm>
            <a:off x="1985250" y="2368438"/>
            <a:ext cx="941700" cy="449063"/>
            <a:chOff x="1985250" y="1758838"/>
            <a:chExt cx="941700" cy="449063"/>
          </a:xfrm>
        </p:grpSpPr>
        <p:cxnSp>
          <p:nvCxnSpPr>
            <p:cNvPr id="165" name="Google Shape;165;p19"/>
            <p:cNvCxnSpPr/>
            <p:nvPr/>
          </p:nvCxnSpPr>
          <p:spPr>
            <a:xfrm>
              <a:off x="2138575" y="2207900"/>
              <a:ext cx="514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6" name="Google Shape;166;p19"/>
            <p:cNvSpPr txBox="1"/>
            <p:nvPr/>
          </p:nvSpPr>
          <p:spPr>
            <a:xfrm>
              <a:off x="1985250" y="1758838"/>
              <a:ext cx="9417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Parse</a:t>
              </a:r>
              <a:endPara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67" name="Google Shape;167;p19"/>
          <p:cNvGrpSpPr/>
          <p:nvPr/>
        </p:nvGrpSpPr>
        <p:grpSpPr>
          <a:xfrm>
            <a:off x="3988775" y="2389925"/>
            <a:ext cx="1054200" cy="427575"/>
            <a:chOff x="3988775" y="1780325"/>
            <a:chExt cx="1054200" cy="427575"/>
          </a:xfrm>
        </p:grpSpPr>
        <p:cxnSp>
          <p:nvCxnSpPr>
            <p:cNvPr id="168" name="Google Shape;168;p19"/>
            <p:cNvCxnSpPr/>
            <p:nvPr/>
          </p:nvCxnSpPr>
          <p:spPr>
            <a:xfrm>
              <a:off x="4194050" y="2207900"/>
              <a:ext cx="514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9" name="Google Shape;169;p19"/>
            <p:cNvSpPr txBox="1"/>
            <p:nvPr/>
          </p:nvSpPr>
          <p:spPr>
            <a:xfrm>
              <a:off x="3988775" y="1780325"/>
              <a:ext cx="10542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Mutate</a:t>
              </a:r>
              <a:endPara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70" name="Google Shape;170;p19"/>
          <p:cNvGrpSpPr/>
          <p:nvPr/>
        </p:nvGrpSpPr>
        <p:grpSpPr>
          <a:xfrm>
            <a:off x="6204000" y="2368438"/>
            <a:ext cx="941700" cy="449063"/>
            <a:chOff x="6204000" y="1758838"/>
            <a:chExt cx="941700" cy="449063"/>
          </a:xfrm>
        </p:grpSpPr>
        <p:cxnSp>
          <p:nvCxnSpPr>
            <p:cNvPr id="171" name="Google Shape;171;p19"/>
            <p:cNvCxnSpPr/>
            <p:nvPr/>
          </p:nvCxnSpPr>
          <p:spPr>
            <a:xfrm>
              <a:off x="6417600" y="2207900"/>
              <a:ext cx="514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2" name="Google Shape;172;p19"/>
            <p:cNvSpPr txBox="1"/>
            <p:nvPr/>
          </p:nvSpPr>
          <p:spPr>
            <a:xfrm>
              <a:off x="6204000" y="1758838"/>
              <a:ext cx="9417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Print</a:t>
              </a:r>
              <a:endParaRPr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73" name="Google Shape;173;p19"/>
          <p:cNvGrpSpPr/>
          <p:nvPr/>
        </p:nvGrpSpPr>
        <p:grpSpPr>
          <a:xfrm>
            <a:off x="2689288" y="2017850"/>
            <a:ext cx="1663275" cy="2566025"/>
            <a:chOff x="2689288" y="1908375"/>
            <a:chExt cx="1663275" cy="2566025"/>
          </a:xfrm>
        </p:grpSpPr>
        <p:grpSp>
          <p:nvGrpSpPr>
            <p:cNvPr id="174" name="Google Shape;174;p19"/>
            <p:cNvGrpSpPr/>
            <p:nvPr/>
          </p:nvGrpSpPr>
          <p:grpSpPr>
            <a:xfrm>
              <a:off x="2689288" y="1908375"/>
              <a:ext cx="1296988" cy="1498525"/>
              <a:chOff x="2689288" y="1298775"/>
              <a:chExt cx="1296988" cy="1498525"/>
            </a:xfrm>
          </p:grpSpPr>
          <p:sp>
            <p:nvSpPr>
              <p:cNvPr id="175" name="Google Shape;175;p19"/>
              <p:cNvSpPr/>
              <p:nvPr/>
            </p:nvSpPr>
            <p:spPr>
              <a:xfrm>
                <a:off x="3307675" y="1298775"/>
                <a:ext cx="339300" cy="3393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>
                <a:off x="3058225" y="1889550"/>
                <a:ext cx="339300" cy="339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>
                <a:off x="2689288" y="2458000"/>
                <a:ext cx="339300" cy="339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3477213" y="2458000"/>
                <a:ext cx="339300" cy="339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9" name="Google Shape;179;p19"/>
              <p:cNvCxnSpPr>
                <a:stCxn id="175" idx="4"/>
                <a:endCxn id="176" idx="0"/>
              </p:cNvCxnSpPr>
              <p:nvPr/>
            </p:nvCxnSpPr>
            <p:spPr>
              <a:xfrm flipH="1">
                <a:off x="3228025" y="1638075"/>
                <a:ext cx="249300" cy="25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19"/>
              <p:cNvCxnSpPr>
                <a:stCxn id="176" idx="4"/>
                <a:endCxn id="177" idx="0"/>
              </p:cNvCxnSpPr>
              <p:nvPr/>
            </p:nvCxnSpPr>
            <p:spPr>
              <a:xfrm flipH="1">
                <a:off x="2858875" y="2228850"/>
                <a:ext cx="369000" cy="2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19"/>
              <p:cNvCxnSpPr>
                <a:stCxn id="176" idx="4"/>
                <a:endCxn id="178" idx="0"/>
              </p:cNvCxnSpPr>
              <p:nvPr/>
            </p:nvCxnSpPr>
            <p:spPr>
              <a:xfrm>
                <a:off x="3227875" y="2228850"/>
                <a:ext cx="419100" cy="2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19"/>
              <p:cNvSpPr/>
              <p:nvPr/>
            </p:nvSpPr>
            <p:spPr>
              <a:xfrm>
                <a:off x="3646975" y="1889550"/>
                <a:ext cx="339300" cy="3393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3" name="Google Shape;183;p19"/>
              <p:cNvCxnSpPr>
                <a:stCxn id="175" idx="4"/>
                <a:endCxn id="182" idx="0"/>
              </p:cNvCxnSpPr>
              <p:nvPr/>
            </p:nvCxnSpPr>
            <p:spPr>
              <a:xfrm>
                <a:off x="3477325" y="1638075"/>
                <a:ext cx="339300" cy="25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84" name="Google Shape;184;p19"/>
            <p:cNvSpPr txBox="1"/>
            <p:nvPr/>
          </p:nvSpPr>
          <p:spPr>
            <a:xfrm>
              <a:off x="2710363" y="4150700"/>
              <a:ext cx="1642200" cy="32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In-memory structure</a:t>
              </a:r>
              <a:endParaRPr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5" name="Google Shape;185;p19"/>
          <p:cNvGrpSpPr/>
          <p:nvPr/>
        </p:nvGrpSpPr>
        <p:grpSpPr>
          <a:xfrm>
            <a:off x="483150" y="1758100"/>
            <a:ext cx="1502100" cy="2836763"/>
            <a:chOff x="483150" y="1758100"/>
            <a:chExt cx="1502100" cy="2836763"/>
          </a:xfrm>
        </p:grpSpPr>
        <p:grpSp>
          <p:nvGrpSpPr>
            <p:cNvPr id="186" name="Google Shape;186;p19"/>
            <p:cNvGrpSpPr/>
            <p:nvPr/>
          </p:nvGrpSpPr>
          <p:grpSpPr>
            <a:xfrm>
              <a:off x="483150" y="1758100"/>
              <a:ext cx="1502100" cy="2231002"/>
              <a:chOff x="483150" y="1148500"/>
              <a:chExt cx="1502100" cy="2231002"/>
            </a:xfrm>
          </p:grpSpPr>
          <p:sp>
            <p:nvSpPr>
              <p:cNvPr id="187" name="Google Shape;187;p19"/>
              <p:cNvSpPr/>
              <p:nvPr/>
            </p:nvSpPr>
            <p:spPr>
              <a:xfrm>
                <a:off x="483150" y="1148500"/>
                <a:ext cx="1502100" cy="1033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 0 obj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&lt;&lt;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/Type /Catalog 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/Names &lt;&lt;/Dests 2 0 R&gt;&gt; 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/Pages 3 0 R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&gt;&gt;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endobj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483150" y="2181902"/>
                <a:ext cx="1502100" cy="1197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xref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0 17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0000000000 65536 f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0000000009 00000 n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0000000060 00000 n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…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startxref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21829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189" name="Google Shape;189;p19"/>
            <p:cNvSpPr txBox="1"/>
            <p:nvPr/>
          </p:nvSpPr>
          <p:spPr>
            <a:xfrm>
              <a:off x="763350" y="4321263"/>
              <a:ext cx="9417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Input</a:t>
              </a:r>
              <a:endParaRPr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90" name="Google Shape;190;p19"/>
          <p:cNvGrpSpPr/>
          <p:nvPr/>
        </p:nvGrpSpPr>
        <p:grpSpPr>
          <a:xfrm>
            <a:off x="4708550" y="1952900"/>
            <a:ext cx="1951600" cy="2992075"/>
            <a:chOff x="4708550" y="1952900"/>
            <a:chExt cx="1951600" cy="2992075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4708550" y="1952900"/>
              <a:ext cx="1755188" cy="1977800"/>
              <a:chOff x="4708550" y="1343300"/>
              <a:chExt cx="1755188" cy="1977800"/>
            </a:xfrm>
          </p:grpSpPr>
          <p:sp>
            <p:nvSpPr>
              <p:cNvPr id="192" name="Google Shape;192;p19"/>
              <p:cNvSpPr/>
              <p:nvPr/>
            </p:nvSpPr>
            <p:spPr>
              <a:xfrm>
                <a:off x="5573275" y="1343300"/>
                <a:ext cx="339300" cy="339300"/>
              </a:xfrm>
              <a:prstGeom prst="ellipse">
                <a:avLst/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>
                <a:off x="5233975" y="1889550"/>
                <a:ext cx="339300" cy="339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4708550" y="2435675"/>
                <a:ext cx="339300" cy="339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>
                <a:off x="5290575" y="2435675"/>
                <a:ext cx="339300" cy="3393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6" name="Google Shape;196;p19"/>
              <p:cNvCxnSpPr>
                <a:stCxn id="192" idx="4"/>
                <a:endCxn id="193" idx="0"/>
              </p:cNvCxnSpPr>
              <p:nvPr/>
            </p:nvCxnSpPr>
            <p:spPr>
              <a:xfrm flipH="1">
                <a:off x="5403625" y="1682600"/>
                <a:ext cx="339300" cy="20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19"/>
              <p:cNvCxnSpPr>
                <a:stCxn id="193" idx="4"/>
                <a:endCxn id="194" idx="0"/>
              </p:cNvCxnSpPr>
              <p:nvPr/>
            </p:nvCxnSpPr>
            <p:spPr>
              <a:xfrm flipH="1">
                <a:off x="4878325" y="2228850"/>
                <a:ext cx="525300" cy="20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9"/>
              <p:cNvCxnSpPr>
                <a:endCxn id="195" idx="0"/>
              </p:cNvCxnSpPr>
              <p:nvPr/>
            </p:nvCxnSpPr>
            <p:spPr>
              <a:xfrm>
                <a:off x="5403525" y="2228975"/>
                <a:ext cx="56700" cy="20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19"/>
              <p:cNvCxnSpPr>
                <a:stCxn id="193" idx="4"/>
                <a:endCxn id="200" idx="0"/>
              </p:cNvCxnSpPr>
              <p:nvPr/>
            </p:nvCxnSpPr>
            <p:spPr>
              <a:xfrm>
                <a:off x="5403625" y="2228850"/>
                <a:ext cx="638700" cy="20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19"/>
              <p:cNvSpPr/>
              <p:nvPr/>
            </p:nvSpPr>
            <p:spPr>
              <a:xfrm>
                <a:off x="5872613" y="2435675"/>
                <a:ext cx="339300" cy="339300"/>
              </a:xfrm>
              <a:prstGeom prst="ellipse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5553313" y="2981800"/>
                <a:ext cx="339300" cy="339300"/>
              </a:xfrm>
              <a:prstGeom prst="ellipse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>
                <a:off x="6124438" y="2981800"/>
                <a:ext cx="339300" cy="339300"/>
              </a:xfrm>
              <a:prstGeom prst="ellipse">
                <a:avLst/>
              </a:prstGeom>
              <a:solidFill>
                <a:srgbClr val="F4CCCC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3" name="Google Shape;203;p19"/>
              <p:cNvCxnSpPr>
                <a:stCxn id="200" idx="4"/>
                <a:endCxn id="201" idx="0"/>
              </p:cNvCxnSpPr>
              <p:nvPr/>
            </p:nvCxnSpPr>
            <p:spPr>
              <a:xfrm flipH="1">
                <a:off x="5723063" y="2774975"/>
                <a:ext cx="319200" cy="20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19"/>
              <p:cNvCxnSpPr>
                <a:stCxn id="200" idx="4"/>
                <a:endCxn id="202" idx="0"/>
              </p:cNvCxnSpPr>
              <p:nvPr/>
            </p:nvCxnSpPr>
            <p:spPr>
              <a:xfrm>
                <a:off x="6042263" y="2774975"/>
                <a:ext cx="251700" cy="20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5" name="Google Shape;205;p19"/>
              <p:cNvSpPr/>
              <p:nvPr/>
            </p:nvSpPr>
            <p:spPr>
              <a:xfrm>
                <a:off x="5824825" y="1889550"/>
                <a:ext cx="339300" cy="3393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6" name="Google Shape;206;p19"/>
              <p:cNvCxnSpPr>
                <a:stCxn id="192" idx="4"/>
                <a:endCxn id="205" idx="0"/>
              </p:cNvCxnSpPr>
              <p:nvPr/>
            </p:nvCxnSpPr>
            <p:spPr>
              <a:xfrm>
                <a:off x="5742925" y="1682600"/>
                <a:ext cx="251700" cy="20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7" name="Google Shape;207;p19"/>
            <p:cNvSpPr txBox="1"/>
            <p:nvPr/>
          </p:nvSpPr>
          <p:spPr>
            <a:xfrm>
              <a:off x="5042850" y="4275975"/>
              <a:ext cx="1617300" cy="66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Mutated structure</a:t>
              </a:r>
              <a:endParaRPr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08" name="Google Shape;208;p19"/>
          <p:cNvGrpSpPr/>
          <p:nvPr/>
        </p:nvGrpSpPr>
        <p:grpSpPr>
          <a:xfrm>
            <a:off x="6930626" y="1681900"/>
            <a:ext cx="1502065" cy="3263075"/>
            <a:chOff x="7016125" y="1681900"/>
            <a:chExt cx="1416775" cy="3263075"/>
          </a:xfrm>
        </p:grpSpPr>
        <p:grpSp>
          <p:nvGrpSpPr>
            <p:cNvPr id="209" name="Google Shape;209;p19"/>
            <p:cNvGrpSpPr/>
            <p:nvPr/>
          </p:nvGrpSpPr>
          <p:grpSpPr>
            <a:xfrm>
              <a:off x="7036700" y="1681900"/>
              <a:ext cx="1396200" cy="2393329"/>
              <a:chOff x="7036700" y="1072300"/>
              <a:chExt cx="1396200" cy="2393329"/>
            </a:xfrm>
          </p:grpSpPr>
          <p:sp>
            <p:nvSpPr>
              <p:cNvPr id="210" name="Google Shape;210;p19"/>
              <p:cNvSpPr/>
              <p:nvPr/>
            </p:nvSpPr>
            <p:spPr>
              <a:xfrm>
                <a:off x="7036700" y="1072300"/>
                <a:ext cx="1396200" cy="1165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 0 obj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&lt;&lt;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/Type /Catalog 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/Names &lt;&lt;/Dests 2 0 R&gt;&gt; 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/Pages 3 0 R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/Annotation &lt;&lt;&gt;&gt;</a:t>
                </a:r>
                <a:endParaRPr sz="800" b="1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&gt;&gt;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endobj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7036700" y="2238029"/>
                <a:ext cx="1396200" cy="12276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xref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0 17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0000000000 65536 f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0000000009 00000 n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0000000082</a:t>
                </a: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00000 n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…</a:t>
                </a:r>
                <a:endParaRPr sz="800" b="1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startxref</a:t>
                </a: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rgbClr val="FF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21849</a:t>
                </a:r>
                <a:endParaRPr sz="800" b="1">
                  <a:solidFill>
                    <a:srgbClr val="FF000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212" name="Google Shape;212;p19"/>
            <p:cNvSpPr txBox="1"/>
            <p:nvPr/>
          </p:nvSpPr>
          <p:spPr>
            <a:xfrm>
              <a:off x="7016125" y="4275975"/>
              <a:ext cx="1343400" cy="66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Mutated file</a:t>
              </a:r>
              <a:endParaRPr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3" name="Google Shape;213;p19"/>
          <p:cNvSpPr txBox="1"/>
          <p:nvPr/>
        </p:nvSpPr>
        <p:spPr>
          <a:xfrm>
            <a:off x="1985250" y="2749438"/>
            <a:ext cx="941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(Open)</a:t>
            </a:r>
            <a:endParaRPr sz="20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3987088" y="2749438"/>
            <a:ext cx="941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(Edit)</a:t>
            </a:r>
            <a:endParaRPr sz="20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6204000" y="2787538"/>
            <a:ext cx="9417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(Save)</a:t>
            </a:r>
            <a:endParaRPr sz="2000" b="1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956" y="174275"/>
            <a:ext cx="5862780" cy="12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/>
          <p:nvPr/>
        </p:nvSpPr>
        <p:spPr>
          <a:xfrm>
            <a:off x="4819080" y="1379900"/>
            <a:ext cx="1530900" cy="13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1453500" y="1355150"/>
            <a:ext cx="1707900" cy="1357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119825" y="174275"/>
            <a:ext cx="45444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Locate key structures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3684075" y="967925"/>
            <a:ext cx="1076700" cy="2733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main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5" name="Google Shape;225;p20"/>
          <p:cNvSpPr/>
          <p:nvPr/>
        </p:nvSpPr>
        <p:spPr>
          <a:xfrm>
            <a:off x="1621725" y="1430400"/>
            <a:ext cx="1355100" cy="27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GlobalParams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6" name="Google Shape;226;p20"/>
          <p:cNvSpPr/>
          <p:nvPr/>
        </p:nvSpPr>
        <p:spPr>
          <a:xfrm>
            <a:off x="3193745" y="1430400"/>
            <a:ext cx="1573800" cy="27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getTextEncoding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4851925" y="1430400"/>
            <a:ext cx="1449600" cy="27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createPDFDoc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8" name="Google Shape;228;p20"/>
          <p:cNvSpPr/>
          <p:nvPr/>
        </p:nvSpPr>
        <p:spPr>
          <a:xfrm>
            <a:off x="6491900" y="1430400"/>
            <a:ext cx="1355100" cy="27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getNumPages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9" name="Google Shape;229;p20"/>
          <p:cNvSpPr/>
          <p:nvPr/>
        </p:nvSpPr>
        <p:spPr>
          <a:xfrm>
            <a:off x="8065575" y="1430400"/>
            <a:ext cx="936000" cy="273300"/>
          </a:xfrm>
          <a:prstGeom prst="flowChartAlternate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EB Garamond"/>
                <a:ea typeface="EB Garamond"/>
                <a:cs typeface="EB Garamond"/>
                <a:sym typeface="EB Garamond"/>
              </a:rPr>
              <a:t>printInfo</a:t>
            </a:r>
            <a:endParaRPr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30" name="Google Shape;230;p20"/>
          <p:cNvCxnSpPr>
            <a:stCxn id="224" idx="2"/>
            <a:endCxn id="226" idx="0"/>
          </p:cNvCxnSpPr>
          <p:nvPr/>
        </p:nvCxnSpPr>
        <p:spPr>
          <a:xfrm flipH="1">
            <a:off x="3980625" y="1241225"/>
            <a:ext cx="2418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20"/>
          <p:cNvCxnSpPr>
            <a:stCxn id="224" idx="2"/>
            <a:endCxn id="227" idx="0"/>
          </p:cNvCxnSpPr>
          <p:nvPr/>
        </p:nvCxnSpPr>
        <p:spPr>
          <a:xfrm>
            <a:off x="4222425" y="1241225"/>
            <a:ext cx="13542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p20"/>
          <p:cNvCxnSpPr>
            <a:stCxn id="224" idx="2"/>
            <a:endCxn id="225" idx="0"/>
          </p:cNvCxnSpPr>
          <p:nvPr/>
        </p:nvCxnSpPr>
        <p:spPr>
          <a:xfrm flipH="1">
            <a:off x="2299425" y="1241225"/>
            <a:ext cx="19230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20"/>
          <p:cNvCxnSpPr>
            <a:stCxn id="224" idx="2"/>
            <a:endCxn id="228" idx="0"/>
          </p:cNvCxnSpPr>
          <p:nvPr/>
        </p:nvCxnSpPr>
        <p:spPr>
          <a:xfrm>
            <a:off x="4222425" y="1241225"/>
            <a:ext cx="29469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20"/>
          <p:cNvCxnSpPr>
            <a:stCxn id="224" idx="2"/>
            <a:endCxn id="229" idx="0"/>
          </p:cNvCxnSpPr>
          <p:nvPr/>
        </p:nvCxnSpPr>
        <p:spPr>
          <a:xfrm>
            <a:off x="4222425" y="1241225"/>
            <a:ext cx="43113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5" name="Google Shape;235;p20"/>
          <p:cNvGrpSpPr/>
          <p:nvPr/>
        </p:nvGrpSpPr>
        <p:grpSpPr>
          <a:xfrm>
            <a:off x="3783750" y="1703700"/>
            <a:ext cx="379200" cy="514500"/>
            <a:chOff x="3641325" y="2138150"/>
            <a:chExt cx="379200" cy="514500"/>
          </a:xfrm>
        </p:grpSpPr>
        <p:sp>
          <p:nvSpPr>
            <p:cNvPr id="236" name="Google Shape;236;p20"/>
            <p:cNvSpPr/>
            <p:nvPr/>
          </p:nvSpPr>
          <p:spPr>
            <a:xfrm>
              <a:off x="3641325" y="2379350"/>
              <a:ext cx="379200" cy="2733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…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237" name="Google Shape;237;p20"/>
            <p:cNvCxnSpPr>
              <a:stCxn id="226" idx="2"/>
              <a:endCxn id="236" idx="0"/>
            </p:cNvCxnSpPr>
            <p:nvPr/>
          </p:nvCxnSpPr>
          <p:spPr>
            <a:xfrm flipH="1">
              <a:off x="3831020" y="2138150"/>
              <a:ext cx="7200" cy="2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8" name="Google Shape;238;p20"/>
          <p:cNvGrpSpPr/>
          <p:nvPr/>
        </p:nvGrpSpPr>
        <p:grpSpPr>
          <a:xfrm>
            <a:off x="142425" y="1241225"/>
            <a:ext cx="4080000" cy="959450"/>
            <a:chOff x="0" y="1675675"/>
            <a:chExt cx="4080000" cy="959450"/>
          </a:xfrm>
        </p:grpSpPr>
        <p:sp>
          <p:nvSpPr>
            <p:cNvPr id="239" name="Google Shape;239;p20"/>
            <p:cNvSpPr/>
            <p:nvPr/>
          </p:nvSpPr>
          <p:spPr>
            <a:xfrm>
              <a:off x="39000" y="1864850"/>
              <a:ext cx="1076700" cy="2733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parseArgs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0" y="2361825"/>
              <a:ext cx="775200" cy="2733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strcmp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851400" y="2361825"/>
              <a:ext cx="357900" cy="2733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…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242" name="Google Shape;242;p20"/>
            <p:cNvCxnSpPr>
              <a:stCxn id="224" idx="2"/>
              <a:endCxn id="239" idx="0"/>
            </p:cNvCxnSpPr>
            <p:nvPr/>
          </p:nvCxnSpPr>
          <p:spPr>
            <a:xfrm flipH="1">
              <a:off x="577500" y="1675675"/>
              <a:ext cx="3502500" cy="1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20"/>
            <p:cNvCxnSpPr>
              <a:stCxn id="239" idx="2"/>
              <a:endCxn id="240" idx="0"/>
            </p:cNvCxnSpPr>
            <p:nvPr/>
          </p:nvCxnSpPr>
          <p:spPr>
            <a:xfrm flipH="1">
              <a:off x="387750" y="2138150"/>
              <a:ext cx="189600" cy="22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20"/>
            <p:cNvCxnSpPr>
              <a:stCxn id="239" idx="2"/>
              <a:endCxn id="241" idx="0"/>
            </p:cNvCxnSpPr>
            <p:nvPr/>
          </p:nvCxnSpPr>
          <p:spPr>
            <a:xfrm>
              <a:off x="577350" y="2138150"/>
              <a:ext cx="453000" cy="22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5" name="Google Shape;245;p20"/>
          <p:cNvGrpSpPr/>
          <p:nvPr/>
        </p:nvGrpSpPr>
        <p:grpSpPr>
          <a:xfrm>
            <a:off x="6990500" y="1703700"/>
            <a:ext cx="1707925" cy="496975"/>
            <a:chOff x="6848075" y="2138150"/>
            <a:chExt cx="1707925" cy="496975"/>
          </a:xfrm>
        </p:grpSpPr>
        <p:sp>
          <p:nvSpPr>
            <p:cNvPr id="246" name="Google Shape;246;p20"/>
            <p:cNvSpPr/>
            <p:nvPr/>
          </p:nvSpPr>
          <p:spPr>
            <a:xfrm>
              <a:off x="6848075" y="2361825"/>
              <a:ext cx="357900" cy="2733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…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8198100" y="2361825"/>
              <a:ext cx="357900" cy="2733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…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248" name="Google Shape;248;p20"/>
            <p:cNvCxnSpPr>
              <a:stCxn id="228" idx="2"/>
              <a:endCxn id="246" idx="0"/>
            </p:cNvCxnSpPr>
            <p:nvPr/>
          </p:nvCxnSpPr>
          <p:spPr>
            <a:xfrm>
              <a:off x="7027025" y="2138150"/>
              <a:ext cx="0" cy="22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20"/>
            <p:cNvCxnSpPr>
              <a:stCxn id="229" idx="2"/>
              <a:endCxn id="247" idx="0"/>
            </p:cNvCxnSpPr>
            <p:nvPr/>
          </p:nvCxnSpPr>
          <p:spPr>
            <a:xfrm flipH="1">
              <a:off x="8377050" y="2138150"/>
              <a:ext cx="14100" cy="22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0" name="Google Shape;250;p20"/>
          <p:cNvGrpSpPr/>
          <p:nvPr/>
        </p:nvGrpSpPr>
        <p:grpSpPr>
          <a:xfrm>
            <a:off x="1445313" y="1703700"/>
            <a:ext cx="1707900" cy="957500"/>
            <a:chOff x="1302888" y="2138150"/>
            <a:chExt cx="1707900" cy="957500"/>
          </a:xfrm>
        </p:grpSpPr>
        <p:sp>
          <p:nvSpPr>
            <p:cNvPr id="251" name="Google Shape;251;p20"/>
            <p:cNvSpPr/>
            <p:nvPr/>
          </p:nvSpPr>
          <p:spPr>
            <a:xfrm>
              <a:off x="1302888" y="2361825"/>
              <a:ext cx="1707900" cy="2733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NameToCharCode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717050" y="2822350"/>
              <a:ext cx="879600" cy="2733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opendir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253" name="Google Shape;253;p20"/>
            <p:cNvCxnSpPr>
              <a:stCxn id="225" idx="2"/>
              <a:endCxn id="251" idx="0"/>
            </p:cNvCxnSpPr>
            <p:nvPr/>
          </p:nvCxnSpPr>
          <p:spPr>
            <a:xfrm>
              <a:off x="2156850" y="2138150"/>
              <a:ext cx="0" cy="22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20"/>
            <p:cNvCxnSpPr>
              <a:stCxn id="251" idx="2"/>
              <a:endCxn id="252" idx="0"/>
            </p:cNvCxnSpPr>
            <p:nvPr/>
          </p:nvCxnSpPr>
          <p:spPr>
            <a:xfrm>
              <a:off x="2156838" y="2635125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5" name="Google Shape;255;p20"/>
          <p:cNvGrpSpPr/>
          <p:nvPr/>
        </p:nvGrpSpPr>
        <p:grpSpPr>
          <a:xfrm>
            <a:off x="4931425" y="1703700"/>
            <a:ext cx="1290600" cy="957500"/>
            <a:chOff x="4789000" y="2138150"/>
            <a:chExt cx="1290600" cy="957500"/>
          </a:xfrm>
        </p:grpSpPr>
        <p:sp>
          <p:nvSpPr>
            <p:cNvPr id="256" name="Google Shape;256;p20"/>
            <p:cNvSpPr/>
            <p:nvPr/>
          </p:nvSpPr>
          <p:spPr>
            <a:xfrm>
              <a:off x="4789000" y="2361825"/>
              <a:ext cx="1290600" cy="2733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buildPDFDoc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5046700" y="2822350"/>
              <a:ext cx="775200" cy="273300"/>
            </a:xfrm>
            <a:prstGeom prst="flowChartAlternateProcess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read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258" name="Google Shape;258;p20"/>
            <p:cNvCxnSpPr>
              <a:stCxn id="227" idx="2"/>
              <a:endCxn id="256" idx="0"/>
            </p:cNvCxnSpPr>
            <p:nvPr/>
          </p:nvCxnSpPr>
          <p:spPr>
            <a:xfrm>
              <a:off x="5434300" y="2138150"/>
              <a:ext cx="0" cy="22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20"/>
            <p:cNvCxnSpPr>
              <a:stCxn id="256" idx="2"/>
              <a:endCxn id="257" idx="0"/>
            </p:cNvCxnSpPr>
            <p:nvPr/>
          </p:nvCxnSpPr>
          <p:spPr>
            <a:xfrm>
              <a:off x="5434300" y="2635125"/>
              <a:ext cx="0" cy="18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0" name="Google Shape;260;p20"/>
          <p:cNvSpPr txBox="1"/>
          <p:nvPr/>
        </p:nvSpPr>
        <p:spPr>
          <a:xfrm>
            <a:off x="3140025" y="2921863"/>
            <a:ext cx="1923000" cy="39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EB Garamond"/>
                <a:ea typeface="EB Garamond"/>
                <a:cs typeface="EB Garamond"/>
                <a:sym typeface="EB Garamond"/>
              </a:rPr>
              <a:t>Read functions</a:t>
            </a:r>
            <a:endParaRPr sz="2000" b="1"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61" name="Google Shape;261;p20"/>
          <p:cNvGrpSpPr/>
          <p:nvPr/>
        </p:nvGrpSpPr>
        <p:grpSpPr>
          <a:xfrm>
            <a:off x="729395" y="3578550"/>
            <a:ext cx="1573805" cy="1366500"/>
            <a:chOff x="729395" y="3578550"/>
            <a:chExt cx="1573805" cy="1366500"/>
          </a:xfrm>
        </p:grpSpPr>
        <p:sp>
          <p:nvSpPr>
            <p:cNvPr id="262" name="Google Shape;262;p20"/>
            <p:cNvSpPr/>
            <p:nvPr/>
          </p:nvSpPr>
          <p:spPr>
            <a:xfrm>
              <a:off x="729400" y="3578550"/>
              <a:ext cx="1573800" cy="2733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GlobalParams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729395" y="3851850"/>
              <a:ext cx="1573800" cy="2733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getTextEncoding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729400" y="4125150"/>
              <a:ext cx="1573800" cy="2733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createPDFDoc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729400" y="4398450"/>
              <a:ext cx="1573800" cy="2733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getNumPages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729400" y="4671750"/>
              <a:ext cx="1573800" cy="2733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printInfo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267" name="Google Shape;267;p20"/>
          <p:cNvGrpSpPr/>
          <p:nvPr/>
        </p:nvGrpSpPr>
        <p:grpSpPr>
          <a:xfrm>
            <a:off x="3278120" y="3578550"/>
            <a:ext cx="1573805" cy="819900"/>
            <a:chOff x="3278120" y="3578550"/>
            <a:chExt cx="1573805" cy="819900"/>
          </a:xfrm>
        </p:grpSpPr>
        <p:sp>
          <p:nvSpPr>
            <p:cNvPr id="268" name="Google Shape;268;p20"/>
            <p:cNvSpPr/>
            <p:nvPr/>
          </p:nvSpPr>
          <p:spPr>
            <a:xfrm>
              <a:off x="3278125" y="3578550"/>
              <a:ext cx="1573800" cy="2733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GlobalParams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3278120" y="3851850"/>
              <a:ext cx="1573800" cy="2733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getTextEncoding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3278125" y="4125150"/>
              <a:ext cx="1573800" cy="273300"/>
            </a:xfrm>
            <a:prstGeom prst="flowChartAlternateProcess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EB Garamond"/>
                  <a:ea typeface="EB Garamond"/>
                  <a:cs typeface="EB Garamond"/>
                  <a:sym typeface="EB Garamond"/>
                </a:rPr>
                <a:t>createPDFDoc</a:t>
              </a:r>
              <a:endParaRPr b="1"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71" name="Google Shape;271;p20"/>
          <p:cNvSpPr/>
          <p:nvPr/>
        </p:nvSpPr>
        <p:spPr>
          <a:xfrm>
            <a:off x="6358423" y="3939743"/>
            <a:ext cx="1461000" cy="599443"/>
          </a:xfrm>
          <a:prstGeom prst="flowChartPunchedTap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EB Garamond"/>
                <a:ea typeface="EB Garamond"/>
                <a:cs typeface="EB Garamond"/>
                <a:sym typeface="EB Garamond"/>
              </a:rPr>
              <a:t>PDFDoc</a:t>
            </a:r>
            <a:endParaRPr sz="2400" b="1" dirty="0"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72" name="Google Shape;272;p20"/>
          <p:cNvCxnSpPr>
            <a:stCxn id="263" idx="3"/>
            <a:endCxn id="269" idx="1"/>
          </p:cNvCxnSpPr>
          <p:nvPr/>
        </p:nvCxnSpPr>
        <p:spPr>
          <a:xfrm>
            <a:off x="2303195" y="3988500"/>
            <a:ext cx="97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20"/>
          <p:cNvCxnSpPr>
            <a:stCxn id="262" idx="3"/>
            <a:endCxn id="268" idx="1"/>
          </p:cNvCxnSpPr>
          <p:nvPr/>
        </p:nvCxnSpPr>
        <p:spPr>
          <a:xfrm>
            <a:off x="2303200" y="3715200"/>
            <a:ext cx="97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20"/>
          <p:cNvCxnSpPr>
            <a:stCxn id="264" idx="3"/>
            <a:endCxn id="270" idx="1"/>
          </p:cNvCxnSpPr>
          <p:nvPr/>
        </p:nvCxnSpPr>
        <p:spPr>
          <a:xfrm>
            <a:off x="2303200" y="4261800"/>
            <a:ext cx="97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20"/>
          <p:cNvSpPr/>
          <p:nvPr/>
        </p:nvSpPr>
        <p:spPr>
          <a:xfrm>
            <a:off x="3242025" y="4134550"/>
            <a:ext cx="1707900" cy="273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B0FCAEBC-4E8F-49D6-8342-95615DBC534F}"/>
              </a:ext>
            </a:extLst>
          </p:cNvPr>
          <p:cNvSpPr/>
          <p:nvPr/>
        </p:nvSpPr>
        <p:spPr>
          <a:xfrm>
            <a:off x="5268244" y="4200670"/>
            <a:ext cx="953781" cy="1485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 txBox="1"/>
          <p:nvPr/>
        </p:nvSpPr>
        <p:spPr>
          <a:xfrm>
            <a:off x="119825" y="174275"/>
            <a:ext cx="2232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Synthesize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81" name="Google Shape;2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300" y="1018575"/>
            <a:ext cx="3384451" cy="39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650" y="1013925"/>
            <a:ext cx="3384450" cy="3924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687</Words>
  <Application>Microsoft Office PowerPoint</Application>
  <PresentationFormat>全屏显示(16:9)</PresentationFormat>
  <Paragraphs>243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Comic Sans MS</vt:lpstr>
      <vt:lpstr>EB Garamond Medium</vt:lpstr>
      <vt:lpstr>Consolas</vt:lpstr>
      <vt:lpstr>EB Garamond</vt:lpstr>
      <vt:lpstr>Arial</vt:lpstr>
      <vt:lpstr>EB Garamond SemiBold</vt:lpstr>
      <vt:lpstr>微软雅黑</vt:lpstr>
      <vt:lpstr>Simple Light</vt:lpstr>
      <vt:lpstr>FuzzInMem:  Fuzzing Programs via In-memory Structures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FuzzInMem: Fuzzing Programs via In-memory Structures</dc:title>
  <cp:lastModifiedBy>建军 黄</cp:lastModifiedBy>
  <cp:revision>26</cp:revision>
  <dcterms:modified xsi:type="dcterms:W3CDTF">2024-04-26T01:21:34Z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2024-04-16T19:34:06Z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efab0073-1295-4df1-bbc8-a7b2b67ea883</vt:lpwstr>
  </property>
  <property fmtid="{D5CDD505-2E9C-101B-9397-08002B2CF9AE}" pid="8" name="MSIP_Label_4044bd30-2ed7-4c9d-9d12-46200872a97b_ContentBits">
    <vt:lpwstr>0</vt:lpwstr>
  </property>
</Properties>
</file>