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57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04B"/>
    <a:srgbClr val="252C41"/>
    <a:srgbClr val="DDDFE6"/>
    <a:srgbClr val="F4F5F9"/>
    <a:srgbClr val="FFD5DE"/>
    <a:srgbClr val="FF2D5A"/>
    <a:srgbClr val="FF0028"/>
    <a:srgbClr val="DEE3E6"/>
    <a:srgbClr val="000000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피자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B4-4F64-86EF-614A626035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B4-4F64-86EF-614A626035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B4-4F64-86EF-614A626035C8}"/>
              </c:ext>
            </c:extLst>
          </c:dPt>
          <c:cat>
            <c:strRef>
              <c:f>Sheet1!$A$2:$A$5</c:f>
              <c:strCache>
                <c:ptCount val="3"/>
                <c:pt idx="0">
                  <c:v>페퍼로니</c:v>
                </c:pt>
                <c:pt idx="1">
                  <c:v>포테이토</c:v>
                </c:pt>
                <c:pt idx="2">
                  <c:v>고구마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5.5</c:v>
                </c:pt>
                <c:pt idx="1">
                  <c:v>4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9C-4E5C-B63F-D1454B144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Hjjj’s</a:t>
            </a:r>
            <a:r>
              <a:rPr lang="ko-KR" altLang="en-US" dirty="0"/>
              <a:t> </a:t>
            </a:r>
            <a:r>
              <a:rPr lang="en-US" altLang="ko-KR" dirty="0"/>
              <a:t>Template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err="1"/>
              <a:t>깔끔</a:t>
            </a:r>
            <a:r>
              <a:rPr lang="en-US" altLang="ko-KR" dirty="0"/>
              <a:t> </a:t>
            </a:r>
            <a:r>
              <a:rPr lang="ko-KR" altLang="en-US" dirty="0"/>
              <a:t>템플릿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2017.09.02</a:t>
            </a:r>
          </a:p>
          <a:p>
            <a:r>
              <a:rPr lang="en-US" altLang="ko-KR" dirty="0"/>
              <a:t>By </a:t>
            </a:r>
            <a:r>
              <a:rPr lang="en-US" altLang="ko-KR" dirty="0" err="1"/>
              <a:t>Hjjj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B6E099-8948-4046-B164-33469AE06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짜장면</a:t>
            </a:r>
            <a:endParaRPr lang="en-US" altLang="ko-KR" dirty="0"/>
          </a:p>
          <a:p>
            <a:r>
              <a:rPr lang="ko-KR" altLang="en-US" dirty="0"/>
              <a:t>피자</a:t>
            </a:r>
            <a:endParaRPr lang="en-US" altLang="ko-KR" dirty="0"/>
          </a:p>
          <a:p>
            <a:r>
              <a:rPr lang="ko-KR" altLang="en-US" dirty="0"/>
              <a:t>곱창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FF40D-D4DA-40D4-871A-1267F3579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  <a:p>
            <a:r>
              <a:rPr lang="en-US" altLang="ko-KR" dirty="0"/>
              <a:t>02</a:t>
            </a:r>
          </a:p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짜장면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맛있는 짜장면</a:t>
            </a:r>
            <a:r>
              <a:rPr lang="en-US" altLang="ko-KR" dirty="0"/>
              <a:t>, </a:t>
            </a:r>
            <a:r>
              <a:rPr lang="ko-KR" altLang="en-US" dirty="0"/>
              <a:t>저는 고춧가루를 뿌려 먹습니다</a:t>
            </a:r>
          </a:p>
        </p:txBody>
      </p:sp>
    </p:spTree>
    <p:extLst>
      <p:ext uri="{BB962C8B-B14F-4D97-AF65-F5344CB8AC3E}">
        <p14:creationId xmlns:p14="http://schemas.microsoft.com/office/powerpoint/2010/main" val="59200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짜장면이란 짜장면입니다</a:t>
            </a:r>
            <a:r>
              <a:rPr lang="en-US" altLang="ko-KR" dirty="0"/>
              <a:t>. </a:t>
            </a:r>
            <a:r>
              <a:rPr lang="ko-KR" altLang="en-US" dirty="0"/>
              <a:t>저는 고춧가루를 뿌려 먹는 것을 좋아합니다</a:t>
            </a:r>
            <a:r>
              <a:rPr lang="en-US" altLang="ko-KR" dirty="0"/>
              <a:t>. </a:t>
            </a:r>
            <a:r>
              <a:rPr lang="ko-KR" altLang="en-US" dirty="0"/>
              <a:t>짬뽕도 좋아하지만 개인적으론 짜장면을 좀더 좋아합니다</a:t>
            </a:r>
            <a:r>
              <a:rPr lang="en-US" altLang="ko-KR" dirty="0"/>
              <a:t>. </a:t>
            </a:r>
            <a:r>
              <a:rPr lang="ko-KR" altLang="en-US" dirty="0"/>
              <a:t>짬뽕에 있는 해물을 그리 좋아하는 편이 아니기 때문입니다</a:t>
            </a:r>
            <a:r>
              <a:rPr lang="en-US" altLang="ko-KR" dirty="0"/>
              <a:t>. </a:t>
            </a:r>
            <a:r>
              <a:rPr lang="ko-KR" altLang="en-US" dirty="0"/>
              <a:t>하지만 홍합은 좋아합니다</a:t>
            </a:r>
            <a:r>
              <a:rPr lang="en-US" altLang="ko-KR" dirty="0"/>
              <a:t>. </a:t>
            </a:r>
            <a:r>
              <a:rPr lang="ko-KR" altLang="en-US" dirty="0"/>
              <a:t>홍합탕은 맛있습니다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짜장면이란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18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피자는 맛있습니다</a:t>
            </a:r>
          </a:p>
        </p:txBody>
      </p:sp>
    </p:spTree>
    <p:extLst>
      <p:ext uri="{BB962C8B-B14F-4D97-AF65-F5344CB8AC3E}">
        <p14:creationId xmlns:p14="http://schemas.microsoft.com/office/powerpoint/2010/main" val="234227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4">
            <a:extLst>
              <a:ext uri="{FF2B5EF4-FFF2-40B4-BE49-F238E27FC236}">
                <a16:creationId xmlns:a16="http://schemas.microsoft.com/office/drawing/2014/main" id="{7F5B1E38-19FE-4F81-ABB5-365845066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피자는 맛있습니다</a:t>
            </a:r>
            <a:r>
              <a:rPr lang="en-US" altLang="ko-KR" dirty="0"/>
              <a:t>. </a:t>
            </a:r>
            <a:r>
              <a:rPr lang="ko-KR" altLang="en-US" dirty="0"/>
              <a:t>특히 피자스쿨의 피자는 가격도 싸서 정말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양식의 종류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2" name="그림 개체 틀 31" descr="피자">
            <a:extLst>
              <a:ext uri="{FF2B5EF4-FFF2-40B4-BE49-F238E27FC236}">
                <a16:creationId xmlns:a16="http://schemas.microsoft.com/office/drawing/2014/main" id="{E242DA09-7883-477E-9299-8EE6D648684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27" name="내용 개체 틀 26">
            <a:extLst>
              <a:ext uri="{FF2B5EF4-FFF2-40B4-BE49-F238E27FC236}">
                <a16:creationId xmlns:a16="http://schemas.microsoft.com/office/drawing/2014/main" id="{E5998DB8-E610-42F1-A9A7-448FE2CE19F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핫도그도 맛있습니다</a:t>
            </a:r>
            <a:r>
              <a:rPr lang="en-US" altLang="ko-KR" dirty="0"/>
              <a:t>. </a:t>
            </a:r>
            <a:r>
              <a:rPr lang="ko-KR" altLang="en-US" dirty="0"/>
              <a:t>요즘엔 </a:t>
            </a:r>
            <a:r>
              <a:rPr lang="en-US" altLang="ko-KR" dirty="0"/>
              <a:t>PC</a:t>
            </a:r>
            <a:r>
              <a:rPr lang="ko-KR" altLang="en-US" dirty="0"/>
              <a:t>방에서 핫도그를 많이 팝니다</a:t>
            </a:r>
            <a:r>
              <a:rPr lang="en-US" altLang="ko-KR" dirty="0"/>
              <a:t>. </a:t>
            </a:r>
            <a:r>
              <a:rPr lang="ko-KR" altLang="en-US" dirty="0"/>
              <a:t>맛있습니다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내용 개체 틀 27">
            <a:extLst>
              <a:ext uri="{FF2B5EF4-FFF2-40B4-BE49-F238E27FC236}">
                <a16:creationId xmlns:a16="http://schemas.microsoft.com/office/drawing/2014/main" id="{F2B181B4-6884-4B76-9296-A18547C5002C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ko-KR" altLang="en-US" dirty="0"/>
              <a:t>햄버거도 좋습니다</a:t>
            </a:r>
            <a:r>
              <a:rPr lang="en-US" altLang="ko-KR" dirty="0"/>
              <a:t>. </a:t>
            </a:r>
            <a:r>
              <a:rPr lang="ko-KR" altLang="en-US" dirty="0"/>
              <a:t>감자튀김을 산처럼 쌓아 놓고 먹어보고 싶습니다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4" name="그림 개체 틀 33" descr="핫도그">
            <a:extLst>
              <a:ext uri="{FF2B5EF4-FFF2-40B4-BE49-F238E27FC236}">
                <a16:creationId xmlns:a16="http://schemas.microsoft.com/office/drawing/2014/main" id="{C21955A2-8390-46DB-8AB3-50D5A82EAAA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pic>
        <p:nvPicPr>
          <p:cNvPr id="36" name="그림 개체 틀 35" descr="햄버거와 음료">
            <a:extLst>
              <a:ext uri="{FF2B5EF4-FFF2-40B4-BE49-F238E27FC236}">
                <a16:creationId xmlns:a16="http://schemas.microsoft.com/office/drawing/2014/main" id="{56622267-B223-4ADB-BCC4-BE32E66B348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129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54B0911-3146-4F92-BD8A-B950BD6A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나의 선호 피자는 </a:t>
            </a:r>
            <a:r>
              <a:rPr lang="ko-KR" altLang="en-US" sz="2800" b="1" dirty="0">
                <a:solidFill>
                  <a:srgbClr val="F1404B"/>
                </a:solidFill>
              </a:rPr>
              <a:t>세 가지</a:t>
            </a:r>
            <a:r>
              <a:rPr lang="ko-KR" altLang="en-US" dirty="0"/>
              <a:t>가 있다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sz="2800" b="1" dirty="0" err="1">
                <a:solidFill>
                  <a:srgbClr val="F1404B"/>
                </a:solidFill>
              </a:rPr>
              <a:t>페퍼로니</a:t>
            </a:r>
            <a:r>
              <a:rPr lang="ko-KR" altLang="en-US" sz="2800" b="1" dirty="0">
                <a:solidFill>
                  <a:srgbClr val="F1404B"/>
                </a:solidFill>
              </a:rPr>
              <a:t> 피자</a:t>
            </a:r>
            <a:r>
              <a:rPr lang="ko-KR" altLang="en-US" dirty="0"/>
              <a:t>의 선호도가 가장 높다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rgbClr val="F1404B"/>
                </a:solidFill>
              </a:rPr>
              <a:t>고구마</a:t>
            </a:r>
            <a:r>
              <a:rPr lang="ko-KR" altLang="en-US" dirty="0"/>
              <a:t>는 </a:t>
            </a:r>
            <a:r>
              <a:rPr lang="ko-KR" altLang="en-US" sz="2800" b="1" dirty="0">
                <a:solidFill>
                  <a:srgbClr val="F1404B"/>
                </a:solidFill>
              </a:rPr>
              <a:t>가끔씩</a:t>
            </a:r>
            <a:r>
              <a:rPr lang="ko-KR" altLang="en-US" dirty="0"/>
              <a:t> 먹기에 좋은 메뉴다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피자 선호도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F74F93AF-F947-4C5F-8FF6-18995FB67958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873171976"/>
              </p:ext>
            </p:extLst>
          </p:nvPr>
        </p:nvGraphicFramePr>
        <p:xfrm>
          <a:off x="1511300" y="1854200"/>
          <a:ext cx="3805238" cy="380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474411C-7823-4F64-BBED-04C53DC5E3FF}"/>
              </a:ext>
            </a:extLst>
          </p:cNvPr>
          <p:cNvCxnSpPr>
            <a:cxnSpLocks/>
          </p:cNvCxnSpPr>
          <p:nvPr/>
        </p:nvCxnSpPr>
        <p:spPr>
          <a:xfrm>
            <a:off x="5448301" y="2146300"/>
            <a:ext cx="0" cy="546100"/>
          </a:xfrm>
          <a:prstGeom prst="line">
            <a:avLst/>
          </a:prstGeom>
          <a:ln w="76200">
            <a:solidFill>
              <a:srgbClr val="F14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BC5F0CB-FFBE-443D-A87A-88D89584964E}"/>
              </a:ext>
            </a:extLst>
          </p:cNvPr>
          <p:cNvCxnSpPr>
            <a:cxnSpLocks/>
          </p:cNvCxnSpPr>
          <p:nvPr/>
        </p:nvCxnSpPr>
        <p:spPr>
          <a:xfrm>
            <a:off x="5448301" y="3155950"/>
            <a:ext cx="0" cy="546100"/>
          </a:xfrm>
          <a:prstGeom prst="line">
            <a:avLst/>
          </a:prstGeom>
          <a:ln w="76200">
            <a:solidFill>
              <a:srgbClr val="F14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1627D1-1FCE-481F-9D23-1C19199F88E9}"/>
              </a:ext>
            </a:extLst>
          </p:cNvPr>
          <p:cNvCxnSpPr>
            <a:cxnSpLocks/>
          </p:cNvCxnSpPr>
          <p:nvPr/>
        </p:nvCxnSpPr>
        <p:spPr>
          <a:xfrm>
            <a:off x="5448301" y="4152900"/>
            <a:ext cx="0" cy="546100"/>
          </a:xfrm>
          <a:prstGeom prst="line">
            <a:avLst/>
          </a:prstGeom>
          <a:ln w="76200">
            <a:solidFill>
              <a:srgbClr val="F14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17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026" name="Picture 2" descr="피자, 슬라이스, 이탈리아의, 토핑, 저녁 식사, 점심 식사, 치즈, 패스트 푸드">
            <a:extLst>
              <a:ext uri="{FF2B5EF4-FFF2-40B4-BE49-F238E27FC236}">
                <a16:creationId xmlns:a16="http://schemas.microsoft.com/office/drawing/2014/main" id="{E76E818F-500B-4094-945D-A982305F3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8924">
            <a:off x="736601" y="1949980"/>
            <a:ext cx="4991100" cy="293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크, 도시, 피자">
            <a:extLst>
              <a:ext uri="{FF2B5EF4-FFF2-40B4-BE49-F238E27FC236}">
                <a16:creationId xmlns:a16="http://schemas.microsoft.com/office/drawing/2014/main" id="{E79C55D3-2B4D-4B96-9F5D-844F671DB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156">
            <a:off x="6749950" y="1259938"/>
            <a:ext cx="4584700" cy="305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F9CF5D-2D57-406A-96F7-ED8EF1818E81}"/>
              </a:ext>
            </a:extLst>
          </p:cNvPr>
          <p:cNvSpPr txBox="1"/>
          <p:nvPr/>
        </p:nvSpPr>
        <p:spPr>
          <a:xfrm>
            <a:off x="4188928" y="5103662"/>
            <a:ext cx="4001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F1404B"/>
                </a:solidFill>
                <a:latin typeface="+mj-lt"/>
              </a:rPr>
              <a:t>피자</a:t>
            </a:r>
            <a:r>
              <a:rPr lang="ko-KR" altLang="en-US" sz="3600" b="1" dirty="0">
                <a:solidFill>
                  <a:srgbClr val="F1404B"/>
                </a:solidFill>
                <a:latin typeface="+mj-lt"/>
              </a:rPr>
              <a:t>는</a:t>
            </a:r>
            <a:r>
              <a:rPr lang="ko-KR" altLang="en-US" sz="4400" b="1" dirty="0">
                <a:solidFill>
                  <a:srgbClr val="DDDFE6"/>
                </a:solidFill>
                <a:latin typeface="+mj-lt"/>
              </a:rPr>
              <a:t> </a:t>
            </a:r>
            <a:r>
              <a:rPr lang="ko-KR" altLang="en-US" sz="4400" b="1" dirty="0">
                <a:solidFill>
                  <a:srgbClr val="252C41"/>
                </a:solidFill>
                <a:latin typeface="+mj-lt"/>
              </a:rPr>
              <a:t>맛있다</a:t>
            </a:r>
            <a:r>
              <a:rPr lang="en-US" altLang="ko-KR" sz="6000" b="1" dirty="0">
                <a:solidFill>
                  <a:srgbClr val="252C41"/>
                </a:solidFill>
                <a:latin typeface="+mj-lt"/>
              </a:rPr>
              <a:t>!</a:t>
            </a:r>
            <a:endParaRPr lang="ko-KR" altLang="en-US" sz="4400" b="1" dirty="0">
              <a:solidFill>
                <a:srgbClr val="252C4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146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128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한둥근체 돋움</vt:lpstr>
      <vt:lpstr>한둥근체 제목</vt:lpstr>
      <vt:lpstr>Arial</vt:lpstr>
      <vt:lpstr>Office 테마</vt:lpstr>
      <vt:lpstr>깔끔 템플릿</vt:lpstr>
      <vt:lpstr>PowerPoint 프레젠테이션</vt:lpstr>
      <vt:lpstr>짜장면</vt:lpstr>
      <vt:lpstr>짜장면이란?</vt:lpstr>
      <vt:lpstr>피자</vt:lpstr>
      <vt:lpstr>양식의 종류</vt:lpstr>
      <vt:lpstr>피자 선호도</vt:lpstr>
      <vt:lpstr>피자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안 현정</cp:lastModifiedBy>
  <cp:revision>160</cp:revision>
  <dcterms:created xsi:type="dcterms:W3CDTF">2017-09-02T05:32:31Z</dcterms:created>
  <dcterms:modified xsi:type="dcterms:W3CDTF">2018-09-14T07:26:36Z</dcterms:modified>
</cp:coreProperties>
</file>