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h9SnnVJeW4YqS/AQeFVYs3rgWe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customschemas.google.com/relationships/presentationmetadata" Target="metadata"/><Relationship Id="rId10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gun Gothic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</a:endParaRPr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3855842" y="9440652"/>
            <a:ext cx="2949785" cy="498691"/>
          </a:xfrm>
          <a:prstGeom prst="rect">
            <a:avLst/>
          </a:prstGeom>
          <a:noFill/>
          <a:ln>
            <a:noFill/>
          </a:ln>
        </p:spPr>
        <p:txBody>
          <a:bodyPr anchorCtr="0" anchor="b" bIns="45550" lIns="91125" spcFirstLastPara="1" rIns="91125" wrap="square" tIns="455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">
  <p:cSld name="1_Cover">
    <p:bg>
      <p:bgPr>
        <a:solidFill>
          <a:srgbClr val="000000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idx="1" type="body"/>
          </p:nvPr>
        </p:nvSpPr>
        <p:spPr>
          <a:xfrm>
            <a:off x="431801" y="2087034"/>
            <a:ext cx="11315700" cy="124671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Malgun Gothic"/>
              <a:buNone/>
              <a:defRPr b="1"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533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Char char="•"/>
              <a:defRPr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533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Char char="•"/>
              <a:defRPr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5334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Char char="•"/>
              <a:defRPr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5334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800"/>
              <a:buChar char="•"/>
              <a:defRPr sz="4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algun Gothic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algun Gothic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hyperlink" Target="https://www.youtube.com/watch?v=Ejc_IwN0jgs" TargetMode="External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idx="1" type="body"/>
          </p:nvPr>
        </p:nvSpPr>
        <p:spPr>
          <a:xfrm>
            <a:off x="683489" y="2100769"/>
            <a:ext cx="11315700" cy="26902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6000"/>
              <a:buFont typeface="Arial"/>
              <a:buNone/>
            </a:pPr>
            <a:r>
              <a:rPr lang="en-US" sz="6000">
                <a:latin typeface="Arial"/>
                <a:ea typeface="Arial"/>
                <a:cs typeface="Arial"/>
                <a:sym typeface="Arial"/>
              </a:rPr>
              <a:t>Working Process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n-US" sz="32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YouTube Shorts data collection</a:t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/>
        </p:nvSpPr>
        <p:spPr>
          <a:xfrm>
            <a:off x="407987" y="724518"/>
            <a:ext cx="11376026" cy="7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4" lvl="0" marL="3429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YouTube URL</a:t>
            </a:r>
            <a:endParaRPr/>
          </a:p>
          <a:p>
            <a:pPr indent="-342904" lvl="0" marL="34290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lang="en-US" sz="1867">
                <a:solidFill>
                  <a:schemeClr val="dk1"/>
                </a:solidFill>
              </a:rPr>
              <a:t>Click the url and check the YouTube channel</a:t>
            </a:r>
            <a:endParaRPr/>
          </a:p>
        </p:txBody>
      </p:sp>
      <p:cxnSp>
        <p:nvCxnSpPr>
          <p:cNvPr id="98" name="Google Shape;98;p2"/>
          <p:cNvCxnSpPr/>
          <p:nvPr/>
        </p:nvCxnSpPr>
        <p:spPr>
          <a:xfrm>
            <a:off x="497840" y="721360"/>
            <a:ext cx="11286173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9" name="Google Shape;99;p2"/>
          <p:cNvSpPr txBox="1"/>
          <p:nvPr/>
        </p:nvSpPr>
        <p:spPr>
          <a:xfrm>
            <a:off x="497840" y="299234"/>
            <a:ext cx="11997459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Check Shared Google Sheet</a:t>
            </a:r>
            <a:endParaRPr b="1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975" y="1712688"/>
            <a:ext cx="11747626" cy="3841287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"/>
          <p:cNvSpPr txBox="1"/>
          <p:nvPr/>
        </p:nvSpPr>
        <p:spPr>
          <a:xfrm>
            <a:off x="4235586" y="1568417"/>
            <a:ext cx="4557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850" y="1909100"/>
            <a:ext cx="7276476" cy="464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"/>
          <p:cNvSpPr txBox="1"/>
          <p:nvPr/>
        </p:nvSpPr>
        <p:spPr>
          <a:xfrm>
            <a:off x="407987" y="724518"/>
            <a:ext cx="11376026" cy="7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4" lvl="0" marL="3429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you click the youtube url then you will be led to the channel homepage</a:t>
            </a:r>
            <a:endParaRPr/>
          </a:p>
          <a:p>
            <a:pPr indent="-342904" lvl="0" marL="34290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Shorts tab</a:t>
            </a:r>
            <a:endParaRPr/>
          </a:p>
          <a:p>
            <a:pPr indent="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8" name="Google Shape;108;p3"/>
          <p:cNvCxnSpPr/>
          <p:nvPr/>
        </p:nvCxnSpPr>
        <p:spPr>
          <a:xfrm>
            <a:off x="497840" y="721360"/>
            <a:ext cx="11286173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9" name="Google Shape;109;p3"/>
          <p:cNvSpPr txBox="1"/>
          <p:nvPr/>
        </p:nvSpPr>
        <p:spPr>
          <a:xfrm>
            <a:off x="497840" y="299234"/>
            <a:ext cx="11997459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2-1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Collecting Process</a:t>
            </a:r>
            <a:endParaRPr b="1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 flipH="1" rot="10800000">
            <a:off x="1249680" y="4411648"/>
            <a:ext cx="426720" cy="160351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1235253" y="4165427"/>
            <a:ext cx="4555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"/>
          <p:cNvSpPr txBox="1"/>
          <p:nvPr/>
        </p:nvSpPr>
        <p:spPr>
          <a:xfrm>
            <a:off x="407987" y="724518"/>
            <a:ext cx="11376026" cy="7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4" lvl="0" marL="3429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 to the Shorts page</a:t>
            </a:r>
            <a:endParaRPr/>
          </a:p>
          <a:p>
            <a:pPr indent="-342904" lvl="0" marL="34290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latest short (Make sure that shorts option is latest)</a:t>
            </a:r>
            <a:endParaRPr/>
          </a:p>
        </p:txBody>
      </p:sp>
      <p:cxnSp>
        <p:nvCxnSpPr>
          <p:cNvPr id="117" name="Google Shape;117;p4"/>
          <p:cNvCxnSpPr/>
          <p:nvPr/>
        </p:nvCxnSpPr>
        <p:spPr>
          <a:xfrm>
            <a:off x="497840" y="721360"/>
            <a:ext cx="11286173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8" name="Google Shape;118;p4"/>
          <p:cNvSpPr txBox="1"/>
          <p:nvPr/>
        </p:nvSpPr>
        <p:spPr>
          <a:xfrm>
            <a:off x="497840" y="299234"/>
            <a:ext cx="11997459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2-2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Collecting Process</a:t>
            </a:r>
            <a:endParaRPr b="1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87" y="1568415"/>
            <a:ext cx="8267700" cy="4906108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4"/>
          <p:cNvSpPr/>
          <p:nvPr/>
        </p:nvSpPr>
        <p:spPr>
          <a:xfrm>
            <a:off x="407986" y="3552224"/>
            <a:ext cx="1380173" cy="2922299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1332585" y="6520857"/>
            <a:ext cx="45557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Click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407986" y="3257475"/>
            <a:ext cx="498794" cy="246448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/>
        </p:nvSpPr>
        <p:spPr>
          <a:xfrm>
            <a:off x="407987" y="724518"/>
            <a:ext cx="11376026" cy="7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4" lvl="0" marL="3429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Click the description and collect data below</a:t>
            </a:r>
            <a:endParaRPr/>
          </a:p>
          <a:p>
            <a:pPr indent="-342904" lvl="0" marL="34290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Shorts Name, Description</a:t>
            </a:r>
            <a:endParaRPr/>
          </a:p>
        </p:txBody>
      </p:sp>
      <p:cxnSp>
        <p:nvCxnSpPr>
          <p:cNvPr id="128" name="Google Shape;128;p5"/>
          <p:cNvCxnSpPr/>
          <p:nvPr/>
        </p:nvCxnSpPr>
        <p:spPr>
          <a:xfrm>
            <a:off x="497840" y="721360"/>
            <a:ext cx="11286173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9" name="Google Shape;129;p5"/>
          <p:cNvSpPr txBox="1"/>
          <p:nvPr/>
        </p:nvSpPr>
        <p:spPr>
          <a:xfrm>
            <a:off x="497840" y="299234"/>
            <a:ext cx="11997459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Collecting Process</a:t>
            </a:r>
            <a:endParaRPr b="1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3878460" y="3418067"/>
            <a:ext cx="550417" cy="6102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1" name="Google Shape;131;p5"/>
          <p:cNvGrpSpPr/>
          <p:nvPr/>
        </p:nvGrpSpPr>
        <p:grpSpPr>
          <a:xfrm>
            <a:off x="497840" y="1568414"/>
            <a:ext cx="3254099" cy="4553857"/>
            <a:chOff x="497840" y="1568414"/>
            <a:chExt cx="3254099" cy="4553857"/>
          </a:xfrm>
        </p:grpSpPr>
        <p:pic>
          <p:nvPicPr>
            <p:cNvPr id="132" name="Google Shape;132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97840" y="1568414"/>
              <a:ext cx="2917471" cy="4553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3" name="Google Shape;133;p5"/>
            <p:cNvSpPr/>
            <p:nvPr/>
          </p:nvSpPr>
          <p:spPr>
            <a:xfrm>
              <a:off x="3109412" y="5474218"/>
              <a:ext cx="305899" cy="32421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4" name="Google Shape;134;p5"/>
            <p:cNvSpPr txBox="1"/>
            <p:nvPr/>
          </p:nvSpPr>
          <p:spPr>
            <a:xfrm>
              <a:off x="3296365" y="5227997"/>
              <a:ext cx="45557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Click</a:t>
              </a:r>
              <a:endParaRPr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5" name="Google Shape;135;p5"/>
          <p:cNvGrpSpPr/>
          <p:nvPr/>
        </p:nvGrpSpPr>
        <p:grpSpPr>
          <a:xfrm>
            <a:off x="4784410" y="1522081"/>
            <a:ext cx="5501733" cy="4553857"/>
            <a:chOff x="4784410" y="1522081"/>
            <a:chExt cx="5501733" cy="4553857"/>
          </a:xfrm>
        </p:grpSpPr>
        <p:pic>
          <p:nvPicPr>
            <p:cNvPr id="136" name="Google Shape;136;p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144692" y="1522081"/>
              <a:ext cx="5141451" cy="45538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7" name="Google Shape;137;p5"/>
            <p:cNvSpPr/>
            <p:nvPr/>
          </p:nvSpPr>
          <p:spPr>
            <a:xfrm>
              <a:off x="7877971" y="2452662"/>
              <a:ext cx="526555" cy="30644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5216256" y="5724939"/>
              <a:ext cx="1900161" cy="311452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4784410" y="5675317"/>
              <a:ext cx="431528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Title</a:t>
              </a:r>
              <a:endParaRPr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>
              <a:off x="7938331" y="1568414"/>
              <a:ext cx="84350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Description</a:t>
              </a:r>
              <a:endParaRPr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7806412" y="1814635"/>
              <a:ext cx="1981644" cy="505009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8698280" y="2452662"/>
              <a:ext cx="526555" cy="30644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9524778" y="2473173"/>
              <a:ext cx="526555" cy="306440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80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44;p5"/>
            <p:cNvSpPr txBox="1"/>
            <p:nvPr/>
          </p:nvSpPr>
          <p:spPr>
            <a:xfrm>
              <a:off x="7907851" y="2756005"/>
              <a:ext cx="466794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Likes</a:t>
              </a:r>
              <a:endParaRPr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8702511" y="2756005"/>
              <a:ext cx="518091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Views</a:t>
              </a:r>
              <a:endParaRPr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6" name="Google Shape;146;p5"/>
            <p:cNvSpPr txBox="1"/>
            <p:nvPr/>
          </p:nvSpPr>
          <p:spPr>
            <a:xfrm>
              <a:off x="9548468" y="2756005"/>
              <a:ext cx="513282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solidFill>
                    <a:srgbClr val="FF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Dates</a:t>
              </a:r>
              <a:endParaRPr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"/>
          <p:cNvSpPr txBox="1"/>
          <p:nvPr/>
        </p:nvSpPr>
        <p:spPr>
          <a:xfrm>
            <a:off x="407987" y="724518"/>
            <a:ext cx="11376026" cy="79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4" lvl="0" marL="34290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Scroll down and repeat collecting data until target date</a:t>
            </a:r>
            <a:endParaRPr/>
          </a:p>
          <a:p>
            <a:pPr indent="-342904" lvl="0" marL="342904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67"/>
              <a:buFont typeface="Noto Sans Symbols"/>
              <a:buChar char="✔"/>
            </a:pPr>
            <a:r>
              <a:rPr b="0" i="0" lang="en-US" sz="18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 copy and paste the data at the Google Sheet Form</a:t>
            </a:r>
            <a:endParaRPr/>
          </a:p>
        </p:txBody>
      </p:sp>
      <p:cxnSp>
        <p:nvCxnSpPr>
          <p:cNvPr id="152" name="Google Shape;152;p6"/>
          <p:cNvCxnSpPr/>
          <p:nvPr/>
        </p:nvCxnSpPr>
        <p:spPr>
          <a:xfrm>
            <a:off x="497840" y="721360"/>
            <a:ext cx="11286173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3" name="Google Shape;153;p6"/>
          <p:cNvSpPr txBox="1"/>
          <p:nvPr/>
        </p:nvSpPr>
        <p:spPr>
          <a:xfrm>
            <a:off x="497840" y="299234"/>
            <a:ext cx="11997459" cy="3789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2-3</a:t>
            </a:r>
            <a:r>
              <a:rPr b="1" i="0" lang="en-US" sz="2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Data Collecting Process</a:t>
            </a:r>
            <a:endParaRPr b="1" i="0" sz="2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2735" y="1610116"/>
            <a:ext cx="4319774" cy="385243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 txBox="1"/>
          <p:nvPr/>
        </p:nvSpPr>
        <p:spPr>
          <a:xfrm>
            <a:off x="3125761" y="3254339"/>
            <a:ext cx="867545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Scroll down</a:t>
            </a:r>
            <a:endParaRPr sz="100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4961782" y="3123868"/>
            <a:ext cx="550417" cy="610263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7" name="Google Shape;157;p6"/>
          <p:cNvSpPr txBox="1"/>
          <p:nvPr/>
        </p:nvSpPr>
        <p:spPr>
          <a:xfrm>
            <a:off x="5571473" y="3825198"/>
            <a:ext cx="6212400" cy="13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Data collecting Reminder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This data collecting need to be done in </a:t>
            </a:r>
            <a:r>
              <a:rPr b="1"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00:00 KST to 23:59 KST (Korean Time)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Make sure that data are collected in Korean set language as Korean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algun Gothic"/>
              <a:buChar char="-"/>
            </a:pPr>
            <a:r>
              <a:rPr lang="en-US" sz="13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Do not collect them in translated language </a:t>
            </a:r>
            <a:r>
              <a:rPr lang="en-US" sz="1300" u="sng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Check link</a:t>
            </a:r>
            <a:endParaRPr sz="13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29475" y="1610125"/>
            <a:ext cx="6212525" cy="190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2024-04-02T08:57:56Z</dcterms:created>
  <dc:creator>HyunJun Lee</dc:creator>
</cp:coreProperties>
</file>