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9.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0.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7" r:id="rId1"/>
    <p:sldMasterId id="2147483698" r:id="rId2"/>
    <p:sldMasterId id="2147483699" r:id="rId3"/>
    <p:sldMasterId id="2147483700" r:id="rId4"/>
    <p:sldMasterId id="2147483701" r:id="rId5"/>
    <p:sldMasterId id="2147483702" r:id="rId6"/>
    <p:sldMasterId id="2147483703" r:id="rId7"/>
    <p:sldMasterId id="2147483704" r:id="rId8"/>
    <p:sldMasterId id="2147483705" r:id="rId9"/>
    <p:sldMasterId id="2147483706" r:id="rId10"/>
    <p:sldMasterId id="2147483707" r:id="rId11"/>
  </p:sldMasterIdLst>
  <p:notesMasterIdLst>
    <p:notesMasterId r:id="rId25"/>
  </p:notesMasterIdLst>
  <p:sldIdLst>
    <p:sldId id="256" r:id="rId12"/>
    <p:sldId id="257" r:id="rId13"/>
    <p:sldId id="267" r:id="rId14"/>
    <p:sldId id="258" r:id="rId15"/>
    <p:sldId id="259" r:id="rId16"/>
    <p:sldId id="260" r:id="rId17"/>
    <p:sldId id="261" r:id="rId18"/>
    <p:sldId id="262" r:id="rId19"/>
    <p:sldId id="263" r:id="rId20"/>
    <p:sldId id="264" r:id="rId21"/>
    <p:sldId id="265" r:id="rId22"/>
    <p:sldId id="266" r:id="rId23"/>
    <p:sldId id="268" r:id="rId24"/>
  </p:sldIdLst>
  <p:sldSz cx="12192000" cy="6858000"/>
  <p:notesSz cx="6797675" cy="9926638"/>
  <p:embeddedFontLst>
    <p:embeddedFont>
      <p:font typeface="Malgun Gothic" panose="020B0503020000020004" pitchFamily="50" charset="-127"/>
      <p:regular r:id="rId26"/>
      <p:bold r:id="rId27"/>
    </p:embeddedFont>
    <p:embeddedFont>
      <p:font typeface="Questrial" pitchFamily="2"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2">
          <p15:clr>
            <a:srgbClr val="A4A3A4"/>
          </p15:clr>
        </p15:guide>
        <p15:guide id="2" orient="horz" pos="4133">
          <p15:clr>
            <a:srgbClr val="A4A3A4"/>
          </p15:clr>
        </p15:guide>
        <p15:guide id="3" pos="7423">
          <p15:clr>
            <a:srgbClr val="A4A3A4"/>
          </p15:clr>
        </p15:guide>
      </p15:sldGuideLst>
    </p:ext>
    <p:ext uri="{2D200454-40CA-4A62-9FC3-DE9A4176ACB9}">
      <p15:notesGuideLst xmlns:p15="http://schemas.microsoft.com/office/powerpoint/2012/main">
        <p15:guide id="1" orient="horz" pos="3144">
          <p15:clr>
            <a:srgbClr val="A4A3A4"/>
          </p15:clr>
        </p15:guide>
        <p15:guide id="2" pos="2141">
          <p15:clr>
            <a:srgbClr val="A4A3A4"/>
          </p15:clr>
        </p15:guide>
        <p15:guide id="3" orient="horz" pos="3242">
          <p15:clr>
            <a:srgbClr val="A4A3A4"/>
          </p15:clr>
        </p15:guide>
        <p15:guide id="4" pos="2238">
          <p15:clr>
            <a:srgbClr val="A4A3A4"/>
          </p15:clr>
        </p15:guide>
        <p15:guide id="5" orient="horz" pos="3031">
          <p15:clr>
            <a:srgbClr val="A4A3A4"/>
          </p15:clr>
        </p15:guide>
        <p15:guide id="6" orient="horz" pos="3127">
          <p15:clr>
            <a:srgbClr val="A4A3A4"/>
          </p15:clr>
        </p15:guide>
        <p15:guide id="7" pos="20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4EC860-7285-4118-8807-7ECDA7408E00}" v="204" dt="2024-04-25T07:16:16.396"/>
  </p1510:revLst>
</p1510:revInfo>
</file>

<file path=ppt/tableStyles.xml><?xml version="1.0" encoding="utf-8"?>
<a:tblStyleLst xmlns:a="http://schemas.openxmlformats.org/drawingml/2006/main" def="{CCB729D8-2CBF-41DC-A7E3-2300B221B5AC}">
  <a:tblStyle styleId="{CCB729D8-2CBF-41DC-A7E3-2300B221B5A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186"/>
      </p:cViewPr>
      <p:guideLst>
        <p:guide orient="horz" pos="572"/>
        <p:guide orient="horz" pos="4133"/>
        <p:guide pos="7423"/>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44"/>
        <p:guide pos="2141"/>
        <p:guide orient="horz" pos="3242"/>
        <p:guide pos="2238"/>
        <p:guide orient="horz" pos="3031"/>
        <p:guide orient="horz" pos="3127"/>
        <p:guide pos="20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font" Target="fonts/font1.fntdata"/><Relationship Id="rId3" Type="http://schemas.openxmlformats.org/officeDocument/2006/relationships/slideMaster" Target="slideMasters/slideMaster3.xml"/><Relationship Id="rId21" Type="http://schemas.openxmlformats.org/officeDocument/2006/relationships/slide" Target="slides/slide10.xml"/><Relationship Id="rId34"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font" Target="fonts/font3.fntdata"/><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font" Target="fonts/font2.fntdata"/><Relationship Id="rId30" Type="http://schemas.openxmlformats.org/officeDocument/2006/relationships/viewProps" Target="viewProps.xml"/><Relationship Id="rId8" Type="http://schemas.openxmlformats.org/officeDocument/2006/relationships/slideMaster" Target="slideMasters/slideMaster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Jun Lee" userId="56d946bb-334e-4ab8-9629-33133686c82a" providerId="ADAL" clId="{8D4EC860-7285-4118-8807-7ECDA7408E00}"/>
    <pc:docChg chg="undo redo custSel addSld modSld">
      <pc:chgData name="HyunJun Lee" userId="56d946bb-334e-4ab8-9629-33133686c82a" providerId="ADAL" clId="{8D4EC860-7285-4118-8807-7ECDA7408E00}" dt="2024-04-25T07:35:17.443" v="2854"/>
      <pc:docMkLst>
        <pc:docMk/>
      </pc:docMkLst>
      <pc:sldChg chg="modSp mod">
        <pc:chgData name="HyunJun Lee" userId="56d946bb-334e-4ab8-9629-33133686c82a" providerId="ADAL" clId="{8D4EC860-7285-4118-8807-7ECDA7408E00}" dt="2024-04-24T09:05:14.997" v="43" actId="5793"/>
        <pc:sldMkLst>
          <pc:docMk/>
          <pc:sldMk cId="0" sldId="260"/>
        </pc:sldMkLst>
        <pc:spChg chg="mod">
          <ac:chgData name="HyunJun Lee" userId="56d946bb-334e-4ab8-9629-33133686c82a" providerId="ADAL" clId="{8D4EC860-7285-4118-8807-7ECDA7408E00}" dt="2024-04-24T09:05:14.997" v="43" actId="5793"/>
          <ac:spMkLst>
            <pc:docMk/>
            <pc:sldMk cId="0" sldId="260"/>
            <ac:spMk id="429" creationId="{00000000-0000-0000-0000-000000000000}"/>
          </ac:spMkLst>
        </pc:spChg>
      </pc:sldChg>
      <pc:sldChg chg="modSp mod modShow">
        <pc:chgData name="HyunJun Lee" userId="56d946bb-334e-4ab8-9629-33133686c82a" providerId="ADAL" clId="{8D4EC860-7285-4118-8807-7ECDA7408E00}" dt="2024-04-24T09:44:51.470" v="2425" actId="729"/>
        <pc:sldMkLst>
          <pc:docMk/>
          <pc:sldMk cId="0" sldId="261"/>
        </pc:sldMkLst>
        <pc:spChg chg="mod">
          <ac:chgData name="HyunJun Lee" userId="56d946bb-334e-4ab8-9629-33133686c82a" providerId="ADAL" clId="{8D4EC860-7285-4118-8807-7ECDA7408E00}" dt="2024-04-24T09:01:19.965" v="31"/>
          <ac:spMkLst>
            <pc:docMk/>
            <pc:sldMk cId="0" sldId="261"/>
            <ac:spMk id="441" creationId="{00000000-0000-0000-0000-000000000000}"/>
          </ac:spMkLst>
        </pc:spChg>
      </pc:sldChg>
      <pc:sldChg chg="addSp modSp mod">
        <pc:chgData name="HyunJun Lee" userId="56d946bb-334e-4ab8-9629-33133686c82a" providerId="ADAL" clId="{8D4EC860-7285-4118-8807-7ECDA7408E00}" dt="2024-04-24T09:05:44.816" v="52" actId="20577"/>
        <pc:sldMkLst>
          <pc:docMk/>
          <pc:sldMk cId="0" sldId="262"/>
        </pc:sldMkLst>
        <pc:spChg chg="add mod">
          <ac:chgData name="HyunJun Lee" userId="56d946bb-334e-4ab8-9629-33133686c82a" providerId="ADAL" clId="{8D4EC860-7285-4118-8807-7ECDA7408E00}" dt="2024-04-24T09:05:44.816" v="52" actId="20577"/>
          <ac:spMkLst>
            <pc:docMk/>
            <pc:sldMk cId="0" sldId="262"/>
            <ac:spMk id="2" creationId="{0599051A-421B-1CCB-11DD-601150F1A52A}"/>
          </ac:spMkLst>
        </pc:spChg>
        <pc:spChg chg="mod">
          <ac:chgData name="HyunJun Lee" userId="56d946bb-334e-4ab8-9629-33133686c82a" providerId="ADAL" clId="{8D4EC860-7285-4118-8807-7ECDA7408E00}" dt="2024-04-24T09:05:25.322" v="44" actId="113"/>
          <ac:spMkLst>
            <pc:docMk/>
            <pc:sldMk cId="0" sldId="262"/>
            <ac:spMk id="449" creationId="{00000000-0000-0000-0000-000000000000}"/>
          </ac:spMkLst>
        </pc:spChg>
        <pc:spChg chg="mod">
          <ac:chgData name="HyunJun Lee" userId="56d946bb-334e-4ab8-9629-33133686c82a" providerId="ADAL" clId="{8D4EC860-7285-4118-8807-7ECDA7408E00}" dt="2024-04-24T09:05:25.322" v="44" actId="113"/>
          <ac:spMkLst>
            <pc:docMk/>
            <pc:sldMk cId="0" sldId="262"/>
            <ac:spMk id="450" creationId="{00000000-0000-0000-0000-000000000000}"/>
          </ac:spMkLst>
        </pc:spChg>
      </pc:sldChg>
      <pc:sldChg chg="mod modShow">
        <pc:chgData name="HyunJun Lee" userId="56d946bb-334e-4ab8-9629-33133686c82a" providerId="ADAL" clId="{8D4EC860-7285-4118-8807-7ECDA7408E00}" dt="2024-04-24T09:06:33.998" v="53" actId="729"/>
        <pc:sldMkLst>
          <pc:docMk/>
          <pc:sldMk cId="0" sldId="263"/>
        </pc:sldMkLst>
      </pc:sldChg>
      <pc:sldChg chg="delSp modSp mod">
        <pc:chgData name="HyunJun Lee" userId="56d946bb-334e-4ab8-9629-33133686c82a" providerId="ADAL" clId="{8D4EC860-7285-4118-8807-7ECDA7408E00}" dt="2024-04-24T09:46:45.838" v="2515" actId="20577"/>
        <pc:sldMkLst>
          <pc:docMk/>
          <pc:sldMk cId="0" sldId="264"/>
        </pc:sldMkLst>
        <pc:spChg chg="mod">
          <ac:chgData name="HyunJun Lee" userId="56d946bb-334e-4ab8-9629-33133686c82a" providerId="ADAL" clId="{8D4EC860-7285-4118-8807-7ECDA7408E00}" dt="2024-04-24T09:46:45.838" v="2515" actId="20577"/>
          <ac:spMkLst>
            <pc:docMk/>
            <pc:sldMk cId="0" sldId="264"/>
            <ac:spMk id="488" creationId="{00000000-0000-0000-0000-000000000000}"/>
          </ac:spMkLst>
        </pc:spChg>
        <pc:spChg chg="del mod">
          <ac:chgData name="HyunJun Lee" userId="56d946bb-334e-4ab8-9629-33133686c82a" providerId="ADAL" clId="{8D4EC860-7285-4118-8807-7ECDA7408E00}" dt="2024-04-24T09:46:00.827" v="2433" actId="478"/>
          <ac:spMkLst>
            <pc:docMk/>
            <pc:sldMk cId="0" sldId="264"/>
            <ac:spMk id="490" creationId="{00000000-0000-0000-0000-000000000000}"/>
          </ac:spMkLst>
        </pc:spChg>
        <pc:spChg chg="del">
          <ac:chgData name="HyunJun Lee" userId="56d946bb-334e-4ab8-9629-33133686c82a" providerId="ADAL" clId="{8D4EC860-7285-4118-8807-7ECDA7408E00}" dt="2024-04-24T09:45:54.263" v="2429" actId="478"/>
          <ac:spMkLst>
            <pc:docMk/>
            <pc:sldMk cId="0" sldId="264"/>
            <ac:spMk id="491" creationId="{00000000-0000-0000-0000-000000000000}"/>
          </ac:spMkLst>
        </pc:spChg>
      </pc:sldChg>
      <pc:sldChg chg="addSp delSp modSp mod">
        <pc:chgData name="HyunJun Lee" userId="56d946bb-334e-4ab8-9629-33133686c82a" providerId="ADAL" clId="{8D4EC860-7285-4118-8807-7ECDA7408E00}" dt="2024-04-25T04:22:19.845" v="2635" actId="20577"/>
        <pc:sldMkLst>
          <pc:docMk/>
          <pc:sldMk cId="0" sldId="265"/>
        </pc:sldMkLst>
        <pc:spChg chg="add del mod">
          <ac:chgData name="HyunJun Lee" userId="56d946bb-334e-4ab8-9629-33133686c82a" providerId="ADAL" clId="{8D4EC860-7285-4118-8807-7ECDA7408E00}" dt="2024-04-24T09:23:04.868" v="567" actId="478"/>
          <ac:spMkLst>
            <pc:docMk/>
            <pc:sldMk cId="0" sldId="265"/>
            <ac:spMk id="2" creationId="{2892C072-4724-F887-8705-704CA91AC351}"/>
          </ac:spMkLst>
        </pc:spChg>
        <pc:spChg chg="add del mod">
          <ac:chgData name="HyunJun Lee" userId="56d946bb-334e-4ab8-9629-33133686c82a" providerId="ADAL" clId="{8D4EC860-7285-4118-8807-7ECDA7408E00}" dt="2024-04-24T09:23:04.868" v="567" actId="478"/>
          <ac:spMkLst>
            <pc:docMk/>
            <pc:sldMk cId="0" sldId="265"/>
            <ac:spMk id="3" creationId="{B64C84B9-0640-55ED-5A1C-4BF49C447FF8}"/>
          </ac:spMkLst>
        </pc:spChg>
        <pc:spChg chg="add mod topLvl">
          <ac:chgData name="HyunJun Lee" userId="56d946bb-334e-4ab8-9629-33133686c82a" providerId="ADAL" clId="{8D4EC860-7285-4118-8807-7ECDA7408E00}" dt="2024-04-25T04:19:06.840" v="2557" actId="20577"/>
          <ac:spMkLst>
            <pc:docMk/>
            <pc:sldMk cId="0" sldId="265"/>
            <ac:spMk id="4" creationId="{BAE43B18-CF33-3D6E-FA2C-9CFC5008C3D7}"/>
          </ac:spMkLst>
        </pc:spChg>
        <pc:spChg chg="add mod topLvl">
          <ac:chgData name="HyunJun Lee" userId="56d946bb-334e-4ab8-9629-33133686c82a" providerId="ADAL" clId="{8D4EC860-7285-4118-8807-7ECDA7408E00}" dt="2024-04-25T04:18:38.458" v="2527" actId="255"/>
          <ac:spMkLst>
            <pc:docMk/>
            <pc:sldMk cId="0" sldId="265"/>
            <ac:spMk id="5" creationId="{7B64E63C-94C4-7702-A205-111A3D404018}"/>
          </ac:spMkLst>
        </pc:spChg>
        <pc:spChg chg="add mod topLvl">
          <ac:chgData name="HyunJun Lee" userId="56d946bb-334e-4ab8-9629-33133686c82a" providerId="ADAL" clId="{8D4EC860-7285-4118-8807-7ECDA7408E00}" dt="2024-04-25T04:19:09.572" v="2558" actId="20577"/>
          <ac:spMkLst>
            <pc:docMk/>
            <pc:sldMk cId="0" sldId="265"/>
            <ac:spMk id="6" creationId="{2C70A0A4-0109-AC1C-7EB4-8C95718C4162}"/>
          </ac:spMkLst>
        </pc:spChg>
        <pc:spChg chg="add del mod">
          <ac:chgData name="HyunJun Lee" userId="56d946bb-334e-4ab8-9629-33133686c82a" providerId="ADAL" clId="{8D4EC860-7285-4118-8807-7ECDA7408E00}" dt="2024-04-24T09:32:27.566" v="1576"/>
          <ac:spMkLst>
            <pc:docMk/>
            <pc:sldMk cId="0" sldId="265"/>
            <ac:spMk id="7" creationId="{C7A36D86-5BA1-17E8-0C3F-ABB226B235E4}"/>
          </ac:spMkLst>
        </pc:spChg>
        <pc:spChg chg="add mod topLvl">
          <ac:chgData name="HyunJun Lee" userId="56d946bb-334e-4ab8-9629-33133686c82a" providerId="ADAL" clId="{8D4EC860-7285-4118-8807-7ECDA7408E00}" dt="2024-04-25T04:17:54.438" v="2522" actId="164"/>
          <ac:spMkLst>
            <pc:docMk/>
            <pc:sldMk cId="0" sldId="265"/>
            <ac:spMk id="8" creationId="{96C6BC30-9882-2B0C-03A3-3B347BB6512D}"/>
          </ac:spMkLst>
        </pc:spChg>
        <pc:spChg chg="add mod topLvl">
          <ac:chgData name="HyunJun Lee" userId="56d946bb-334e-4ab8-9629-33133686c82a" providerId="ADAL" clId="{8D4EC860-7285-4118-8807-7ECDA7408E00}" dt="2024-04-25T04:17:54.438" v="2522" actId="164"/>
          <ac:spMkLst>
            <pc:docMk/>
            <pc:sldMk cId="0" sldId="265"/>
            <ac:spMk id="9" creationId="{47A9A50D-C41B-C194-64D6-5DA4B8C2DABE}"/>
          </ac:spMkLst>
        </pc:spChg>
        <pc:spChg chg="add mod topLvl">
          <ac:chgData name="HyunJun Lee" userId="56d946bb-334e-4ab8-9629-33133686c82a" providerId="ADAL" clId="{8D4EC860-7285-4118-8807-7ECDA7408E00}" dt="2024-04-25T04:17:54.438" v="2522" actId="164"/>
          <ac:spMkLst>
            <pc:docMk/>
            <pc:sldMk cId="0" sldId="265"/>
            <ac:spMk id="10" creationId="{7334D0EE-762A-2D17-D969-044B7346D5FB}"/>
          </ac:spMkLst>
        </pc:spChg>
        <pc:spChg chg="add mod topLvl">
          <ac:chgData name="HyunJun Lee" userId="56d946bb-334e-4ab8-9629-33133686c82a" providerId="ADAL" clId="{8D4EC860-7285-4118-8807-7ECDA7408E00}" dt="2024-04-25T04:19:00.133" v="2529" actId="164"/>
          <ac:spMkLst>
            <pc:docMk/>
            <pc:sldMk cId="0" sldId="265"/>
            <ac:spMk id="11" creationId="{402D675B-37E0-5384-F8AC-12B2AD0A2386}"/>
          </ac:spMkLst>
        </pc:spChg>
        <pc:spChg chg="add mod topLvl">
          <ac:chgData name="HyunJun Lee" userId="56d946bb-334e-4ab8-9629-33133686c82a" providerId="ADAL" clId="{8D4EC860-7285-4118-8807-7ECDA7408E00}" dt="2024-04-25T04:19:00.133" v="2529" actId="164"/>
          <ac:spMkLst>
            <pc:docMk/>
            <pc:sldMk cId="0" sldId="265"/>
            <ac:spMk id="12" creationId="{C586A401-6DA0-4991-B512-83BB7010B090}"/>
          </ac:spMkLst>
        </pc:spChg>
        <pc:spChg chg="add mod topLvl">
          <ac:chgData name="HyunJun Lee" userId="56d946bb-334e-4ab8-9629-33133686c82a" providerId="ADAL" clId="{8D4EC860-7285-4118-8807-7ECDA7408E00}" dt="2024-04-25T04:19:00.133" v="2529" actId="164"/>
          <ac:spMkLst>
            <pc:docMk/>
            <pc:sldMk cId="0" sldId="265"/>
            <ac:spMk id="13" creationId="{1EDE6DAB-EDBE-1843-E3A5-CFC77BF81496}"/>
          </ac:spMkLst>
        </pc:spChg>
        <pc:spChg chg="mod topLvl">
          <ac:chgData name="HyunJun Lee" userId="56d946bb-334e-4ab8-9629-33133686c82a" providerId="ADAL" clId="{8D4EC860-7285-4118-8807-7ECDA7408E00}" dt="2024-04-25T04:21:49.223" v="2589" actId="20577"/>
          <ac:spMkLst>
            <pc:docMk/>
            <pc:sldMk cId="0" sldId="265"/>
            <ac:spMk id="500" creationId="{00000000-0000-0000-0000-000000000000}"/>
          </ac:spMkLst>
        </pc:spChg>
        <pc:spChg chg="mod topLvl">
          <ac:chgData name="HyunJun Lee" userId="56d946bb-334e-4ab8-9629-33133686c82a" providerId="ADAL" clId="{8D4EC860-7285-4118-8807-7ECDA7408E00}" dt="2024-04-25T04:17:36.593" v="2521" actId="165"/>
          <ac:spMkLst>
            <pc:docMk/>
            <pc:sldMk cId="0" sldId="265"/>
            <ac:spMk id="501" creationId="{00000000-0000-0000-0000-000000000000}"/>
          </ac:spMkLst>
        </pc:spChg>
        <pc:spChg chg="mod topLvl">
          <ac:chgData name="HyunJun Lee" userId="56d946bb-334e-4ab8-9629-33133686c82a" providerId="ADAL" clId="{8D4EC860-7285-4118-8807-7ECDA7408E00}" dt="2024-04-25T04:21:56.780" v="2592" actId="20577"/>
          <ac:spMkLst>
            <pc:docMk/>
            <pc:sldMk cId="0" sldId="265"/>
            <ac:spMk id="503" creationId="{00000000-0000-0000-0000-000000000000}"/>
          </ac:spMkLst>
        </pc:spChg>
        <pc:spChg chg="mod topLvl">
          <ac:chgData name="HyunJun Lee" userId="56d946bb-334e-4ab8-9629-33133686c82a" providerId="ADAL" clId="{8D4EC860-7285-4118-8807-7ECDA7408E00}" dt="2024-04-25T04:17:36.593" v="2521" actId="165"/>
          <ac:spMkLst>
            <pc:docMk/>
            <pc:sldMk cId="0" sldId="265"/>
            <ac:spMk id="504" creationId="{00000000-0000-0000-0000-000000000000}"/>
          </ac:spMkLst>
        </pc:spChg>
        <pc:spChg chg="mod topLvl">
          <ac:chgData name="HyunJun Lee" userId="56d946bb-334e-4ab8-9629-33133686c82a" providerId="ADAL" clId="{8D4EC860-7285-4118-8807-7ECDA7408E00}" dt="2024-04-25T04:22:19.845" v="2635" actId="20577"/>
          <ac:spMkLst>
            <pc:docMk/>
            <pc:sldMk cId="0" sldId="265"/>
            <ac:spMk id="506" creationId="{00000000-0000-0000-0000-000000000000}"/>
          </ac:spMkLst>
        </pc:spChg>
        <pc:spChg chg="mod topLvl">
          <ac:chgData name="HyunJun Lee" userId="56d946bb-334e-4ab8-9629-33133686c82a" providerId="ADAL" clId="{8D4EC860-7285-4118-8807-7ECDA7408E00}" dt="2024-04-25T04:17:36.593" v="2521" actId="165"/>
          <ac:spMkLst>
            <pc:docMk/>
            <pc:sldMk cId="0" sldId="265"/>
            <ac:spMk id="507" creationId="{00000000-0000-0000-0000-000000000000}"/>
          </ac:spMkLst>
        </pc:spChg>
        <pc:grpChg chg="add mod">
          <ac:chgData name="HyunJun Lee" userId="56d946bb-334e-4ab8-9629-33133686c82a" providerId="ADAL" clId="{8D4EC860-7285-4118-8807-7ECDA7408E00}" dt="2024-04-25T04:19:35.176" v="2582" actId="1036"/>
          <ac:grpSpMkLst>
            <pc:docMk/>
            <pc:sldMk cId="0" sldId="265"/>
            <ac:grpSpMk id="2" creationId="{9E259D5A-F841-CB82-782A-B043BFD31779}"/>
          </ac:grpSpMkLst>
        </pc:grpChg>
        <pc:grpChg chg="add mod">
          <ac:chgData name="HyunJun Lee" userId="56d946bb-334e-4ab8-9629-33133686c82a" providerId="ADAL" clId="{8D4EC860-7285-4118-8807-7ECDA7408E00}" dt="2024-04-25T04:19:31.816" v="2565" actId="14100"/>
          <ac:grpSpMkLst>
            <pc:docMk/>
            <pc:sldMk cId="0" sldId="265"/>
            <ac:grpSpMk id="3" creationId="{45622CAD-AA10-7453-F675-F8DE6923B0E8}"/>
          </ac:grpSpMkLst>
        </pc:grpChg>
        <pc:grpChg chg="add mod">
          <ac:chgData name="HyunJun Lee" userId="56d946bb-334e-4ab8-9629-33133686c82a" providerId="ADAL" clId="{8D4EC860-7285-4118-8807-7ECDA7408E00}" dt="2024-04-25T04:18:27.267" v="2525" actId="164"/>
          <ac:grpSpMkLst>
            <pc:docMk/>
            <pc:sldMk cId="0" sldId="265"/>
            <ac:grpSpMk id="7" creationId="{EF4168A4-DBAD-499A-B615-60495B00754C}"/>
          </ac:grpSpMkLst>
        </pc:grpChg>
        <pc:grpChg chg="add del mod">
          <ac:chgData name="HyunJun Lee" userId="56d946bb-334e-4ab8-9629-33133686c82a" providerId="ADAL" clId="{8D4EC860-7285-4118-8807-7ECDA7408E00}" dt="2024-04-25T04:17:36.593" v="2521" actId="165"/>
          <ac:grpSpMkLst>
            <pc:docMk/>
            <pc:sldMk cId="0" sldId="265"/>
            <ac:grpSpMk id="14" creationId="{4CFD53C9-B081-4B7D-7578-2176F6D18EFA}"/>
          </ac:grpSpMkLst>
        </pc:grpChg>
        <pc:grpChg chg="add mod">
          <ac:chgData name="HyunJun Lee" userId="56d946bb-334e-4ab8-9629-33133686c82a" providerId="ADAL" clId="{8D4EC860-7285-4118-8807-7ECDA7408E00}" dt="2024-04-25T04:21:32.020" v="2585" actId="1035"/>
          <ac:grpSpMkLst>
            <pc:docMk/>
            <pc:sldMk cId="0" sldId="265"/>
            <ac:grpSpMk id="15" creationId="{16E5C3BB-9AC2-56E2-5CC0-06B449358CC9}"/>
          </ac:grpSpMkLst>
        </pc:grpChg>
        <pc:grpChg chg="del mod">
          <ac:chgData name="HyunJun Lee" userId="56d946bb-334e-4ab8-9629-33133686c82a" providerId="ADAL" clId="{8D4EC860-7285-4118-8807-7ECDA7408E00}" dt="2024-04-24T09:23:16.677" v="568" actId="165"/>
          <ac:grpSpMkLst>
            <pc:docMk/>
            <pc:sldMk cId="0" sldId="265"/>
            <ac:grpSpMk id="499" creationId="{00000000-0000-0000-0000-000000000000}"/>
          </ac:grpSpMkLst>
        </pc:grpChg>
        <pc:grpChg chg="del mod">
          <ac:chgData name="HyunJun Lee" userId="56d946bb-334e-4ab8-9629-33133686c82a" providerId="ADAL" clId="{8D4EC860-7285-4118-8807-7ECDA7408E00}" dt="2024-04-24T09:23:16.677" v="568" actId="165"/>
          <ac:grpSpMkLst>
            <pc:docMk/>
            <pc:sldMk cId="0" sldId="265"/>
            <ac:grpSpMk id="502" creationId="{00000000-0000-0000-0000-000000000000}"/>
          </ac:grpSpMkLst>
        </pc:grpChg>
        <pc:grpChg chg="del mod">
          <ac:chgData name="HyunJun Lee" userId="56d946bb-334e-4ab8-9629-33133686c82a" providerId="ADAL" clId="{8D4EC860-7285-4118-8807-7ECDA7408E00}" dt="2024-04-24T09:23:16.677" v="568" actId="165"/>
          <ac:grpSpMkLst>
            <pc:docMk/>
            <pc:sldMk cId="0" sldId="265"/>
            <ac:grpSpMk id="505" creationId="{00000000-0000-0000-0000-000000000000}"/>
          </ac:grpSpMkLst>
        </pc:grpChg>
      </pc:sldChg>
      <pc:sldChg chg="modSp add mod">
        <pc:chgData name="HyunJun Lee" userId="56d946bb-334e-4ab8-9629-33133686c82a" providerId="ADAL" clId="{8D4EC860-7285-4118-8807-7ECDA7408E00}" dt="2024-04-24T09:45:05.216" v="2428" actId="20577"/>
        <pc:sldMkLst>
          <pc:docMk/>
          <pc:sldMk cId="1543149590" sldId="267"/>
        </pc:sldMkLst>
        <pc:spChg chg="mod">
          <ac:chgData name="HyunJun Lee" userId="56d946bb-334e-4ab8-9629-33133686c82a" providerId="ADAL" clId="{8D4EC860-7285-4118-8807-7ECDA7408E00}" dt="2024-04-24T09:45:05.216" v="2428" actId="20577"/>
          <ac:spMkLst>
            <pc:docMk/>
            <pc:sldMk cId="1543149590" sldId="267"/>
            <ac:spMk id="383" creationId="{00000000-0000-0000-0000-000000000000}"/>
          </ac:spMkLst>
        </pc:spChg>
      </pc:sldChg>
      <pc:sldChg chg="addSp delSp modSp add mod">
        <pc:chgData name="HyunJun Lee" userId="56d946bb-334e-4ab8-9629-33133686c82a" providerId="ADAL" clId="{8D4EC860-7285-4118-8807-7ECDA7408E00}" dt="2024-04-25T07:35:17.443" v="2854"/>
        <pc:sldMkLst>
          <pc:docMk/>
          <pc:sldMk cId="3727687151" sldId="268"/>
        </pc:sldMkLst>
        <pc:spChg chg="mod">
          <ac:chgData name="HyunJun Lee" userId="56d946bb-334e-4ab8-9629-33133686c82a" providerId="ADAL" clId="{8D4EC860-7285-4118-8807-7ECDA7408E00}" dt="2024-04-25T07:10:54.267" v="2638" actId="207"/>
          <ac:spMkLst>
            <pc:docMk/>
            <pc:sldMk cId="3727687151" sldId="268"/>
            <ac:spMk id="3" creationId="{657D3F7B-ED6B-6253-2FAA-4DF0F6A7EF80}"/>
          </ac:spMkLst>
        </pc:spChg>
        <pc:spChg chg="mod">
          <ac:chgData name="HyunJun Lee" userId="56d946bb-334e-4ab8-9629-33133686c82a" providerId="ADAL" clId="{8D4EC860-7285-4118-8807-7ECDA7408E00}" dt="2024-04-25T07:15:48.281" v="2733" actId="14100"/>
          <ac:spMkLst>
            <pc:docMk/>
            <pc:sldMk cId="3727687151" sldId="268"/>
            <ac:spMk id="6" creationId="{3242F703-9E9F-033C-3340-0C046C08C931}"/>
          </ac:spMkLst>
        </pc:spChg>
        <pc:spChg chg="mod">
          <ac:chgData name="HyunJun Lee" userId="56d946bb-334e-4ab8-9629-33133686c82a" providerId="ADAL" clId="{8D4EC860-7285-4118-8807-7ECDA7408E00}" dt="2024-04-25T07:15:52.893" v="2736" actId="20577"/>
          <ac:spMkLst>
            <pc:docMk/>
            <pc:sldMk cId="3727687151" sldId="268"/>
            <ac:spMk id="7" creationId="{DDC6CA3B-6754-9A15-7AF6-9AE91B902C76}"/>
          </ac:spMkLst>
        </pc:spChg>
        <pc:spChg chg="mod">
          <ac:chgData name="HyunJun Lee" userId="56d946bb-334e-4ab8-9629-33133686c82a" providerId="ADAL" clId="{8D4EC860-7285-4118-8807-7ECDA7408E00}" dt="2024-04-25T07:15:58.567" v="2741" actId="20577"/>
          <ac:spMkLst>
            <pc:docMk/>
            <pc:sldMk cId="3727687151" sldId="268"/>
            <ac:spMk id="8" creationId="{D60C7D5E-ADA2-7E90-9D95-48707B19DB24}"/>
          </ac:spMkLst>
        </pc:spChg>
        <pc:spChg chg="mod">
          <ac:chgData name="HyunJun Lee" userId="56d946bb-334e-4ab8-9629-33133686c82a" providerId="ADAL" clId="{8D4EC860-7285-4118-8807-7ECDA7408E00}" dt="2024-04-25T07:16:02.089" v="2744" actId="20577"/>
          <ac:spMkLst>
            <pc:docMk/>
            <pc:sldMk cId="3727687151" sldId="268"/>
            <ac:spMk id="9" creationId="{A6C20ADA-2181-173E-2337-68D8650FF777}"/>
          </ac:spMkLst>
        </pc:spChg>
        <pc:spChg chg="mod">
          <ac:chgData name="HyunJun Lee" userId="56d946bb-334e-4ab8-9629-33133686c82a" providerId="ADAL" clId="{8D4EC860-7285-4118-8807-7ECDA7408E00}" dt="2024-04-25T07:16:06.186" v="2747" actId="20577"/>
          <ac:spMkLst>
            <pc:docMk/>
            <pc:sldMk cId="3727687151" sldId="268"/>
            <ac:spMk id="10" creationId="{E9E44031-A111-E5C3-4D3E-C11E29AA3DF1}"/>
          </ac:spMkLst>
        </pc:spChg>
        <pc:spChg chg="mod">
          <ac:chgData name="HyunJun Lee" userId="56d946bb-334e-4ab8-9629-33133686c82a" providerId="ADAL" clId="{8D4EC860-7285-4118-8807-7ECDA7408E00}" dt="2024-04-25T07:35:17.443" v="2854"/>
          <ac:spMkLst>
            <pc:docMk/>
            <pc:sldMk cId="3727687151" sldId="268"/>
            <ac:spMk id="19" creationId="{BDD62E7F-6FC9-1AE6-FB2C-FE3D1813978A}"/>
          </ac:spMkLst>
        </pc:spChg>
        <pc:spChg chg="add mod">
          <ac:chgData name="HyunJun Lee" userId="56d946bb-334e-4ab8-9629-33133686c82a" providerId="ADAL" clId="{8D4EC860-7285-4118-8807-7ECDA7408E00}" dt="2024-04-25T07:15:45.266" v="2732" actId="14100"/>
          <ac:spMkLst>
            <pc:docMk/>
            <pc:sldMk cId="3727687151" sldId="268"/>
            <ac:spMk id="20" creationId="{6811BE5D-C536-6B9F-F56D-21887B9B3139}"/>
          </ac:spMkLst>
        </pc:spChg>
        <pc:spChg chg="add mod">
          <ac:chgData name="HyunJun Lee" userId="56d946bb-334e-4ab8-9629-33133686c82a" providerId="ADAL" clId="{8D4EC860-7285-4118-8807-7ECDA7408E00}" dt="2024-04-25T07:13:02.955" v="2659" actId="14100"/>
          <ac:spMkLst>
            <pc:docMk/>
            <pc:sldMk cId="3727687151" sldId="268"/>
            <ac:spMk id="24" creationId="{053E9F5D-9DD3-F3AD-B161-4DCFA722FB1E}"/>
          </ac:spMkLst>
        </pc:spChg>
        <pc:spChg chg="add mod">
          <ac:chgData name="HyunJun Lee" userId="56d946bb-334e-4ab8-9629-33133686c82a" providerId="ADAL" clId="{8D4EC860-7285-4118-8807-7ECDA7408E00}" dt="2024-04-25T07:13:23.616" v="2675" actId="1076"/>
          <ac:spMkLst>
            <pc:docMk/>
            <pc:sldMk cId="3727687151" sldId="268"/>
            <ac:spMk id="25" creationId="{8F02EC47-F82C-1C55-345F-C132AFE9ABA8}"/>
          </ac:spMkLst>
        </pc:spChg>
        <pc:spChg chg="add mod">
          <ac:chgData name="HyunJun Lee" userId="56d946bb-334e-4ab8-9629-33133686c82a" providerId="ADAL" clId="{8D4EC860-7285-4118-8807-7ECDA7408E00}" dt="2024-04-25T07:14:07.199" v="2697" actId="113"/>
          <ac:spMkLst>
            <pc:docMk/>
            <pc:sldMk cId="3727687151" sldId="268"/>
            <ac:spMk id="26" creationId="{32CFB8C6-4542-B1FE-C707-2F7B2FCA4F5A}"/>
          </ac:spMkLst>
        </pc:spChg>
        <pc:spChg chg="add mod">
          <ac:chgData name="HyunJun Lee" userId="56d946bb-334e-4ab8-9629-33133686c82a" providerId="ADAL" clId="{8D4EC860-7285-4118-8807-7ECDA7408E00}" dt="2024-04-25T07:13:51.173" v="2685" actId="14100"/>
          <ac:spMkLst>
            <pc:docMk/>
            <pc:sldMk cId="3727687151" sldId="268"/>
            <ac:spMk id="28" creationId="{BCE84A1E-6700-3005-8E2F-AE60959ED590}"/>
          </ac:spMkLst>
        </pc:spChg>
        <pc:spChg chg="add mod">
          <ac:chgData name="HyunJun Lee" userId="56d946bb-334e-4ab8-9629-33133686c82a" providerId="ADAL" clId="{8D4EC860-7285-4118-8807-7ECDA7408E00}" dt="2024-04-25T07:14:39.063" v="2709" actId="20577"/>
          <ac:spMkLst>
            <pc:docMk/>
            <pc:sldMk cId="3727687151" sldId="268"/>
            <ac:spMk id="30" creationId="{D51DFE60-1A29-01BE-1BFE-85AE5574755E}"/>
          </ac:spMkLst>
        </pc:spChg>
        <pc:spChg chg="add mod">
          <ac:chgData name="HyunJun Lee" userId="56d946bb-334e-4ab8-9629-33133686c82a" providerId="ADAL" clId="{8D4EC860-7285-4118-8807-7ECDA7408E00}" dt="2024-04-25T07:14:28.959" v="2702" actId="14100"/>
          <ac:spMkLst>
            <pc:docMk/>
            <pc:sldMk cId="3727687151" sldId="268"/>
            <ac:spMk id="31" creationId="{821E2C18-FE89-1442-5611-EDC1E9935AE7}"/>
          </ac:spMkLst>
        </pc:spChg>
        <pc:spChg chg="add mod">
          <ac:chgData name="HyunJun Lee" userId="56d946bb-334e-4ab8-9629-33133686c82a" providerId="ADAL" clId="{8D4EC860-7285-4118-8807-7ECDA7408E00}" dt="2024-04-25T07:14:57.425" v="2718" actId="20577"/>
          <ac:spMkLst>
            <pc:docMk/>
            <pc:sldMk cId="3727687151" sldId="268"/>
            <ac:spMk id="32" creationId="{B071341A-498D-9A2E-DB8B-F8AC08AA9AA4}"/>
          </ac:spMkLst>
        </pc:spChg>
        <pc:spChg chg="add mod">
          <ac:chgData name="HyunJun Lee" userId="56d946bb-334e-4ab8-9629-33133686c82a" providerId="ADAL" clId="{8D4EC860-7285-4118-8807-7ECDA7408E00}" dt="2024-04-25T07:14:51.118" v="2712" actId="14100"/>
          <ac:spMkLst>
            <pc:docMk/>
            <pc:sldMk cId="3727687151" sldId="268"/>
            <ac:spMk id="33" creationId="{4DDD701E-6546-684A-5B74-1A4BB505282D}"/>
          </ac:spMkLst>
        </pc:spChg>
        <pc:spChg chg="add mod">
          <ac:chgData name="HyunJun Lee" userId="56d946bb-334e-4ab8-9629-33133686c82a" providerId="ADAL" clId="{8D4EC860-7285-4118-8807-7ECDA7408E00}" dt="2024-04-25T07:16:11.641" v="2750" actId="20577"/>
          <ac:spMkLst>
            <pc:docMk/>
            <pc:sldMk cId="3727687151" sldId="268"/>
            <ac:spMk id="36" creationId="{A7E4A6AD-1E1A-7093-10A7-EF45E91A6A91}"/>
          </ac:spMkLst>
        </pc:spChg>
        <pc:spChg chg="add mod">
          <ac:chgData name="HyunJun Lee" userId="56d946bb-334e-4ab8-9629-33133686c82a" providerId="ADAL" clId="{8D4EC860-7285-4118-8807-7ECDA7408E00}" dt="2024-04-25T07:17:19.374" v="2851" actId="20577"/>
          <ac:spMkLst>
            <pc:docMk/>
            <pc:sldMk cId="3727687151" sldId="268"/>
            <ac:spMk id="37" creationId="{B5B9E239-67D7-22CC-9390-53E37F8A87B4}"/>
          </ac:spMkLst>
        </pc:spChg>
        <pc:spChg chg="add mod">
          <ac:chgData name="HyunJun Lee" userId="56d946bb-334e-4ab8-9629-33133686c82a" providerId="ADAL" clId="{8D4EC860-7285-4118-8807-7ECDA7408E00}" dt="2024-04-25T07:16:20.767" v="2752" actId="1076"/>
          <ac:spMkLst>
            <pc:docMk/>
            <pc:sldMk cId="3727687151" sldId="268"/>
            <ac:spMk id="38" creationId="{9986C99B-2230-CC13-BC51-FAC79B27ECC9}"/>
          </ac:spMkLst>
        </pc:spChg>
        <pc:grpChg chg="del">
          <ac:chgData name="HyunJun Lee" userId="56d946bb-334e-4ab8-9629-33133686c82a" providerId="ADAL" clId="{8D4EC860-7285-4118-8807-7ECDA7408E00}" dt="2024-04-25T07:11:22.067" v="2639" actId="165"/>
          <ac:grpSpMkLst>
            <pc:docMk/>
            <pc:sldMk cId="3727687151" sldId="268"/>
            <ac:grpSpMk id="5" creationId="{584641C4-7A0D-DF63-F7C8-50646A200FE4}"/>
          </ac:grpSpMkLst>
        </pc:grpChg>
        <pc:cxnChg chg="add mod ord">
          <ac:chgData name="HyunJun Lee" userId="56d946bb-334e-4ab8-9629-33133686c82a" providerId="ADAL" clId="{8D4EC860-7285-4118-8807-7ECDA7408E00}" dt="2024-04-25T07:12:00.721" v="2647" actId="1076"/>
          <ac:cxnSpMkLst>
            <pc:docMk/>
            <pc:sldMk cId="3727687151" sldId="268"/>
            <ac:cxnSpMk id="2" creationId="{DAB597DC-2DDF-FF9D-501C-6C8F4341E3A6}"/>
          </ac:cxnSpMkLst>
        </pc:cxnChg>
        <pc:cxnChg chg="add mod">
          <ac:chgData name="HyunJun Lee" userId="56d946bb-334e-4ab8-9629-33133686c82a" providerId="ADAL" clId="{8D4EC860-7285-4118-8807-7ECDA7408E00}" dt="2024-04-25T07:11:57.122" v="2646" actId="1076"/>
          <ac:cxnSpMkLst>
            <pc:docMk/>
            <pc:sldMk cId="3727687151" sldId="268"/>
            <ac:cxnSpMk id="4" creationId="{CC7BBEEF-7EF5-49E6-2A49-6F68A67EC69F}"/>
          </ac:cxnSpMkLst>
        </pc:cxnChg>
        <pc:cxnChg chg="mod topLvl">
          <ac:chgData name="HyunJun Lee" userId="56d946bb-334e-4ab8-9629-33133686c82a" providerId="ADAL" clId="{8D4EC860-7285-4118-8807-7ECDA7408E00}" dt="2024-04-25T07:15:03.132" v="2719" actId="14100"/>
          <ac:cxnSpMkLst>
            <pc:docMk/>
            <pc:sldMk cId="3727687151" sldId="268"/>
            <ac:cxnSpMk id="11" creationId="{1CF982B9-93EB-E1B1-1697-14BF2D0BE2E7}"/>
          </ac:cxnSpMkLst>
        </pc:cxnChg>
        <pc:cxnChg chg="mod topLvl">
          <ac:chgData name="HyunJun Lee" userId="56d946bb-334e-4ab8-9629-33133686c82a" providerId="ADAL" clId="{8D4EC860-7285-4118-8807-7ECDA7408E00}" dt="2024-04-25T07:11:22.067" v="2639" actId="165"/>
          <ac:cxnSpMkLst>
            <pc:docMk/>
            <pc:sldMk cId="3727687151" sldId="268"/>
            <ac:cxnSpMk id="12" creationId="{BD400BCD-0282-C563-BF15-C1C743AA6B61}"/>
          </ac:cxnSpMkLst>
        </pc:cxnChg>
        <pc:cxnChg chg="mod topLvl">
          <ac:chgData name="HyunJun Lee" userId="56d946bb-334e-4ab8-9629-33133686c82a" providerId="ADAL" clId="{8D4EC860-7285-4118-8807-7ECDA7408E00}" dt="2024-04-25T07:11:22.067" v="2639" actId="165"/>
          <ac:cxnSpMkLst>
            <pc:docMk/>
            <pc:sldMk cId="3727687151" sldId="268"/>
            <ac:cxnSpMk id="13" creationId="{89147315-83ED-4033-A5B8-4BB2628B1792}"/>
          </ac:cxnSpMkLst>
        </pc:cxnChg>
        <pc:cxnChg chg="mod topLvl">
          <ac:chgData name="HyunJun Lee" userId="56d946bb-334e-4ab8-9629-33133686c82a" providerId="ADAL" clId="{8D4EC860-7285-4118-8807-7ECDA7408E00}" dt="2024-04-25T07:11:22.067" v="2639" actId="165"/>
          <ac:cxnSpMkLst>
            <pc:docMk/>
            <pc:sldMk cId="3727687151" sldId="268"/>
            <ac:cxnSpMk id="14" creationId="{C3EC046B-87E1-1FC0-A30E-1A0496F3A074}"/>
          </ac:cxnSpMkLst>
        </pc:cxnChg>
        <pc:cxnChg chg="mod topLvl">
          <ac:chgData name="HyunJun Lee" userId="56d946bb-334e-4ab8-9629-33133686c82a" providerId="ADAL" clId="{8D4EC860-7285-4118-8807-7ECDA7408E00}" dt="2024-04-25T07:11:22.067" v="2639" actId="165"/>
          <ac:cxnSpMkLst>
            <pc:docMk/>
            <pc:sldMk cId="3727687151" sldId="268"/>
            <ac:cxnSpMk id="15" creationId="{99A65088-7854-08F8-35FA-9C89BCA9EEB3}"/>
          </ac:cxnSpMkLst>
        </pc:cxnChg>
        <pc:cxnChg chg="mod topLvl">
          <ac:chgData name="HyunJun Lee" userId="56d946bb-334e-4ab8-9629-33133686c82a" providerId="ADAL" clId="{8D4EC860-7285-4118-8807-7ECDA7408E00}" dt="2024-04-25T07:11:22.067" v="2639" actId="165"/>
          <ac:cxnSpMkLst>
            <pc:docMk/>
            <pc:sldMk cId="3727687151" sldId="268"/>
            <ac:cxnSpMk id="16" creationId="{C584C583-9C86-CD17-DDEF-3D5793647292}"/>
          </ac:cxnSpMkLst>
        </pc:cxnChg>
        <pc:cxnChg chg="add del mod">
          <ac:chgData name="HyunJun Lee" userId="56d946bb-334e-4ab8-9629-33133686c82a" providerId="ADAL" clId="{8D4EC860-7285-4118-8807-7ECDA7408E00}" dt="2024-04-25T07:12:32.460" v="2654" actId="478"/>
          <ac:cxnSpMkLst>
            <pc:docMk/>
            <pc:sldMk cId="3727687151" sldId="268"/>
            <ac:cxnSpMk id="22" creationId="{52D09CC8-8C6D-2884-AC51-405653318EEE}"/>
          </ac:cxnSpMkLst>
        </pc:cxnChg>
        <pc:cxnChg chg="add mod">
          <ac:chgData name="HyunJun Lee" userId="56d946bb-334e-4ab8-9629-33133686c82a" providerId="ADAL" clId="{8D4EC860-7285-4118-8807-7ECDA7408E00}" dt="2024-04-25T07:13:42.726" v="2682" actId="1076"/>
          <ac:cxnSpMkLst>
            <pc:docMk/>
            <pc:sldMk cId="3727687151" sldId="268"/>
            <ac:cxnSpMk id="27" creationId="{E726700F-8E60-BA59-18FC-57A7BE6C090F}"/>
          </ac:cxnSpMkLst>
        </pc:cxnChg>
        <pc:cxnChg chg="add mod">
          <ac:chgData name="HyunJun Lee" userId="56d946bb-334e-4ab8-9629-33133686c82a" providerId="ADAL" clId="{8D4EC860-7285-4118-8807-7ECDA7408E00}" dt="2024-04-25T07:14:16.232" v="2699" actId="1076"/>
          <ac:cxnSpMkLst>
            <pc:docMk/>
            <pc:sldMk cId="3727687151" sldId="268"/>
            <ac:cxnSpMk id="29" creationId="{2AAD3B9C-3D35-00F7-D9B8-4E11198D5431}"/>
          </ac:cxnSpMkLst>
        </pc:cxnChg>
        <pc:cxnChg chg="add mod">
          <ac:chgData name="HyunJun Lee" userId="56d946bb-334e-4ab8-9629-33133686c82a" providerId="ADAL" clId="{8D4EC860-7285-4118-8807-7ECDA7408E00}" dt="2024-04-25T07:15:10.024" v="2721" actId="1076"/>
          <ac:cxnSpMkLst>
            <pc:docMk/>
            <pc:sldMk cId="3727687151" sldId="268"/>
            <ac:cxnSpMk id="35" creationId="{C643512E-5352-45D9-B35C-A51F50BC6C6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8" y="4"/>
            <a:ext cx="2945659" cy="496333"/>
          </a:xfrm>
          <a:prstGeom prst="rect">
            <a:avLst/>
          </a:prstGeom>
          <a:noFill/>
          <a:ln>
            <a:noFill/>
          </a:ln>
        </p:spPr>
        <p:txBody>
          <a:bodyPr spcFirstLastPara="1" wrap="square" lIns="90975" tIns="45475" rIns="90975" bIns="454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50450" y="4"/>
            <a:ext cx="2945659" cy="496333"/>
          </a:xfrm>
          <a:prstGeom prst="rect">
            <a:avLst/>
          </a:prstGeom>
          <a:noFill/>
          <a:ln>
            <a:noFill/>
          </a:ln>
        </p:spPr>
        <p:txBody>
          <a:bodyPr spcFirstLastPara="1" wrap="square" lIns="90975" tIns="45475" rIns="90975" bIns="454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4"/>
            <a:ext cx="5438140" cy="4466988"/>
          </a:xfrm>
          <a:prstGeom prst="rect">
            <a:avLst/>
          </a:prstGeom>
          <a:noFill/>
          <a:ln>
            <a:noFill/>
          </a:ln>
        </p:spPr>
        <p:txBody>
          <a:bodyPr spcFirstLastPara="1" wrap="square" lIns="90975" tIns="45475" rIns="90975" bIns="45475" anchor="t" anchorCtr="0">
            <a:noAutofit/>
          </a:bodyPr>
          <a:lstStyle>
            <a:lvl1pPr marL="457200" marR="0" lvl="0"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8" y="9428587"/>
            <a:ext cx="2945659" cy="496333"/>
          </a:xfrm>
          <a:prstGeom prst="rect">
            <a:avLst/>
          </a:prstGeom>
          <a:noFill/>
          <a:ln>
            <a:noFill/>
          </a:ln>
        </p:spPr>
        <p:txBody>
          <a:bodyPr spcFirstLastPara="1" wrap="square" lIns="90975" tIns="45475" rIns="90975" bIns="454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notes"/>
          <p:cNvSpPr txBox="1">
            <a:spLocks noGrp="1"/>
          </p:cNvSpPr>
          <p:nvPr>
            <p:ph type="body" idx="1"/>
          </p:nvPr>
        </p:nvSpPr>
        <p:spPr>
          <a:xfrm>
            <a:off x="679768" y="4715154"/>
            <a:ext cx="5438140" cy="4466988"/>
          </a:xfrm>
          <a:prstGeom prst="rect">
            <a:avLst/>
          </a:prstGeom>
          <a:noFill/>
          <a:ln>
            <a:noFill/>
          </a:ln>
        </p:spPr>
        <p:txBody>
          <a:bodyPr spcFirstLastPara="1" wrap="square" lIns="90975" tIns="45475" rIns="90975" bIns="45475" anchor="t" anchorCtr="0">
            <a:noAutofit/>
          </a:bodyPr>
          <a:lstStyle/>
          <a:p>
            <a:pPr marL="0" lvl="0" indent="0" algn="l" rtl="0">
              <a:spcBef>
                <a:spcPts val="0"/>
              </a:spcBef>
              <a:spcAft>
                <a:spcPts val="0"/>
              </a:spcAft>
              <a:buNone/>
            </a:pPr>
            <a:br>
              <a:rPr lang="ko-KR"/>
            </a:br>
            <a:endParaRPr/>
          </a:p>
        </p:txBody>
      </p:sp>
      <p:sp>
        <p:nvSpPr>
          <p:cNvPr id="372" name="Google Shape;372;p1:notes"/>
          <p:cNvSpPr txBox="1">
            <a:spLocks noGrp="1"/>
          </p:cNvSpPr>
          <p:nvPr>
            <p:ph type="ftr" idx="11"/>
          </p:nvPr>
        </p:nvSpPr>
        <p:spPr>
          <a:xfrm>
            <a:off x="8" y="9428587"/>
            <a:ext cx="2945659" cy="496333"/>
          </a:xfrm>
          <a:prstGeom prst="rect">
            <a:avLst/>
          </a:prstGeom>
          <a:noFill/>
          <a:ln>
            <a:noFill/>
          </a:ln>
        </p:spPr>
        <p:txBody>
          <a:bodyPr spcFirstLastPara="1" wrap="square" lIns="90975" tIns="45475" rIns="90975" bIns="45475" anchor="b"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endParaRPr>
          </a:p>
        </p:txBody>
      </p:sp>
      <p:sp>
        <p:nvSpPr>
          <p:cNvPr id="373" name="Google Shape;373;p1:notes"/>
          <p:cNvSpPr txBox="1">
            <a:spLocks noGrp="1"/>
          </p:cNvSpPr>
          <p:nvPr>
            <p:ph type="sldNum" idx="12"/>
          </p:nvPr>
        </p:nvSpPr>
        <p:spPr>
          <a:xfrm>
            <a:off x="3855842" y="9440652"/>
            <a:ext cx="2949785" cy="498691"/>
          </a:xfrm>
          <a:prstGeom prst="rect">
            <a:avLst/>
          </a:prstGeom>
          <a:noFill/>
          <a:ln>
            <a:noFill/>
          </a:ln>
        </p:spPr>
        <p:txBody>
          <a:bodyPr spcFirstLastPara="1" wrap="square" lIns="91125" tIns="45550" rIns="91125" bIns="4555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altLang="ko-KR" sz="1200" b="0" i="0" u="none" strike="noStrike" cap="none">
                <a:solidFill>
                  <a:srgbClr val="000000"/>
                </a:solidFill>
                <a:latin typeface="Arial"/>
                <a:ea typeface="Arial"/>
                <a:cs typeface="Arial"/>
                <a:sym typeface="Arial"/>
              </a:rPr>
              <a:t>1</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9: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82" name="Google Shape;482;p9: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10: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94" name="Google Shape;494;p10: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1: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11:notes"/>
          <p:cNvSpPr txBox="1">
            <a:spLocks noGrp="1"/>
          </p:cNvSpPr>
          <p:nvPr>
            <p:ph type="body" idx="1"/>
          </p:nvPr>
        </p:nvSpPr>
        <p:spPr>
          <a:xfrm>
            <a:off x="679768" y="4715154"/>
            <a:ext cx="5438140" cy="4466988"/>
          </a:xfrm>
          <a:prstGeom prst="rect">
            <a:avLst/>
          </a:prstGeom>
          <a:noFill/>
          <a:ln>
            <a:noFill/>
          </a:ln>
        </p:spPr>
        <p:txBody>
          <a:bodyPr spcFirstLastPara="1" wrap="square" lIns="90975" tIns="45475" rIns="90975" bIns="45475" anchor="t" anchorCtr="0">
            <a:noAutofit/>
          </a:bodyPr>
          <a:lstStyle/>
          <a:p>
            <a:pPr marL="0" lvl="0" indent="0" algn="l" rtl="0">
              <a:spcBef>
                <a:spcPts val="0"/>
              </a:spcBef>
              <a:spcAft>
                <a:spcPts val="0"/>
              </a:spcAft>
              <a:buNone/>
            </a:pPr>
            <a:br>
              <a:rPr lang="ko-KR"/>
            </a:br>
            <a:endParaRPr/>
          </a:p>
        </p:txBody>
      </p:sp>
      <p:sp>
        <p:nvSpPr>
          <p:cNvPr id="511" name="Google Shape;511;p11:notes"/>
          <p:cNvSpPr txBox="1">
            <a:spLocks noGrp="1"/>
          </p:cNvSpPr>
          <p:nvPr>
            <p:ph type="ftr" idx="11"/>
          </p:nvPr>
        </p:nvSpPr>
        <p:spPr>
          <a:xfrm>
            <a:off x="8" y="9428587"/>
            <a:ext cx="2945659" cy="496333"/>
          </a:xfrm>
          <a:prstGeom prst="rect">
            <a:avLst/>
          </a:prstGeom>
          <a:noFill/>
          <a:ln>
            <a:noFill/>
          </a:ln>
        </p:spPr>
        <p:txBody>
          <a:bodyPr spcFirstLastPara="1" wrap="square" lIns="90975" tIns="45475" rIns="90975" bIns="45475" anchor="b"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endParaRPr>
          </a:p>
        </p:txBody>
      </p:sp>
      <p:sp>
        <p:nvSpPr>
          <p:cNvPr id="512" name="Google Shape;512;p11:notes"/>
          <p:cNvSpPr txBox="1">
            <a:spLocks noGrp="1"/>
          </p:cNvSpPr>
          <p:nvPr>
            <p:ph type="sldNum" idx="12"/>
          </p:nvPr>
        </p:nvSpPr>
        <p:spPr>
          <a:xfrm>
            <a:off x="3855842" y="9440652"/>
            <a:ext cx="2949785" cy="498691"/>
          </a:xfrm>
          <a:prstGeom prst="rect">
            <a:avLst/>
          </a:prstGeom>
          <a:noFill/>
          <a:ln>
            <a:noFill/>
          </a:ln>
        </p:spPr>
        <p:txBody>
          <a:bodyPr spcFirstLastPara="1" wrap="square" lIns="91125" tIns="45550" rIns="91125" bIns="4555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altLang="ko-KR" sz="1200" b="0" i="0" u="none" strike="noStrike" cap="none">
                <a:solidFill>
                  <a:srgbClr val="000000"/>
                </a:solidFill>
                <a:latin typeface="Arial"/>
                <a:ea typeface="Arial"/>
                <a:cs typeface="Arial"/>
                <a:sym typeface="Arial"/>
              </a:rPr>
              <a:t>12</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379" name="Google Shape;379;p2: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379" name="Google Shape;379;p2: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029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386" name="Google Shape;386;p3: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notes"/>
          <p:cNvSpPr txBox="1">
            <a:spLocks noGrp="1"/>
          </p:cNvSpPr>
          <p:nvPr>
            <p:ph type="body" idx="1"/>
          </p:nvPr>
        </p:nvSpPr>
        <p:spPr>
          <a:xfrm>
            <a:off x="679768" y="4715154"/>
            <a:ext cx="5438100" cy="4467000"/>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11" name="Google Shape;411;p4:notes"/>
          <p:cNvSpPr>
            <a:spLocks noGrp="1" noRot="1" noChangeAspect="1"/>
          </p:cNvSpPr>
          <p:nvPr>
            <p:ph type="sldImg" idx="2"/>
          </p:nvPr>
        </p:nvSpPr>
        <p:spPr>
          <a:xfrm>
            <a:off x="96838" y="747713"/>
            <a:ext cx="6603900" cy="371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24" name="Google Shape;424;p5: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6: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35" name="Google Shape;435;p6: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7: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44" name="Google Shape;444;p7: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8: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473" name="Google Shape;473;p8: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over">
  <p:cSld name="1_Cover">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body" idx="1"/>
          </p:nvPr>
        </p:nvSpPr>
        <p:spPr>
          <a:xfrm>
            <a:off x="431801" y="2087034"/>
            <a:ext cx="11315700" cy="1246717"/>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and text_v1">
  <p:cSld name="2_Title and text_v1">
    <p:spTree>
      <p:nvGrpSpPr>
        <p:cNvPr id="1" name="Shape 67"/>
        <p:cNvGrpSpPr/>
        <p:nvPr/>
      </p:nvGrpSpPr>
      <p:grpSpPr>
        <a:xfrm>
          <a:off x="0" y="0"/>
          <a:ext cx="0" cy="0"/>
          <a:chOff x="0" y="0"/>
          <a:chExt cx="0" cy="0"/>
        </a:xfrm>
      </p:grpSpPr>
      <p:sp>
        <p:nvSpPr>
          <p:cNvPr id="68" name="Google Shape;68;p11"/>
          <p:cNvSpPr txBox="1"/>
          <p:nvPr/>
        </p:nvSpPr>
        <p:spPr>
          <a:xfrm>
            <a:off x="11547825" y="6573544"/>
            <a:ext cx="128240" cy="115544"/>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ko-KR" sz="751" b="1" i="0">
                <a:solidFill>
                  <a:srgbClr val="7F7F7F"/>
                </a:solidFill>
                <a:latin typeface="Arial"/>
                <a:ea typeface="Arial"/>
                <a:cs typeface="Arial"/>
                <a:sym typeface="Arial"/>
              </a:rPr>
              <a:t>‹#›</a:t>
            </a:fld>
            <a:endParaRPr sz="751" b="0" i="0">
              <a:solidFill>
                <a:srgbClr val="7F7F7F"/>
              </a:solidFill>
              <a:latin typeface="Arial"/>
              <a:ea typeface="Arial"/>
              <a:cs typeface="Arial"/>
              <a:sym typeface="Arial"/>
            </a:endParaRPr>
          </a:p>
        </p:txBody>
      </p:sp>
      <p:sp>
        <p:nvSpPr>
          <p:cNvPr id="69" name="Google Shape;69;p11"/>
          <p:cNvSpPr/>
          <p:nvPr/>
        </p:nvSpPr>
        <p:spPr>
          <a:xfrm>
            <a:off x="515939" y="224472"/>
            <a:ext cx="1258358" cy="15388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F7F7F"/>
              </a:buClr>
              <a:buSzPts val="1000"/>
              <a:buFont typeface="Arial"/>
              <a:buNone/>
            </a:pPr>
            <a:r>
              <a:rPr lang="ko-KR" sz="1000" b="0" i="0" u="none" strike="noStrike" cap="none">
                <a:solidFill>
                  <a:srgbClr val="7F7F7F"/>
                </a:solidFill>
                <a:latin typeface="Arial"/>
                <a:ea typeface="Arial"/>
                <a:cs typeface="Arial"/>
                <a:sym typeface="Arial"/>
              </a:rPr>
              <a:t>Monthly SOV Report</a:t>
            </a:r>
            <a:endParaRPr/>
          </a:p>
        </p:txBody>
      </p:sp>
      <p:cxnSp>
        <p:nvCxnSpPr>
          <p:cNvPr id="70" name="Google Shape;70;p11"/>
          <p:cNvCxnSpPr/>
          <p:nvPr/>
        </p:nvCxnSpPr>
        <p:spPr>
          <a:xfrm>
            <a:off x="1919235" y="296863"/>
            <a:ext cx="5410253" cy="0"/>
          </a:xfrm>
          <a:prstGeom prst="straightConnector1">
            <a:avLst/>
          </a:prstGeom>
          <a:noFill/>
          <a:ln w="12700" cap="rnd" cmpd="sng">
            <a:solidFill>
              <a:srgbClr val="A5A5A5"/>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117">
          <p15:clr>
            <a:srgbClr val="F26B43"/>
          </p15:clr>
        </p15:guide>
        <p15:guide id="2" pos="325">
          <p15:clr>
            <a:srgbClr val="F26B43"/>
          </p15:clr>
        </p15:guide>
        <p15:guide id="3" orient="horz" pos="187">
          <p15:clr>
            <a:srgbClr val="FBAE40"/>
          </p15:clr>
        </p15:guide>
        <p15:guide id="4" orient="horz" pos="436">
          <p15:clr>
            <a:srgbClr val="F26B43"/>
          </p15:clr>
        </p15:guide>
        <p15:guide id="5" pos="7355">
          <p15:clr>
            <a:srgbClr val="F26B43"/>
          </p15:clr>
        </p15:guide>
        <p15:guide id="6" orient="horz" pos="4133">
          <p15:clr>
            <a:srgbClr val="F26B43"/>
          </p15:clr>
        </p15:guide>
        <p15:guide id="7" orient="horz" pos="3997">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Cover Page_v1">
  <p:cSld name="1_Cover Page_v1">
    <p:bg>
      <p:bgPr>
        <a:solidFill>
          <a:srgbClr val="F2F2F2"/>
        </a:solidFill>
        <a:effectLst/>
      </p:bgPr>
    </p:bg>
    <p:spTree>
      <p:nvGrpSpPr>
        <p:cNvPr id="1" name="Shape 71"/>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4088">
          <p15:clr>
            <a:srgbClr val="F26B43"/>
          </p15:clr>
        </p15:guide>
        <p15:guide id="2" pos="279">
          <p15:clr>
            <a:srgbClr val="F26B43"/>
          </p15:clr>
        </p15:guide>
        <p15:guide id="3" pos="7401">
          <p15:clr>
            <a:srgbClr val="F26B43"/>
          </p15:clr>
        </p15:guide>
        <p15:guide id="4" orient="horz" pos="232">
          <p15:clr>
            <a:srgbClr val="F26B43"/>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Divider Slide (Grey)">
  <p:cSld name="1_Divider Slide (Grey)">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body" idx="1"/>
          </p:nvPr>
        </p:nvSpPr>
        <p:spPr>
          <a:xfrm>
            <a:off x="550863" y="2334176"/>
            <a:ext cx="11096494" cy="2195512"/>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lt1"/>
              </a:buClr>
              <a:buSzPts val="6400"/>
              <a:buFont typeface="Arial"/>
              <a:buNone/>
              <a:defRPr sz="64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9pPr>
          </a:lstStyle>
          <a:p>
            <a:endParaRPr/>
          </a:p>
        </p:txBody>
      </p:sp>
      <p:sp>
        <p:nvSpPr>
          <p:cNvPr id="74" name="Google Shape;74;p13"/>
          <p:cNvSpPr txBox="1"/>
          <p:nvPr/>
        </p:nvSpPr>
        <p:spPr>
          <a:xfrm>
            <a:off x="348075" y="6489750"/>
            <a:ext cx="367977" cy="120639"/>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lt1"/>
              </a:buClr>
              <a:buSzPts val="700"/>
              <a:buFont typeface="Arial"/>
              <a:buNone/>
            </a:pPr>
            <a:fld id="{00000000-1234-1234-1234-123412341234}" type="slidenum">
              <a:rPr lang="ko-KR" sz="700" b="1" i="0" u="none" strike="noStrike" cap="none">
                <a:solidFill>
                  <a:schemeClr val="lt1"/>
                </a:solidFill>
                <a:latin typeface="Arial"/>
                <a:ea typeface="Arial"/>
                <a:cs typeface="Arial"/>
                <a:sym typeface="Arial"/>
              </a:rPr>
              <a:t>‹#›</a:t>
            </a:fld>
            <a:endParaRPr sz="700" b="0" i="0" u="none" strike="noStrike" cap="none">
              <a:solidFill>
                <a:schemeClr val="lt1"/>
              </a:solidFill>
              <a:latin typeface="Arial"/>
              <a:ea typeface="Arial"/>
              <a:cs typeface="Arial"/>
              <a:sym typeface="Arial"/>
            </a:endParaRPr>
          </a:p>
        </p:txBody>
      </p:sp>
      <p:sp>
        <p:nvSpPr>
          <p:cNvPr id="75" name="Google Shape;75;p13"/>
          <p:cNvSpPr txBox="1"/>
          <p:nvPr/>
        </p:nvSpPr>
        <p:spPr>
          <a:xfrm>
            <a:off x="10215563" y="6489750"/>
            <a:ext cx="1628362" cy="120638"/>
          </a:xfrm>
          <a:prstGeom prst="rect">
            <a:avLst/>
          </a:prstGeom>
          <a:noFill/>
          <a:ln>
            <a:noFill/>
          </a:ln>
        </p:spPr>
        <p:txBody>
          <a:bodyPr spcFirstLastPara="1" wrap="square" lIns="0" tIns="9525" rIns="0" bIns="0" anchor="t" anchorCtr="0">
            <a:spAutoFit/>
          </a:bodyPr>
          <a:lstStyle/>
          <a:p>
            <a:pPr marL="9525" marR="0" lvl="0" indent="0" algn="r" rtl="0">
              <a:spcBef>
                <a:spcPts val="0"/>
              </a:spcBef>
              <a:spcAft>
                <a:spcPts val="0"/>
              </a:spcAft>
              <a:buNone/>
            </a:pPr>
            <a:r>
              <a:rPr lang="ko-KR" sz="700">
                <a:solidFill>
                  <a:schemeClr val="lt1"/>
                </a:solidFill>
                <a:latin typeface="Arial"/>
                <a:ea typeface="Arial"/>
                <a:cs typeface="Arial"/>
                <a:sym typeface="Arial"/>
              </a:rPr>
              <a:t>Proprietary and confidential</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81" name="Google Shape;81;p15"/>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82" name="Google Shape;82;p15"/>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83" name="Google Shape;83;p15"/>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84" name="Google Shape;84;p15"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85" name="Google Shape;85;p15"/>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86" name="Google Shape;86;p15"/>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89"/>
        <p:cNvGrpSpPr/>
        <p:nvPr/>
      </p:nvGrpSpPr>
      <p:grpSpPr>
        <a:xfrm>
          <a:off x="0" y="0"/>
          <a:ext cx="0" cy="0"/>
          <a:chOff x="0" y="0"/>
          <a:chExt cx="0" cy="0"/>
        </a:xfrm>
      </p:grpSpPr>
      <p:grpSp>
        <p:nvGrpSpPr>
          <p:cNvPr id="90" name="Google Shape;90;p17"/>
          <p:cNvGrpSpPr/>
          <p:nvPr/>
        </p:nvGrpSpPr>
        <p:grpSpPr>
          <a:xfrm>
            <a:off x="0" y="2"/>
            <a:ext cx="12184551" cy="6858264"/>
            <a:chOff x="0" y="0"/>
            <a:chExt cx="9899700" cy="5572200"/>
          </a:xfrm>
        </p:grpSpPr>
        <p:cxnSp>
          <p:nvCxnSpPr>
            <p:cNvPr id="91" name="Google Shape;91;p17"/>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92" name="Google Shape;92;p17"/>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93" name="Google Shape;93;p17"/>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94" name="Google Shape;94;p17"/>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95" name="Google Shape;95;p17"/>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96" name="Google Shape;96;p17"/>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97" name="Google Shape;97;p17"/>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98" name="Google Shape;98;p17"/>
          <p:cNvSpPr txBox="1">
            <a:spLocks noGrp="1"/>
          </p:cNvSpPr>
          <p:nvPr>
            <p:ph type="body" idx="1"/>
          </p:nvPr>
        </p:nvSpPr>
        <p:spPr>
          <a:xfrm>
            <a:off x="543804" y="6583461"/>
            <a:ext cx="10425600" cy="145500"/>
          </a:xfrm>
          <a:prstGeom prst="rect">
            <a:avLst/>
          </a:prstGeom>
          <a:noFill/>
          <a:ln>
            <a:noFill/>
          </a:ln>
        </p:spPr>
        <p:txBody>
          <a:bodyPr spcFirstLastPara="1" wrap="square" lIns="0" tIns="0" rIns="0" bIns="0" anchor="b" anchorCtr="0">
            <a:spAutoFit/>
          </a:bodyPr>
          <a:lstStyle>
            <a:lvl1pPr marL="457200" lvl="0" indent="-228600" algn="l" rtl="0">
              <a:lnSpc>
                <a:spcPct val="115000"/>
              </a:lnSpc>
              <a:spcBef>
                <a:spcPts val="0"/>
              </a:spcBef>
              <a:spcAft>
                <a:spcPts val="0"/>
              </a:spcAft>
              <a:buSzPts val="900"/>
              <a:buFont typeface="Arial"/>
              <a:buNone/>
              <a:defRPr sz="900" b="0" i="0" u="none" strike="noStrike" cap="none">
                <a:solidFill>
                  <a:srgbClr val="262626"/>
                </a:solidFill>
                <a:latin typeface="Arial"/>
                <a:ea typeface="Arial"/>
                <a:cs typeface="Arial"/>
                <a:sym typeface="Arial"/>
              </a:defRPr>
            </a:lvl1pPr>
            <a:lvl2pPr marL="914400" lvl="1" indent="-228600" algn="l" rtl="0">
              <a:lnSpc>
                <a:spcPct val="115000"/>
              </a:lnSpc>
              <a:spcBef>
                <a:spcPts val="1600"/>
              </a:spcBef>
              <a:spcAft>
                <a:spcPts val="0"/>
              </a:spcAft>
              <a:buSzPts val="3192"/>
              <a:buFont typeface="Malgun Gothic"/>
              <a:buNone/>
              <a:defRPr sz="3192">
                <a:solidFill>
                  <a:schemeClr val="dk1"/>
                </a:solidFill>
                <a:latin typeface="Malgun Gothic"/>
                <a:ea typeface="Malgun Gothic"/>
                <a:cs typeface="Malgun Gothic"/>
                <a:sym typeface="Malgun Gothic"/>
              </a:defRPr>
            </a:lvl2pPr>
            <a:lvl3pPr marL="1371600" lvl="2" indent="-228600" algn="l" rtl="0">
              <a:lnSpc>
                <a:spcPct val="115000"/>
              </a:lnSpc>
              <a:spcBef>
                <a:spcPts val="1600"/>
              </a:spcBef>
              <a:spcAft>
                <a:spcPts val="0"/>
              </a:spcAft>
              <a:buSzPts val="2660"/>
              <a:buFont typeface="Malgun Gothic"/>
              <a:buNone/>
              <a:defRPr sz="2660">
                <a:solidFill>
                  <a:schemeClr val="dk1"/>
                </a:solidFill>
                <a:latin typeface="Malgun Gothic"/>
                <a:ea typeface="Malgun Gothic"/>
                <a:cs typeface="Malgun Gothic"/>
                <a:sym typeface="Malgun Gothic"/>
              </a:defRPr>
            </a:lvl3pPr>
            <a:lvl4pPr marL="1828800" lvl="3"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4pPr>
            <a:lvl5pPr marL="2286000" lvl="4"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99" name="Google Shape;99;p17"/>
          <p:cNvSpPr txBox="1">
            <a:spLocks noGrp="1"/>
          </p:cNvSpPr>
          <p:nvPr>
            <p:ph type="body" idx="2"/>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00" name="Google Shape;100;p17"/>
          <p:cNvSpPr txBox="1">
            <a:spLocks noGrp="1"/>
          </p:cNvSpPr>
          <p:nvPr>
            <p:ph type="body" idx="3"/>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01" name="Google Shape;101;p1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102" name="Google Shape;102;p1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08" name="Google Shape;108;p19"/>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09" name="Google Shape;109;p19"/>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10" name="Google Shape;110;p19"/>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111" name="Google Shape;111;p19"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112" name="Google Shape;112;p19"/>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13" name="Google Shape;113;p19"/>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116"/>
        <p:cNvGrpSpPr/>
        <p:nvPr/>
      </p:nvGrpSpPr>
      <p:grpSpPr>
        <a:xfrm>
          <a:off x="0" y="0"/>
          <a:ext cx="0" cy="0"/>
          <a:chOff x="0" y="0"/>
          <a:chExt cx="0" cy="0"/>
        </a:xfrm>
      </p:grpSpPr>
      <p:grpSp>
        <p:nvGrpSpPr>
          <p:cNvPr id="117" name="Google Shape;117;p21"/>
          <p:cNvGrpSpPr/>
          <p:nvPr/>
        </p:nvGrpSpPr>
        <p:grpSpPr>
          <a:xfrm>
            <a:off x="0" y="2"/>
            <a:ext cx="12184551" cy="6858264"/>
            <a:chOff x="0" y="0"/>
            <a:chExt cx="9899700" cy="5572200"/>
          </a:xfrm>
        </p:grpSpPr>
        <p:cxnSp>
          <p:nvCxnSpPr>
            <p:cNvPr id="118" name="Google Shape;118;p21"/>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19" name="Google Shape;119;p21"/>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20" name="Google Shape;120;p21"/>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21" name="Google Shape;121;p21"/>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22" name="Google Shape;122;p21"/>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23" name="Google Shape;123;p21"/>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24" name="Google Shape;124;p21"/>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25" name="Google Shape;125;p21"/>
          <p:cNvSpPr txBox="1">
            <a:spLocks noGrp="1"/>
          </p:cNvSpPr>
          <p:nvPr>
            <p:ph type="body" idx="1"/>
          </p:nvPr>
        </p:nvSpPr>
        <p:spPr>
          <a:xfrm>
            <a:off x="543804" y="6583461"/>
            <a:ext cx="10425600" cy="145500"/>
          </a:xfrm>
          <a:prstGeom prst="rect">
            <a:avLst/>
          </a:prstGeom>
          <a:noFill/>
          <a:ln>
            <a:noFill/>
          </a:ln>
        </p:spPr>
        <p:txBody>
          <a:bodyPr spcFirstLastPara="1" wrap="square" lIns="0" tIns="0" rIns="0" bIns="0" anchor="b" anchorCtr="0">
            <a:spAutoFit/>
          </a:bodyPr>
          <a:lstStyle>
            <a:lvl1pPr marL="457200" lvl="0" indent="-228600" algn="l" rtl="0">
              <a:lnSpc>
                <a:spcPct val="115000"/>
              </a:lnSpc>
              <a:spcBef>
                <a:spcPts val="0"/>
              </a:spcBef>
              <a:spcAft>
                <a:spcPts val="0"/>
              </a:spcAft>
              <a:buSzPts val="900"/>
              <a:buFont typeface="Arial"/>
              <a:buNone/>
              <a:defRPr sz="900" b="0" i="0" u="none" strike="noStrike" cap="none">
                <a:solidFill>
                  <a:srgbClr val="262626"/>
                </a:solidFill>
                <a:latin typeface="Arial"/>
                <a:ea typeface="Arial"/>
                <a:cs typeface="Arial"/>
                <a:sym typeface="Arial"/>
              </a:defRPr>
            </a:lvl1pPr>
            <a:lvl2pPr marL="914400" lvl="1" indent="-228600" algn="l" rtl="0">
              <a:lnSpc>
                <a:spcPct val="115000"/>
              </a:lnSpc>
              <a:spcBef>
                <a:spcPts val="1600"/>
              </a:spcBef>
              <a:spcAft>
                <a:spcPts val="0"/>
              </a:spcAft>
              <a:buSzPts val="3192"/>
              <a:buFont typeface="Malgun Gothic"/>
              <a:buNone/>
              <a:defRPr sz="3192">
                <a:solidFill>
                  <a:schemeClr val="dk1"/>
                </a:solidFill>
                <a:latin typeface="Malgun Gothic"/>
                <a:ea typeface="Malgun Gothic"/>
                <a:cs typeface="Malgun Gothic"/>
                <a:sym typeface="Malgun Gothic"/>
              </a:defRPr>
            </a:lvl2pPr>
            <a:lvl3pPr marL="1371600" lvl="2" indent="-228600" algn="l" rtl="0">
              <a:lnSpc>
                <a:spcPct val="115000"/>
              </a:lnSpc>
              <a:spcBef>
                <a:spcPts val="1600"/>
              </a:spcBef>
              <a:spcAft>
                <a:spcPts val="0"/>
              </a:spcAft>
              <a:buSzPts val="2660"/>
              <a:buFont typeface="Malgun Gothic"/>
              <a:buNone/>
              <a:defRPr sz="2660">
                <a:solidFill>
                  <a:schemeClr val="dk1"/>
                </a:solidFill>
                <a:latin typeface="Malgun Gothic"/>
                <a:ea typeface="Malgun Gothic"/>
                <a:cs typeface="Malgun Gothic"/>
                <a:sym typeface="Malgun Gothic"/>
              </a:defRPr>
            </a:lvl3pPr>
            <a:lvl4pPr marL="1828800" lvl="3"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4pPr>
            <a:lvl5pPr marL="2286000" lvl="4"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26" name="Google Shape;126;p21"/>
          <p:cNvSpPr txBox="1">
            <a:spLocks noGrp="1"/>
          </p:cNvSpPr>
          <p:nvPr>
            <p:ph type="body" idx="2"/>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27" name="Google Shape;127;p21"/>
          <p:cNvSpPr txBox="1">
            <a:spLocks noGrp="1"/>
          </p:cNvSpPr>
          <p:nvPr>
            <p:ph type="body" idx="3"/>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132"/>
        <p:cNvGrpSpPr/>
        <p:nvPr/>
      </p:nvGrpSpPr>
      <p:grpSpPr>
        <a:xfrm>
          <a:off x="0" y="0"/>
          <a:ext cx="0" cy="0"/>
          <a:chOff x="0" y="0"/>
          <a:chExt cx="0" cy="0"/>
        </a:xfrm>
      </p:grpSpPr>
      <p:sp>
        <p:nvSpPr>
          <p:cNvPr id="133" name="Google Shape;133;p23"/>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34" name="Google Shape;134;p23"/>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35" name="Google Shape;135;p23"/>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36" name="Google Shape;136;p23"/>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137" name="Google Shape;137;p23"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138" name="Google Shape;138;p23"/>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39" name="Google Shape;139;p23"/>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End slide">
  <p:cSld name="1_End slide">
    <p:bg>
      <p:bgPr>
        <a:solidFill>
          <a:srgbClr val="000000"/>
        </a:solidFill>
        <a:effectLst/>
      </p:bgPr>
    </p:bg>
    <p:spTree>
      <p:nvGrpSpPr>
        <p:cNvPr id="1" name="Shape 13"/>
        <p:cNvGrpSpPr/>
        <p:nvPr/>
      </p:nvGrpSpPr>
      <p:grpSpPr>
        <a:xfrm>
          <a:off x="0" y="0"/>
          <a:ext cx="0" cy="0"/>
          <a:chOff x="0" y="0"/>
          <a:chExt cx="0" cy="0"/>
        </a:xfrm>
      </p:grpSpPr>
      <p:sp>
        <p:nvSpPr>
          <p:cNvPr id="14" name="Google Shape;14;p3"/>
          <p:cNvSpPr txBox="1"/>
          <p:nvPr/>
        </p:nvSpPr>
        <p:spPr>
          <a:xfrm>
            <a:off x="2400157" y="2787131"/>
            <a:ext cx="7392821" cy="943520"/>
          </a:xfrm>
          <a:prstGeom prst="rect">
            <a:avLst/>
          </a:prstGeom>
          <a:noFill/>
          <a:ln>
            <a:noFill/>
          </a:ln>
        </p:spPr>
        <p:txBody>
          <a:bodyPr spcFirstLastPara="1" wrap="square" lIns="121675" tIns="60825" rIns="121675" bIns="60825" anchor="t" anchorCtr="0">
            <a:spAutoFit/>
          </a:bodyPr>
          <a:lstStyle/>
          <a:p>
            <a:pPr marL="0" marR="0" lvl="0" indent="0" algn="ctr" rtl="0">
              <a:spcBef>
                <a:spcPts val="0"/>
              </a:spcBef>
              <a:spcAft>
                <a:spcPts val="0"/>
              </a:spcAft>
              <a:buNone/>
            </a:pPr>
            <a:r>
              <a:rPr lang="ko-KR" sz="5333" b="1">
                <a:solidFill>
                  <a:srgbClr val="FFFFFF"/>
                </a:solidFill>
                <a:latin typeface="Arial"/>
                <a:ea typeface="Arial"/>
                <a:cs typeface="Arial"/>
                <a:sym typeface="Arial"/>
              </a:rPr>
              <a:t>End of Document</a:t>
            </a:r>
            <a:endParaRPr sz="5333" b="1">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140"/>
        <p:cNvGrpSpPr/>
        <p:nvPr/>
      </p:nvGrpSpPr>
      <p:grpSpPr>
        <a:xfrm>
          <a:off x="0" y="0"/>
          <a:ext cx="0" cy="0"/>
          <a:chOff x="0" y="0"/>
          <a:chExt cx="0" cy="0"/>
        </a:xfrm>
      </p:grpSpPr>
      <p:sp>
        <p:nvSpPr>
          <p:cNvPr id="141" name="Google Shape;141;p24"/>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142"/>
        <p:cNvGrpSpPr/>
        <p:nvPr/>
      </p:nvGrpSpPr>
      <p:grpSpPr>
        <a:xfrm>
          <a:off x="0" y="0"/>
          <a:ext cx="0" cy="0"/>
          <a:chOff x="0" y="0"/>
          <a:chExt cx="0" cy="0"/>
        </a:xfrm>
      </p:grpSpPr>
      <p:grpSp>
        <p:nvGrpSpPr>
          <p:cNvPr id="143" name="Google Shape;143;p25"/>
          <p:cNvGrpSpPr/>
          <p:nvPr/>
        </p:nvGrpSpPr>
        <p:grpSpPr>
          <a:xfrm>
            <a:off x="0" y="2"/>
            <a:ext cx="12184551" cy="6858264"/>
            <a:chOff x="0" y="0"/>
            <a:chExt cx="9899700" cy="5572200"/>
          </a:xfrm>
        </p:grpSpPr>
        <p:cxnSp>
          <p:nvCxnSpPr>
            <p:cNvPr id="144" name="Google Shape;144;p25"/>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45" name="Google Shape;145;p25"/>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46" name="Google Shape;146;p25"/>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47" name="Google Shape;147;p25"/>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48" name="Google Shape;148;p25"/>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49" name="Google Shape;149;p25"/>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50" name="Google Shape;150;p25"/>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51" name="Google Shape;151;p25"/>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52" name="Google Shape;152;p25"/>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End slide">
  <p:cSld name="1_End slide">
    <p:bg>
      <p:bgPr>
        <a:solidFill>
          <a:srgbClr val="000000"/>
        </a:solidFill>
        <a:effectLst/>
      </p:bgPr>
    </p:bg>
    <p:spTree>
      <p:nvGrpSpPr>
        <p:cNvPr id="1" name="Shape 153"/>
        <p:cNvGrpSpPr/>
        <p:nvPr/>
      </p:nvGrpSpPr>
      <p:grpSpPr>
        <a:xfrm>
          <a:off x="0" y="0"/>
          <a:ext cx="0" cy="0"/>
          <a:chOff x="0" y="0"/>
          <a:chExt cx="0" cy="0"/>
        </a:xfrm>
      </p:grpSpPr>
      <p:sp>
        <p:nvSpPr>
          <p:cNvPr id="154" name="Google Shape;154;p26"/>
          <p:cNvSpPr txBox="1"/>
          <p:nvPr/>
        </p:nvSpPr>
        <p:spPr>
          <a:xfrm>
            <a:off x="2400157" y="2787131"/>
            <a:ext cx="7392900" cy="943500"/>
          </a:xfrm>
          <a:prstGeom prst="rect">
            <a:avLst/>
          </a:prstGeom>
          <a:noFill/>
          <a:ln>
            <a:noFill/>
          </a:ln>
        </p:spPr>
        <p:txBody>
          <a:bodyPr spcFirstLastPara="1" wrap="square" lIns="121675" tIns="60825" rIns="121675" bIns="60825" anchor="t" anchorCtr="0">
            <a:spAutoFit/>
          </a:bodyPr>
          <a:lstStyle/>
          <a:p>
            <a:pPr marL="0" marR="0" lvl="0" indent="0" algn="ctr" rtl="0">
              <a:spcBef>
                <a:spcPts val="0"/>
              </a:spcBef>
              <a:spcAft>
                <a:spcPts val="0"/>
              </a:spcAft>
              <a:buNone/>
            </a:pPr>
            <a:r>
              <a:rPr lang="ko-KR" sz="5333" b="1">
                <a:solidFill>
                  <a:srgbClr val="FFFFFF"/>
                </a:solidFill>
                <a:latin typeface="Arial"/>
                <a:ea typeface="Arial"/>
                <a:cs typeface="Arial"/>
                <a:sym typeface="Arial"/>
              </a:rPr>
              <a:t>End of Document</a:t>
            </a:r>
            <a:endParaRPr sz="5333" b="1">
              <a:solidFill>
                <a:srgbClr val="FFFFFF"/>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and text">
  <p:cSld name="2_Title and text">
    <p:spTree>
      <p:nvGrpSpPr>
        <p:cNvPr id="1" name="Shape 155"/>
        <p:cNvGrpSpPr/>
        <p:nvPr/>
      </p:nvGrpSpPr>
      <p:grpSpPr>
        <a:xfrm>
          <a:off x="0" y="0"/>
          <a:ext cx="0" cy="0"/>
          <a:chOff x="0" y="0"/>
          <a:chExt cx="0" cy="0"/>
        </a:xfrm>
      </p:grpSpPr>
      <p:grpSp>
        <p:nvGrpSpPr>
          <p:cNvPr id="156" name="Google Shape;156;p27"/>
          <p:cNvGrpSpPr/>
          <p:nvPr/>
        </p:nvGrpSpPr>
        <p:grpSpPr>
          <a:xfrm>
            <a:off x="0" y="2"/>
            <a:ext cx="12184551" cy="6858264"/>
            <a:chOff x="0" y="0"/>
            <a:chExt cx="9899700" cy="5572200"/>
          </a:xfrm>
        </p:grpSpPr>
        <p:cxnSp>
          <p:nvCxnSpPr>
            <p:cNvPr id="157" name="Google Shape;157;p27"/>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58" name="Google Shape;158;p27"/>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59" name="Google Shape;159;p27"/>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60" name="Google Shape;160;p27"/>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61" name="Google Shape;161;p27"/>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62" name="Google Shape;162;p27"/>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63" name="Google Shape;163;p27"/>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64" name="Google Shape;164;p27"/>
          <p:cNvSpPr txBox="1">
            <a:spLocks noGrp="1"/>
          </p:cNvSpPr>
          <p:nvPr>
            <p:ph type="body" idx="1"/>
          </p:nvPr>
        </p:nvSpPr>
        <p:spPr>
          <a:xfrm>
            <a:off x="431800" y="1069113"/>
            <a:ext cx="113283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65" name="Google Shape;165;p27"/>
          <p:cNvSpPr txBox="1">
            <a:spLocks noGrp="1"/>
          </p:cNvSpPr>
          <p:nvPr>
            <p:ph type="body" idx="2"/>
          </p:nvPr>
        </p:nvSpPr>
        <p:spPr>
          <a:xfrm>
            <a:off x="431808" y="501734"/>
            <a:ext cx="113283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667"/>
              <a:buFont typeface="Arial"/>
              <a:buNone/>
              <a:defRPr sz="2667"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66"/>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67"/>
        <p:cNvGrpSpPr/>
        <p:nvPr/>
      </p:nvGrpSpPr>
      <p:grpSpPr>
        <a:xfrm>
          <a:off x="0" y="0"/>
          <a:ext cx="0" cy="0"/>
          <a:chOff x="0" y="0"/>
          <a:chExt cx="0" cy="0"/>
        </a:xfrm>
      </p:grpSpPr>
      <p:grpSp>
        <p:nvGrpSpPr>
          <p:cNvPr id="168" name="Google Shape;168;p29"/>
          <p:cNvGrpSpPr/>
          <p:nvPr/>
        </p:nvGrpSpPr>
        <p:grpSpPr>
          <a:xfrm>
            <a:off x="0" y="2"/>
            <a:ext cx="12184551" cy="6858264"/>
            <a:chOff x="0" y="0"/>
            <a:chExt cx="9899700" cy="5572200"/>
          </a:xfrm>
        </p:grpSpPr>
        <p:cxnSp>
          <p:nvCxnSpPr>
            <p:cNvPr id="169" name="Google Shape;169;p29"/>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70" name="Google Shape;170;p29"/>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71" name="Google Shape;171;p29"/>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72" name="Google Shape;172;p29"/>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73" name="Google Shape;173;p29"/>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74" name="Google Shape;174;p29"/>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75" name="Google Shape;175;p29"/>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76" name="Google Shape;176;p29"/>
          <p:cNvSpPr txBox="1">
            <a:spLocks noGrp="1"/>
          </p:cNvSpPr>
          <p:nvPr>
            <p:ph type="body" idx="1"/>
          </p:nvPr>
        </p:nvSpPr>
        <p:spPr>
          <a:xfrm>
            <a:off x="431808" y="542374"/>
            <a:ext cx="113283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667"/>
              <a:buFont typeface="Arial"/>
              <a:buNone/>
              <a:defRPr sz="2667" b="1">
                <a:solidFill>
                  <a:srgbClr val="7F7F7F"/>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77" name="Google Shape;177;p29"/>
          <p:cNvSpPr txBox="1">
            <a:spLocks noGrp="1"/>
          </p:cNvSpPr>
          <p:nvPr>
            <p:ph type="body" idx="2"/>
          </p:nvPr>
        </p:nvSpPr>
        <p:spPr>
          <a:xfrm>
            <a:off x="431800" y="98216"/>
            <a:ext cx="11328300" cy="215400"/>
          </a:xfrm>
          <a:prstGeom prst="rect">
            <a:avLst/>
          </a:prstGeom>
          <a:noFill/>
          <a:ln>
            <a:noFill/>
          </a:ln>
        </p:spPr>
        <p:txBody>
          <a:bodyPr spcFirstLastPara="1" wrap="square" lIns="0" tIns="0" rIns="0" bIns="0" anchor="ctr" anchorCtr="0">
            <a:spAutoFit/>
          </a:bodyPr>
          <a:lstStyle>
            <a:lvl1pPr marL="457200" lvl="0" indent="-228600" algn="l" rtl="0">
              <a:lnSpc>
                <a:spcPct val="110000"/>
              </a:lnSpc>
              <a:spcBef>
                <a:spcPts val="0"/>
              </a:spcBef>
              <a:spcAft>
                <a:spcPts val="0"/>
              </a:spcAft>
              <a:buSzPts val="1333"/>
              <a:buFont typeface="Arial"/>
              <a:buNone/>
              <a:defRPr sz="1333" b="1">
                <a:solidFill>
                  <a:schemeClr val="lt2"/>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Title and text">
  <p:cSld name="3_Title and text">
    <p:spTree>
      <p:nvGrpSpPr>
        <p:cNvPr id="1" name="Shape 178"/>
        <p:cNvGrpSpPr/>
        <p:nvPr/>
      </p:nvGrpSpPr>
      <p:grpSpPr>
        <a:xfrm>
          <a:off x="0" y="0"/>
          <a:ext cx="0" cy="0"/>
          <a:chOff x="0" y="0"/>
          <a:chExt cx="0" cy="0"/>
        </a:xfrm>
      </p:grpSpPr>
      <p:grpSp>
        <p:nvGrpSpPr>
          <p:cNvPr id="179" name="Google Shape;179;p30"/>
          <p:cNvGrpSpPr/>
          <p:nvPr/>
        </p:nvGrpSpPr>
        <p:grpSpPr>
          <a:xfrm>
            <a:off x="0" y="2"/>
            <a:ext cx="12184551" cy="6858264"/>
            <a:chOff x="0" y="0"/>
            <a:chExt cx="9899700" cy="5572200"/>
          </a:xfrm>
        </p:grpSpPr>
        <p:cxnSp>
          <p:nvCxnSpPr>
            <p:cNvPr id="180" name="Google Shape;180;p30"/>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81" name="Google Shape;181;p30"/>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82" name="Google Shape;182;p30"/>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83" name="Google Shape;183;p30"/>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84" name="Google Shape;184;p30"/>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85" name="Google Shape;185;p30"/>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86" name="Google Shape;186;p30"/>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87" name="Google Shape;187;p30"/>
          <p:cNvSpPr txBox="1">
            <a:spLocks noGrp="1"/>
          </p:cNvSpPr>
          <p:nvPr>
            <p:ph type="body" idx="1"/>
          </p:nvPr>
        </p:nvSpPr>
        <p:spPr>
          <a:xfrm>
            <a:off x="431800" y="1069113"/>
            <a:ext cx="113283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88" name="Google Shape;188;p30"/>
          <p:cNvSpPr txBox="1">
            <a:spLocks noGrp="1"/>
          </p:cNvSpPr>
          <p:nvPr>
            <p:ph type="body" idx="2"/>
          </p:nvPr>
        </p:nvSpPr>
        <p:spPr>
          <a:xfrm>
            <a:off x="431808" y="501734"/>
            <a:ext cx="113283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667"/>
              <a:buFont typeface="Arial"/>
              <a:buNone/>
              <a:defRPr sz="2667"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89" name="Google Shape;189;p30"/>
          <p:cNvSpPr txBox="1">
            <a:spLocks noGrp="1"/>
          </p:cNvSpPr>
          <p:nvPr>
            <p:ph type="body" idx="3"/>
          </p:nvPr>
        </p:nvSpPr>
        <p:spPr>
          <a:xfrm>
            <a:off x="431800" y="98216"/>
            <a:ext cx="11328300" cy="215400"/>
          </a:xfrm>
          <a:prstGeom prst="rect">
            <a:avLst/>
          </a:prstGeom>
          <a:noFill/>
          <a:ln>
            <a:noFill/>
          </a:ln>
        </p:spPr>
        <p:txBody>
          <a:bodyPr spcFirstLastPara="1" wrap="square" lIns="0" tIns="0" rIns="0" bIns="0" anchor="ctr" anchorCtr="0">
            <a:spAutoFit/>
          </a:bodyPr>
          <a:lstStyle>
            <a:lvl1pPr marL="457200" lvl="0" indent="-228600" algn="l" rtl="0">
              <a:lnSpc>
                <a:spcPct val="110000"/>
              </a:lnSpc>
              <a:spcBef>
                <a:spcPts val="0"/>
              </a:spcBef>
              <a:spcAft>
                <a:spcPts val="0"/>
              </a:spcAft>
              <a:buSzPts val="1333"/>
              <a:buFont typeface="Arial"/>
              <a:buNone/>
              <a:defRPr sz="1333" b="1">
                <a:solidFill>
                  <a:schemeClr val="lt2"/>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Cover">
  <p:cSld name="1_Cover">
    <p:bg>
      <p:bgPr>
        <a:solidFill>
          <a:srgbClr val="000000"/>
        </a:solidFill>
        <a:effectLst/>
      </p:bgPr>
    </p:bg>
    <p:spTree>
      <p:nvGrpSpPr>
        <p:cNvPr id="1" name="Shape 193"/>
        <p:cNvGrpSpPr/>
        <p:nvPr/>
      </p:nvGrpSpPr>
      <p:grpSpPr>
        <a:xfrm>
          <a:off x="0" y="0"/>
          <a:ext cx="0" cy="0"/>
          <a:chOff x="0" y="0"/>
          <a:chExt cx="0" cy="0"/>
        </a:xfrm>
      </p:grpSpPr>
      <p:sp>
        <p:nvSpPr>
          <p:cNvPr id="194" name="Google Shape;194;p32"/>
          <p:cNvSpPr txBox="1">
            <a:spLocks noGrp="1"/>
          </p:cNvSpPr>
          <p:nvPr>
            <p:ph type="body" idx="1"/>
          </p:nvPr>
        </p:nvSpPr>
        <p:spPr>
          <a:xfrm>
            <a:off x="527051" y="2387013"/>
            <a:ext cx="11160000" cy="9000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400"/>
              <a:buFont typeface="Arial"/>
              <a:buNone/>
              <a:defRPr sz="44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95" name="Google Shape;195;p32"/>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96" name="Google Shape;196;p32"/>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97" name="Google Shape;197;p32"/>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198" name="Google Shape;198;p32"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199" name="Google Shape;199;p32"/>
          <p:cNvSpPr txBox="1">
            <a:spLocks noGrp="1"/>
          </p:cNvSpPr>
          <p:nvPr>
            <p:ph type="body" idx="2"/>
          </p:nvPr>
        </p:nvSpPr>
        <p:spPr>
          <a:xfrm>
            <a:off x="527050" y="5044631"/>
            <a:ext cx="11160000" cy="669300"/>
          </a:xfrm>
          <a:prstGeom prst="rect">
            <a:avLst/>
          </a:prstGeom>
          <a:noFill/>
          <a:ln>
            <a:noFill/>
          </a:ln>
        </p:spPr>
        <p:txBody>
          <a:bodyPr spcFirstLastPara="1" wrap="square" lIns="36000" tIns="0" rIns="0" bIns="0" anchor="t" anchorCtr="0">
            <a:spAutoFit/>
          </a:bodyPr>
          <a:lstStyle>
            <a:lvl1pPr marL="457200" lvl="0" indent="-228600" algn="l" rtl="0">
              <a:lnSpc>
                <a:spcPct val="100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00" name="Google Shape;200;p32"/>
          <p:cNvSpPr txBox="1">
            <a:spLocks noGrp="1"/>
          </p:cNvSpPr>
          <p:nvPr>
            <p:ph type="body" idx="3"/>
          </p:nvPr>
        </p:nvSpPr>
        <p:spPr>
          <a:xfrm>
            <a:off x="527050" y="1711265"/>
            <a:ext cx="11160000" cy="5886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3200"/>
              <a:buFont typeface="Arial"/>
              <a:buNone/>
              <a:defRPr sz="32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pos="325">
          <p15:clr>
            <a:srgbClr val="FBAE40"/>
          </p15:clr>
        </p15:guide>
        <p15:guide id="2" pos="735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201"/>
        <p:cNvGrpSpPr/>
        <p:nvPr/>
      </p:nvGrpSpPr>
      <p:grpSpPr>
        <a:xfrm>
          <a:off x="0" y="0"/>
          <a:ext cx="0" cy="0"/>
          <a:chOff x="0" y="0"/>
          <a:chExt cx="0" cy="0"/>
        </a:xfrm>
      </p:grpSpPr>
      <p:sp>
        <p:nvSpPr>
          <p:cNvPr id="202" name="Google Shape;202;p33"/>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03" name="Google Shape;203;p33"/>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cxnSp>
        <p:nvCxnSpPr>
          <p:cNvPr id="204" name="Google Shape;204;p33"/>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205" name="Google Shape;205;p33"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206" name="Google Shape;206;p33"/>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07" name="Google Shape;207;p33"/>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208"/>
        <p:cNvGrpSpPr/>
        <p:nvPr/>
      </p:nvGrpSpPr>
      <p:grpSpPr>
        <a:xfrm>
          <a:off x="0" y="0"/>
          <a:ext cx="0" cy="0"/>
          <a:chOff x="0" y="0"/>
          <a:chExt cx="0" cy="0"/>
        </a:xfrm>
      </p:grpSpPr>
      <p:sp>
        <p:nvSpPr>
          <p:cNvPr id="209" name="Google Shape;209;p34"/>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431801" y="2087034"/>
            <a:ext cx="11315700" cy="1246717"/>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17" name="Google Shape;17;p4"/>
          <p:cNvSpPr/>
          <p:nvPr/>
        </p:nvSpPr>
        <p:spPr>
          <a:xfrm rot="10800000" flipH="1">
            <a:off x="12129090" y="-1"/>
            <a:ext cx="62911"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8" name="Google Shape;18;p4"/>
          <p:cNvSpPr txBox="1"/>
          <p:nvPr/>
        </p:nvSpPr>
        <p:spPr>
          <a:xfrm>
            <a:off x="443860" y="6350047"/>
            <a:ext cx="11318416" cy="443042"/>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9" name="Google Shape;19;p4"/>
          <p:cNvCxnSpPr/>
          <p:nvPr/>
        </p:nvCxnSpPr>
        <p:spPr>
          <a:xfrm>
            <a:off x="431802" y="6309320"/>
            <a:ext cx="11315652" cy="0"/>
          </a:xfrm>
          <a:prstGeom prst="straightConnector1">
            <a:avLst/>
          </a:prstGeom>
          <a:noFill/>
          <a:ln w="9525" cap="flat" cmpd="sng">
            <a:solidFill>
              <a:srgbClr val="BFBFBF"/>
            </a:solidFill>
            <a:prstDash val="solid"/>
            <a:round/>
            <a:headEnd type="none" w="sm" len="sm"/>
            <a:tailEnd type="none" w="sm" len="sm"/>
          </a:ln>
        </p:spPr>
      </p:cxnSp>
      <p:pic>
        <p:nvPicPr>
          <p:cNvPr id="20" name="Google Shape;20;p4"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21" name="Google Shape;21;p4"/>
          <p:cNvSpPr txBox="1">
            <a:spLocks noGrp="1"/>
          </p:cNvSpPr>
          <p:nvPr>
            <p:ph type="body" idx="2"/>
          </p:nvPr>
        </p:nvSpPr>
        <p:spPr>
          <a:xfrm>
            <a:off x="431800" y="5044631"/>
            <a:ext cx="11330517" cy="668068"/>
          </a:xfrm>
          <a:prstGeom prst="rect">
            <a:avLst/>
          </a:prstGeom>
          <a:noFill/>
          <a:ln>
            <a:noFill/>
          </a:ln>
        </p:spPr>
        <p:txBody>
          <a:bodyPr spcFirstLastPara="1" wrap="square" lIns="36000" tIns="0" rIns="0" bIns="0" anchor="t" anchorCtr="0">
            <a:spAutoFit/>
          </a:bodyPr>
          <a:lstStyle>
            <a:lvl1pPr marL="457200" lvl="0" indent="-228600" algn="l">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a:lnSpc>
                <a:spcPct val="115000"/>
              </a:lnSpc>
              <a:spcBef>
                <a:spcPts val="160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22" name="Google Shape;22;p4"/>
          <p:cNvSpPr txBox="1">
            <a:spLocks noGrp="1"/>
          </p:cNvSpPr>
          <p:nvPr>
            <p:ph type="body" idx="3"/>
          </p:nvPr>
        </p:nvSpPr>
        <p:spPr>
          <a:xfrm>
            <a:off x="431800" y="3674291"/>
            <a:ext cx="11330517" cy="441339"/>
          </a:xfrm>
          <a:prstGeom prst="rect">
            <a:avLst/>
          </a:prstGeom>
          <a:noFill/>
          <a:ln>
            <a:noFill/>
          </a:ln>
        </p:spPr>
        <p:txBody>
          <a:bodyPr spcFirstLastPara="1" wrap="square" lIns="36000" tIns="0" rIns="0" bIns="0" anchor="t" anchorCtr="0">
            <a:spAutoFit/>
          </a:bodyPr>
          <a:lstStyle>
            <a:lvl1pPr marL="457200" marR="0" lvl="0" indent="-228600" algn="l">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210"/>
        <p:cNvGrpSpPr/>
        <p:nvPr/>
      </p:nvGrpSpPr>
      <p:grpSpPr>
        <a:xfrm>
          <a:off x="0" y="0"/>
          <a:ext cx="0" cy="0"/>
          <a:chOff x="0" y="0"/>
          <a:chExt cx="0" cy="0"/>
        </a:xfrm>
      </p:grpSpPr>
      <p:grpSp>
        <p:nvGrpSpPr>
          <p:cNvPr id="211" name="Google Shape;211;p35"/>
          <p:cNvGrpSpPr/>
          <p:nvPr/>
        </p:nvGrpSpPr>
        <p:grpSpPr>
          <a:xfrm>
            <a:off x="0" y="2"/>
            <a:ext cx="12184551" cy="6858264"/>
            <a:chOff x="0" y="0"/>
            <a:chExt cx="9899700" cy="5572200"/>
          </a:xfrm>
        </p:grpSpPr>
        <p:cxnSp>
          <p:nvCxnSpPr>
            <p:cNvPr id="212" name="Google Shape;212;p35"/>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213" name="Google Shape;213;p35"/>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214" name="Google Shape;214;p35"/>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215" name="Google Shape;215;p35"/>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216" name="Google Shape;216;p35"/>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217" name="Google Shape;217;p35"/>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218" name="Google Shape;218;p35"/>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219" name="Google Shape;219;p35"/>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20" name="Google Shape;220;p35"/>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21" name="Google Shape;221;p35"/>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22" name="Google Shape;222;p35"/>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1"/>
        </a:solidFill>
        <a:effectLst/>
      </p:bgPr>
    </p:bg>
    <p:spTree>
      <p:nvGrpSpPr>
        <p:cNvPr id="1" name="Shape 223"/>
        <p:cNvGrpSpPr/>
        <p:nvPr/>
      </p:nvGrpSpPr>
      <p:grpSpPr>
        <a:xfrm>
          <a:off x="0" y="0"/>
          <a:ext cx="0" cy="0"/>
          <a:chOff x="0" y="0"/>
          <a:chExt cx="0" cy="0"/>
        </a:xfrm>
      </p:grpSpPr>
      <p:sp>
        <p:nvSpPr>
          <p:cNvPr id="224" name="Google Shape;224;p36"/>
          <p:cNvSpPr txBox="1">
            <a:spLocks noGrp="1"/>
          </p:cNvSpPr>
          <p:nvPr>
            <p:ph type="body" idx="1"/>
          </p:nvPr>
        </p:nvSpPr>
        <p:spPr>
          <a:xfrm>
            <a:off x="334963" y="1920806"/>
            <a:ext cx="9978600" cy="2195400"/>
          </a:xfrm>
          <a:prstGeom prst="rect">
            <a:avLst/>
          </a:prstGeom>
          <a:noFill/>
          <a:ln>
            <a:noFill/>
          </a:ln>
        </p:spPr>
        <p:txBody>
          <a:bodyPr spcFirstLastPara="1" wrap="square" lIns="0" tIns="0" rIns="0" bIns="0" anchor="t" anchorCtr="0">
            <a:noAutofit/>
          </a:bodyPr>
          <a:lstStyle>
            <a:lvl1pPr marL="457200" lvl="0" indent="-228600" algn="l" rtl="0">
              <a:lnSpc>
                <a:spcPct val="115000"/>
              </a:lnSpc>
              <a:spcBef>
                <a:spcPts val="0"/>
              </a:spcBef>
              <a:spcAft>
                <a:spcPts val="0"/>
              </a:spcAft>
              <a:buSzPts val="6400"/>
              <a:buFont typeface="Arial"/>
              <a:buNone/>
              <a:defRPr sz="6400">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211">
          <p15:clr>
            <a:srgbClr val="FBAE40"/>
          </p15:clr>
        </p15:guide>
        <p15:guide id="3" pos="3840">
          <p15:clr>
            <a:srgbClr val="FBAE40"/>
          </p15:clr>
        </p15:guide>
        <p15:guide id="4" pos="746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_Title and text">
  <p:cSld name="3_Title and text">
    <p:spTree>
      <p:nvGrpSpPr>
        <p:cNvPr id="1" name="Shape 225"/>
        <p:cNvGrpSpPr/>
        <p:nvPr/>
      </p:nvGrpSpPr>
      <p:grpSpPr>
        <a:xfrm>
          <a:off x="0" y="0"/>
          <a:ext cx="0" cy="0"/>
          <a:chOff x="0" y="0"/>
          <a:chExt cx="0" cy="0"/>
        </a:xfrm>
      </p:grpSpPr>
      <p:grpSp>
        <p:nvGrpSpPr>
          <p:cNvPr id="226" name="Google Shape;226;p37"/>
          <p:cNvGrpSpPr/>
          <p:nvPr/>
        </p:nvGrpSpPr>
        <p:grpSpPr>
          <a:xfrm>
            <a:off x="0" y="2"/>
            <a:ext cx="12184551" cy="6858264"/>
            <a:chOff x="0" y="0"/>
            <a:chExt cx="9899700" cy="5572200"/>
          </a:xfrm>
        </p:grpSpPr>
        <p:cxnSp>
          <p:nvCxnSpPr>
            <p:cNvPr id="227" name="Google Shape;227;p37"/>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228" name="Google Shape;228;p37"/>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229" name="Google Shape;229;p37"/>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230" name="Google Shape;230;p37"/>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231" name="Google Shape;231;p37"/>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232" name="Google Shape;232;p37"/>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233" name="Google Shape;233;p37"/>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234" name="Google Shape;234;p3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35" name="Google Shape;235;p3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36" name="Google Shape;236;p37"/>
          <p:cNvSpPr/>
          <p:nvPr/>
        </p:nvSpPr>
        <p:spPr>
          <a:xfrm>
            <a:off x="531063" y="692150"/>
            <a:ext cx="11115300" cy="865200"/>
          </a:xfrm>
          <a:prstGeom prst="rect">
            <a:avLst/>
          </a:prstGeom>
          <a:noFill/>
          <a:ln>
            <a:noFill/>
          </a:ln>
        </p:spPr>
        <p:txBody>
          <a:bodyPr spcFirstLastPara="1" wrap="square" lIns="36000" tIns="36000" rIns="36000" bIns="36000" anchor="t"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37" name="Google Shape;237;p37"/>
          <p:cNvSpPr txBox="1"/>
          <p:nvPr/>
        </p:nvSpPr>
        <p:spPr>
          <a:xfrm>
            <a:off x="531063" y="268130"/>
            <a:ext cx="11088000" cy="361800"/>
          </a:xfrm>
          <a:prstGeom prst="rect">
            <a:avLst/>
          </a:prstGeom>
          <a:noFill/>
          <a:ln>
            <a:noFill/>
          </a:ln>
        </p:spPr>
        <p:txBody>
          <a:bodyPr spcFirstLastPara="1" wrap="square" lIns="72000" tIns="0" rIns="0" bIns="0" anchor="ctr" anchorCtr="0">
            <a:noAutofit/>
          </a:bodyPr>
          <a:lstStyle/>
          <a:p>
            <a:pPr marL="0" marR="0" lvl="0" indent="0" algn="l" rtl="0">
              <a:lnSpc>
                <a:spcPct val="100000"/>
              </a:lnSpc>
              <a:spcBef>
                <a:spcPts val="0"/>
              </a:spcBef>
              <a:spcAft>
                <a:spcPts val="0"/>
              </a:spcAft>
              <a:buClr>
                <a:schemeClr val="dk2"/>
              </a:buClr>
              <a:buSzPts val="1400"/>
              <a:buFont typeface="Arial"/>
              <a:buNone/>
            </a:pPr>
            <a:endParaRPr sz="1400" b="0" i="0" u="none" strike="noStrike" cap="none">
              <a:solidFill>
                <a:srgbClr val="3F3F3F"/>
              </a:solidFill>
              <a:latin typeface="Arial"/>
              <a:ea typeface="Arial"/>
              <a:cs typeface="Arial"/>
              <a:sym typeface="Arial"/>
            </a:endParaRPr>
          </a:p>
        </p:txBody>
      </p:sp>
      <p:cxnSp>
        <p:nvCxnSpPr>
          <p:cNvPr id="238" name="Google Shape;238;p37"/>
          <p:cNvCxnSpPr/>
          <p:nvPr/>
        </p:nvCxnSpPr>
        <p:spPr>
          <a:xfrm>
            <a:off x="515938" y="629920"/>
            <a:ext cx="111516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242"/>
        <p:cNvGrpSpPr/>
        <p:nvPr/>
      </p:nvGrpSpPr>
      <p:grpSpPr>
        <a:xfrm>
          <a:off x="0" y="0"/>
          <a:ext cx="0" cy="0"/>
          <a:chOff x="0" y="0"/>
          <a:chExt cx="0" cy="0"/>
        </a:xfrm>
      </p:grpSpPr>
      <p:sp>
        <p:nvSpPr>
          <p:cNvPr id="243" name="Google Shape;243;p39"/>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44" name="Google Shape;244;p39"/>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245" name="Google Shape;245;p39"/>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246" name="Google Shape;246;p39"/>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247" name="Google Shape;247;p39"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248" name="Google Shape;248;p39"/>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49" name="Google Shape;249;p39"/>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250"/>
        <p:cNvGrpSpPr/>
        <p:nvPr/>
      </p:nvGrpSpPr>
      <p:grpSpPr>
        <a:xfrm>
          <a:off x="0" y="0"/>
          <a:ext cx="0" cy="0"/>
          <a:chOff x="0" y="0"/>
          <a:chExt cx="0" cy="0"/>
        </a:xfrm>
      </p:grpSpPr>
      <p:sp>
        <p:nvSpPr>
          <p:cNvPr id="251" name="Google Shape;251;p40"/>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252"/>
        <p:cNvGrpSpPr/>
        <p:nvPr/>
      </p:nvGrpSpPr>
      <p:grpSpPr>
        <a:xfrm>
          <a:off x="0" y="0"/>
          <a:ext cx="0" cy="0"/>
          <a:chOff x="0" y="0"/>
          <a:chExt cx="0" cy="0"/>
        </a:xfrm>
      </p:grpSpPr>
      <p:grpSp>
        <p:nvGrpSpPr>
          <p:cNvPr id="253" name="Google Shape;253;p41"/>
          <p:cNvGrpSpPr/>
          <p:nvPr/>
        </p:nvGrpSpPr>
        <p:grpSpPr>
          <a:xfrm>
            <a:off x="0" y="2"/>
            <a:ext cx="12184551" cy="6858264"/>
            <a:chOff x="0" y="0"/>
            <a:chExt cx="9899700" cy="5572200"/>
          </a:xfrm>
        </p:grpSpPr>
        <p:cxnSp>
          <p:nvCxnSpPr>
            <p:cNvPr id="254" name="Google Shape;254;p41"/>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255" name="Google Shape;255;p41"/>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256" name="Google Shape;256;p41"/>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257" name="Google Shape;257;p41"/>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258" name="Google Shape;258;p41"/>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259" name="Google Shape;259;p41"/>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260" name="Google Shape;260;p41"/>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261" name="Google Shape;261;p41"/>
          <p:cNvSpPr txBox="1">
            <a:spLocks noGrp="1"/>
          </p:cNvSpPr>
          <p:nvPr>
            <p:ph type="body" idx="1"/>
          </p:nvPr>
        </p:nvSpPr>
        <p:spPr>
          <a:xfrm>
            <a:off x="543804" y="6583461"/>
            <a:ext cx="10425600" cy="145500"/>
          </a:xfrm>
          <a:prstGeom prst="rect">
            <a:avLst/>
          </a:prstGeom>
          <a:noFill/>
          <a:ln>
            <a:noFill/>
          </a:ln>
        </p:spPr>
        <p:txBody>
          <a:bodyPr spcFirstLastPara="1" wrap="square" lIns="0" tIns="0" rIns="0" bIns="0" anchor="b" anchorCtr="0">
            <a:spAutoFit/>
          </a:bodyPr>
          <a:lstStyle>
            <a:lvl1pPr marL="457200" lvl="0" indent="-228600" algn="l" rtl="0">
              <a:lnSpc>
                <a:spcPct val="115000"/>
              </a:lnSpc>
              <a:spcBef>
                <a:spcPts val="0"/>
              </a:spcBef>
              <a:spcAft>
                <a:spcPts val="0"/>
              </a:spcAft>
              <a:buSzPts val="900"/>
              <a:buFont typeface="Arial"/>
              <a:buNone/>
              <a:defRPr sz="900" b="0" i="0" u="none" strike="noStrike" cap="none">
                <a:solidFill>
                  <a:srgbClr val="262626"/>
                </a:solidFill>
                <a:latin typeface="Arial"/>
                <a:ea typeface="Arial"/>
                <a:cs typeface="Arial"/>
                <a:sym typeface="Arial"/>
              </a:defRPr>
            </a:lvl1pPr>
            <a:lvl2pPr marL="914400" lvl="1" indent="-228600" algn="l" rtl="0">
              <a:lnSpc>
                <a:spcPct val="115000"/>
              </a:lnSpc>
              <a:spcBef>
                <a:spcPts val="1600"/>
              </a:spcBef>
              <a:spcAft>
                <a:spcPts val="0"/>
              </a:spcAft>
              <a:buSzPts val="3192"/>
              <a:buFont typeface="Malgun Gothic"/>
              <a:buNone/>
              <a:defRPr sz="3192">
                <a:solidFill>
                  <a:schemeClr val="dk1"/>
                </a:solidFill>
                <a:latin typeface="Malgun Gothic"/>
                <a:ea typeface="Malgun Gothic"/>
                <a:cs typeface="Malgun Gothic"/>
                <a:sym typeface="Malgun Gothic"/>
              </a:defRPr>
            </a:lvl2pPr>
            <a:lvl3pPr marL="1371600" lvl="2" indent="-228600" algn="l" rtl="0">
              <a:lnSpc>
                <a:spcPct val="115000"/>
              </a:lnSpc>
              <a:spcBef>
                <a:spcPts val="1600"/>
              </a:spcBef>
              <a:spcAft>
                <a:spcPts val="0"/>
              </a:spcAft>
              <a:buSzPts val="2660"/>
              <a:buFont typeface="Malgun Gothic"/>
              <a:buNone/>
              <a:defRPr sz="2660">
                <a:solidFill>
                  <a:schemeClr val="dk1"/>
                </a:solidFill>
                <a:latin typeface="Malgun Gothic"/>
                <a:ea typeface="Malgun Gothic"/>
                <a:cs typeface="Malgun Gothic"/>
                <a:sym typeface="Malgun Gothic"/>
              </a:defRPr>
            </a:lvl3pPr>
            <a:lvl4pPr marL="1828800" lvl="3"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4pPr>
            <a:lvl5pPr marL="2286000" lvl="4"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62" name="Google Shape;262;p41"/>
          <p:cNvSpPr txBox="1">
            <a:spLocks noGrp="1"/>
          </p:cNvSpPr>
          <p:nvPr>
            <p:ph type="body" idx="2"/>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63" name="Google Shape;263;p41"/>
          <p:cNvSpPr txBox="1">
            <a:spLocks noGrp="1"/>
          </p:cNvSpPr>
          <p:nvPr>
            <p:ph type="body" idx="3"/>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64" name="Google Shape;264;p41"/>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65" name="Google Shape;265;p41"/>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71"/>
        <p:cNvGrpSpPr/>
        <p:nvPr/>
      </p:nvGrpSpPr>
      <p:grpSpPr>
        <a:xfrm>
          <a:off x="0" y="0"/>
          <a:ext cx="0" cy="0"/>
          <a:chOff x="0" y="0"/>
          <a:chExt cx="0" cy="0"/>
        </a:xfrm>
      </p:grpSpPr>
      <p:grpSp>
        <p:nvGrpSpPr>
          <p:cNvPr id="272" name="Google Shape;272;p43"/>
          <p:cNvGrpSpPr/>
          <p:nvPr/>
        </p:nvGrpSpPr>
        <p:grpSpPr>
          <a:xfrm>
            <a:off x="11595312" y="6545115"/>
            <a:ext cx="450838" cy="204787"/>
            <a:chOff x="8348663" y="6450013"/>
            <a:chExt cx="338137" cy="204787"/>
          </a:xfrm>
        </p:grpSpPr>
        <p:sp>
          <p:nvSpPr>
            <p:cNvPr id="273" name="Google Shape;273;p43"/>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74" name="Google Shape;274;p43"/>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2_Blank">
  <p:cSld name="2_Blank">
    <p:spTree>
      <p:nvGrpSpPr>
        <p:cNvPr id="1" name="Shape 275"/>
        <p:cNvGrpSpPr/>
        <p:nvPr/>
      </p:nvGrpSpPr>
      <p:grpSpPr>
        <a:xfrm>
          <a:off x="0" y="0"/>
          <a:ext cx="0" cy="0"/>
          <a:chOff x="0" y="0"/>
          <a:chExt cx="0" cy="0"/>
        </a:xfrm>
      </p:grpSpPr>
      <p:grpSp>
        <p:nvGrpSpPr>
          <p:cNvPr id="276" name="Google Shape;276;p44"/>
          <p:cNvGrpSpPr/>
          <p:nvPr/>
        </p:nvGrpSpPr>
        <p:grpSpPr>
          <a:xfrm>
            <a:off x="11595312" y="6545115"/>
            <a:ext cx="450838" cy="204787"/>
            <a:chOff x="8348663" y="6450013"/>
            <a:chExt cx="338137" cy="204787"/>
          </a:xfrm>
        </p:grpSpPr>
        <p:sp>
          <p:nvSpPr>
            <p:cNvPr id="277" name="Google Shape;277;p44"/>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78" name="Google Shape;278;p44"/>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
        <p:nvSpPr>
          <p:cNvPr id="279" name="Google Shape;279;p44"/>
          <p:cNvSpPr txBox="1"/>
          <p:nvPr/>
        </p:nvSpPr>
        <p:spPr>
          <a:xfrm>
            <a:off x="1251362" y="1330534"/>
            <a:ext cx="2570100" cy="5541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ko-KR" sz="3600" b="0">
                <a:solidFill>
                  <a:schemeClr val="accent2"/>
                </a:solidFill>
                <a:latin typeface="Arial"/>
                <a:ea typeface="Arial"/>
                <a:cs typeface="Arial"/>
                <a:sym typeface="Arial"/>
              </a:rPr>
              <a:t>Contents</a:t>
            </a:r>
            <a:endParaRPr sz="3600" b="0">
              <a:solidFill>
                <a:schemeClr val="accent2"/>
              </a:solidFill>
              <a:latin typeface="Arial"/>
              <a:ea typeface="Arial"/>
              <a:cs typeface="Arial"/>
              <a:sym typeface="Arial"/>
            </a:endParaRPr>
          </a:p>
        </p:txBody>
      </p:sp>
      <p:sp>
        <p:nvSpPr>
          <p:cNvPr id="280" name="Google Shape;280;p44"/>
          <p:cNvSpPr/>
          <p:nvPr/>
        </p:nvSpPr>
        <p:spPr>
          <a:xfrm rot="5400000">
            <a:off x="125969" y="784500"/>
            <a:ext cx="1764000" cy="195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81"/>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87"/>
        <p:cNvGrpSpPr/>
        <p:nvPr/>
      </p:nvGrpSpPr>
      <p:grpSpPr>
        <a:xfrm>
          <a:off x="0" y="0"/>
          <a:ext cx="0" cy="0"/>
          <a:chOff x="0" y="0"/>
          <a:chExt cx="0" cy="0"/>
        </a:xfrm>
      </p:grpSpPr>
      <p:grpSp>
        <p:nvGrpSpPr>
          <p:cNvPr id="288" name="Google Shape;288;p47"/>
          <p:cNvGrpSpPr/>
          <p:nvPr/>
        </p:nvGrpSpPr>
        <p:grpSpPr>
          <a:xfrm>
            <a:off x="11595312" y="6545115"/>
            <a:ext cx="450838" cy="204787"/>
            <a:chOff x="8348663" y="6450013"/>
            <a:chExt cx="338137" cy="204787"/>
          </a:xfrm>
        </p:grpSpPr>
        <p:sp>
          <p:nvSpPr>
            <p:cNvPr id="289" name="Google Shape;289;p47"/>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90" name="Google Shape;290;p47"/>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body" idx="1"/>
          </p:nvPr>
        </p:nvSpPr>
        <p:spPr>
          <a:xfrm>
            <a:off x="719667" y="2564905"/>
            <a:ext cx="11027832" cy="761481"/>
          </a:xfrm>
          <a:prstGeom prst="rect">
            <a:avLst/>
          </a:prstGeom>
          <a:noFill/>
          <a:ln>
            <a:noFill/>
          </a:ln>
        </p:spPr>
        <p:txBody>
          <a:bodyPr spcFirstLastPara="1" wrap="square" lIns="72000" tIns="72000" rIns="0" bIns="0" anchor="t" anchorCtr="0">
            <a:spAutoFit/>
          </a:bodyPr>
          <a:lstStyle>
            <a:lvl1pPr marL="457200" marR="0" lvl="0" indent="-228600" algn="l">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2_Blank">
  <p:cSld name="2_Blank">
    <p:spTree>
      <p:nvGrpSpPr>
        <p:cNvPr id="1" name="Shape 291"/>
        <p:cNvGrpSpPr/>
        <p:nvPr/>
      </p:nvGrpSpPr>
      <p:grpSpPr>
        <a:xfrm>
          <a:off x="0" y="0"/>
          <a:ext cx="0" cy="0"/>
          <a:chOff x="0" y="0"/>
          <a:chExt cx="0" cy="0"/>
        </a:xfrm>
      </p:grpSpPr>
      <p:grpSp>
        <p:nvGrpSpPr>
          <p:cNvPr id="292" name="Google Shape;292;p48"/>
          <p:cNvGrpSpPr/>
          <p:nvPr/>
        </p:nvGrpSpPr>
        <p:grpSpPr>
          <a:xfrm>
            <a:off x="11595312" y="6545115"/>
            <a:ext cx="450838" cy="204787"/>
            <a:chOff x="8348663" y="6450013"/>
            <a:chExt cx="338137" cy="204787"/>
          </a:xfrm>
        </p:grpSpPr>
        <p:sp>
          <p:nvSpPr>
            <p:cNvPr id="293" name="Google Shape;293;p48"/>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94" name="Google Shape;294;p48"/>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
        <p:nvSpPr>
          <p:cNvPr id="295" name="Google Shape;295;p48"/>
          <p:cNvSpPr txBox="1"/>
          <p:nvPr/>
        </p:nvSpPr>
        <p:spPr>
          <a:xfrm>
            <a:off x="1251362" y="1330534"/>
            <a:ext cx="2570100" cy="5541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ko-KR" sz="3600" b="0">
                <a:solidFill>
                  <a:schemeClr val="accent2"/>
                </a:solidFill>
                <a:latin typeface="Arial"/>
                <a:ea typeface="Arial"/>
                <a:cs typeface="Arial"/>
                <a:sym typeface="Arial"/>
              </a:rPr>
              <a:t>Contents</a:t>
            </a:r>
            <a:endParaRPr sz="3600" b="0">
              <a:solidFill>
                <a:schemeClr val="accent2"/>
              </a:solidFill>
              <a:latin typeface="Arial"/>
              <a:ea typeface="Arial"/>
              <a:cs typeface="Arial"/>
              <a:sym typeface="Arial"/>
            </a:endParaRPr>
          </a:p>
        </p:txBody>
      </p:sp>
      <p:sp>
        <p:nvSpPr>
          <p:cNvPr id="296" name="Google Shape;296;p48"/>
          <p:cNvSpPr/>
          <p:nvPr/>
        </p:nvSpPr>
        <p:spPr>
          <a:xfrm rot="5400000">
            <a:off x="125969" y="784500"/>
            <a:ext cx="1764000" cy="195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97"/>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306"/>
        <p:cNvGrpSpPr/>
        <p:nvPr/>
      </p:nvGrpSpPr>
      <p:grpSpPr>
        <a:xfrm>
          <a:off x="0" y="0"/>
          <a:ext cx="0" cy="0"/>
          <a:chOff x="0" y="0"/>
          <a:chExt cx="0" cy="0"/>
        </a:xfrm>
      </p:grpSpPr>
      <p:sp>
        <p:nvSpPr>
          <p:cNvPr id="307" name="Google Shape;307;p51"/>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08" name="Google Shape;308;p51"/>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309" name="Google Shape;309;p51"/>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310" name="Google Shape;310;p51"/>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311" name="Google Shape;311;p51"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312" name="Google Shape;312;p51"/>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13" name="Google Shape;313;p51"/>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314"/>
        <p:cNvGrpSpPr/>
        <p:nvPr/>
      </p:nvGrpSpPr>
      <p:grpSpPr>
        <a:xfrm>
          <a:off x="0" y="0"/>
          <a:ext cx="0" cy="0"/>
          <a:chOff x="0" y="0"/>
          <a:chExt cx="0" cy="0"/>
        </a:xfrm>
      </p:grpSpPr>
      <p:sp>
        <p:nvSpPr>
          <p:cNvPr id="315" name="Google Shape;315;p52"/>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316"/>
        <p:cNvGrpSpPr/>
        <p:nvPr/>
      </p:nvGrpSpPr>
      <p:grpSpPr>
        <a:xfrm>
          <a:off x="0" y="0"/>
          <a:ext cx="0" cy="0"/>
          <a:chOff x="0" y="0"/>
          <a:chExt cx="0" cy="0"/>
        </a:xfrm>
      </p:grpSpPr>
      <p:grpSp>
        <p:nvGrpSpPr>
          <p:cNvPr id="317" name="Google Shape;317;p53"/>
          <p:cNvGrpSpPr/>
          <p:nvPr/>
        </p:nvGrpSpPr>
        <p:grpSpPr>
          <a:xfrm>
            <a:off x="0" y="2"/>
            <a:ext cx="12184551" cy="6858264"/>
            <a:chOff x="0" y="0"/>
            <a:chExt cx="9899700" cy="5572200"/>
          </a:xfrm>
        </p:grpSpPr>
        <p:cxnSp>
          <p:nvCxnSpPr>
            <p:cNvPr id="318" name="Google Shape;318;p53"/>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319" name="Google Shape;319;p53"/>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320" name="Google Shape;320;p53"/>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321" name="Google Shape;321;p53"/>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322" name="Google Shape;322;p53"/>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323" name="Google Shape;323;p53"/>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324" name="Google Shape;324;p53"/>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325" name="Google Shape;325;p53"/>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26" name="Google Shape;326;p53"/>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27" name="Google Shape;327;p53"/>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328" name="Google Shape;328;p53"/>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1"/>
        </a:solidFill>
        <a:effectLst/>
      </p:bgPr>
    </p:bg>
    <p:spTree>
      <p:nvGrpSpPr>
        <p:cNvPr id="1" name="Shape 329"/>
        <p:cNvGrpSpPr/>
        <p:nvPr/>
      </p:nvGrpSpPr>
      <p:grpSpPr>
        <a:xfrm>
          <a:off x="0" y="0"/>
          <a:ext cx="0" cy="0"/>
          <a:chOff x="0" y="0"/>
          <a:chExt cx="0" cy="0"/>
        </a:xfrm>
      </p:grpSpPr>
      <p:sp>
        <p:nvSpPr>
          <p:cNvPr id="330" name="Google Shape;330;p54"/>
          <p:cNvSpPr txBox="1">
            <a:spLocks noGrp="1"/>
          </p:cNvSpPr>
          <p:nvPr>
            <p:ph type="body" idx="1"/>
          </p:nvPr>
        </p:nvSpPr>
        <p:spPr>
          <a:xfrm>
            <a:off x="334963" y="1920806"/>
            <a:ext cx="9978600" cy="2195400"/>
          </a:xfrm>
          <a:prstGeom prst="rect">
            <a:avLst/>
          </a:prstGeom>
          <a:noFill/>
          <a:ln>
            <a:noFill/>
          </a:ln>
        </p:spPr>
        <p:txBody>
          <a:bodyPr spcFirstLastPara="1" wrap="square" lIns="0" tIns="0" rIns="0" bIns="0" anchor="t" anchorCtr="0">
            <a:noAutofit/>
          </a:bodyPr>
          <a:lstStyle>
            <a:lvl1pPr marL="457200" lvl="0" indent="-228600" algn="l" rtl="0">
              <a:lnSpc>
                <a:spcPct val="115000"/>
              </a:lnSpc>
              <a:spcBef>
                <a:spcPts val="0"/>
              </a:spcBef>
              <a:spcAft>
                <a:spcPts val="0"/>
              </a:spcAft>
              <a:buSzPts val="6400"/>
              <a:buFont typeface="Arial"/>
              <a:buNone/>
              <a:defRPr sz="6400">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211">
          <p15:clr>
            <a:srgbClr val="FBAE40"/>
          </p15:clr>
        </p15:guide>
        <p15:guide id="3" pos="3840">
          <p15:clr>
            <a:srgbClr val="FBAE40"/>
          </p15:clr>
        </p15:guide>
        <p15:guide id="4" pos="746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334"/>
        <p:cNvGrpSpPr/>
        <p:nvPr/>
      </p:nvGrpSpPr>
      <p:grpSpPr>
        <a:xfrm>
          <a:off x="0" y="0"/>
          <a:ext cx="0" cy="0"/>
          <a:chOff x="0" y="0"/>
          <a:chExt cx="0" cy="0"/>
        </a:xfrm>
      </p:grpSpPr>
      <p:sp>
        <p:nvSpPr>
          <p:cNvPr id="335" name="Google Shape;335;p56"/>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36" name="Google Shape;336;p56"/>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337" name="Google Shape;337;p56"/>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338" name="Google Shape;338;p56"/>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339" name="Google Shape;339;p56"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340" name="Google Shape;340;p56"/>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41" name="Google Shape;341;p56"/>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344"/>
        <p:cNvGrpSpPr/>
        <p:nvPr/>
      </p:nvGrpSpPr>
      <p:grpSpPr>
        <a:xfrm>
          <a:off x="0" y="0"/>
          <a:ext cx="0" cy="0"/>
          <a:chOff x="0" y="0"/>
          <a:chExt cx="0" cy="0"/>
        </a:xfrm>
      </p:grpSpPr>
      <p:grpSp>
        <p:nvGrpSpPr>
          <p:cNvPr id="345" name="Google Shape;345;p58"/>
          <p:cNvGrpSpPr/>
          <p:nvPr/>
        </p:nvGrpSpPr>
        <p:grpSpPr>
          <a:xfrm>
            <a:off x="0" y="2"/>
            <a:ext cx="12184551" cy="6858264"/>
            <a:chOff x="0" y="0"/>
            <a:chExt cx="9899700" cy="5572200"/>
          </a:xfrm>
        </p:grpSpPr>
        <p:cxnSp>
          <p:nvCxnSpPr>
            <p:cNvPr id="346" name="Google Shape;346;p58"/>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347" name="Google Shape;347;p58"/>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348" name="Google Shape;348;p58"/>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349" name="Google Shape;349;p58"/>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350" name="Google Shape;350;p58"/>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351" name="Google Shape;351;p58"/>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352" name="Google Shape;352;p58"/>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353" name="Google Shape;353;p58"/>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54" name="Google Shape;354;p58"/>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55" name="Google Shape;355;p58"/>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356" name="Google Shape;356;p58"/>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_Cover">
  <p:cSld name="1_Cover">
    <p:bg>
      <p:bgPr>
        <a:solidFill>
          <a:srgbClr val="000000"/>
        </a:solidFill>
        <a:effectLst/>
      </p:bgPr>
    </p:bg>
    <p:spTree>
      <p:nvGrpSpPr>
        <p:cNvPr id="1" name="Shape 357"/>
        <p:cNvGrpSpPr/>
        <p:nvPr/>
      </p:nvGrpSpPr>
      <p:grpSpPr>
        <a:xfrm>
          <a:off x="0" y="0"/>
          <a:ext cx="0" cy="0"/>
          <a:chOff x="0" y="0"/>
          <a:chExt cx="0" cy="0"/>
        </a:xfrm>
      </p:grpSpPr>
      <p:sp>
        <p:nvSpPr>
          <p:cNvPr id="358" name="Google Shape;358;p59"/>
          <p:cNvSpPr txBox="1">
            <a:spLocks noGrp="1"/>
          </p:cNvSpPr>
          <p:nvPr>
            <p:ph type="body" idx="1"/>
          </p:nvPr>
        </p:nvSpPr>
        <p:spPr>
          <a:xfrm>
            <a:off x="527051" y="2387013"/>
            <a:ext cx="11160000" cy="9000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400"/>
              <a:buFont typeface="Arial"/>
              <a:buNone/>
              <a:defRPr sz="44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59" name="Google Shape;359;p59"/>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360" name="Google Shape;360;p59"/>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361" name="Google Shape;361;p59"/>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362" name="Google Shape;362;p59"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363" name="Google Shape;363;p59"/>
          <p:cNvSpPr txBox="1">
            <a:spLocks noGrp="1"/>
          </p:cNvSpPr>
          <p:nvPr>
            <p:ph type="body" idx="2"/>
          </p:nvPr>
        </p:nvSpPr>
        <p:spPr>
          <a:xfrm>
            <a:off x="527050" y="5044631"/>
            <a:ext cx="11160000" cy="669300"/>
          </a:xfrm>
          <a:prstGeom prst="rect">
            <a:avLst/>
          </a:prstGeom>
          <a:noFill/>
          <a:ln>
            <a:noFill/>
          </a:ln>
        </p:spPr>
        <p:txBody>
          <a:bodyPr spcFirstLastPara="1" wrap="square" lIns="36000" tIns="0" rIns="0" bIns="0" anchor="t" anchorCtr="0">
            <a:spAutoFit/>
          </a:bodyPr>
          <a:lstStyle>
            <a:lvl1pPr marL="457200" lvl="0" indent="-228600" algn="l" rtl="0">
              <a:lnSpc>
                <a:spcPct val="100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64" name="Google Shape;364;p59"/>
          <p:cNvSpPr txBox="1">
            <a:spLocks noGrp="1"/>
          </p:cNvSpPr>
          <p:nvPr>
            <p:ph type="body" idx="3"/>
          </p:nvPr>
        </p:nvSpPr>
        <p:spPr>
          <a:xfrm>
            <a:off x="527050" y="1711265"/>
            <a:ext cx="11160000" cy="5886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3200"/>
              <a:buFont typeface="Arial"/>
              <a:buNone/>
              <a:defRPr sz="32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pos="325">
          <p15:clr>
            <a:srgbClr val="FBAE40"/>
          </p15:clr>
        </p15:guide>
        <p15:guide id="2" pos="735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25"/>
        <p:cNvGrpSpPr/>
        <p:nvPr/>
      </p:nvGrpSpPr>
      <p:grpSpPr>
        <a:xfrm>
          <a:off x="0" y="0"/>
          <a:ext cx="0" cy="0"/>
          <a:chOff x="0" y="0"/>
          <a:chExt cx="0" cy="0"/>
        </a:xfrm>
      </p:grpSpPr>
      <p:grpSp>
        <p:nvGrpSpPr>
          <p:cNvPr id="26" name="Google Shape;26;p6"/>
          <p:cNvGrpSpPr/>
          <p:nvPr/>
        </p:nvGrpSpPr>
        <p:grpSpPr>
          <a:xfrm>
            <a:off x="0" y="2"/>
            <a:ext cx="12184184" cy="6857999"/>
            <a:chOff x="0" y="0"/>
            <a:chExt cx="9899650" cy="5572124"/>
          </a:xfrm>
        </p:grpSpPr>
        <p:cxnSp>
          <p:nvCxnSpPr>
            <p:cNvPr id="27" name="Google Shape;27;p6"/>
            <p:cNvCxnSpPr/>
            <p:nvPr/>
          </p:nvCxnSpPr>
          <p:spPr>
            <a:xfrm>
              <a:off x="350844" y="0"/>
              <a:ext cx="0" cy="5572124"/>
            </a:xfrm>
            <a:prstGeom prst="straightConnector1">
              <a:avLst/>
            </a:prstGeom>
            <a:noFill/>
            <a:ln w="9525" cap="sq" cmpd="sng">
              <a:solidFill>
                <a:schemeClr val="lt1"/>
              </a:solidFill>
              <a:prstDash val="dot"/>
              <a:round/>
              <a:headEnd type="none" w="sm" len="sm"/>
              <a:tailEnd type="none" w="sm" len="sm"/>
            </a:ln>
          </p:spPr>
        </p:cxnSp>
        <p:cxnSp>
          <p:nvCxnSpPr>
            <p:cNvPr id="28" name="Google Shape;28;p6"/>
            <p:cNvCxnSpPr/>
            <p:nvPr/>
          </p:nvCxnSpPr>
          <p:spPr>
            <a:xfrm>
              <a:off x="9548437" y="0"/>
              <a:ext cx="0" cy="5572124"/>
            </a:xfrm>
            <a:prstGeom prst="straightConnector1">
              <a:avLst/>
            </a:prstGeom>
            <a:noFill/>
            <a:ln w="9525" cap="sq" cmpd="sng">
              <a:solidFill>
                <a:schemeClr val="lt1"/>
              </a:solidFill>
              <a:prstDash val="dot"/>
              <a:round/>
              <a:headEnd type="none" w="sm" len="sm"/>
              <a:tailEnd type="none" w="sm" len="sm"/>
            </a:ln>
          </p:spPr>
        </p:cxnSp>
        <p:cxnSp>
          <p:nvCxnSpPr>
            <p:cNvPr id="29" name="Google Shape;29;p6"/>
            <p:cNvCxnSpPr/>
            <p:nvPr/>
          </p:nvCxnSpPr>
          <p:spPr>
            <a:xfrm>
              <a:off x="0" y="1098913"/>
              <a:ext cx="9899650" cy="0"/>
            </a:xfrm>
            <a:prstGeom prst="straightConnector1">
              <a:avLst/>
            </a:prstGeom>
            <a:noFill/>
            <a:ln w="9525" cap="sq" cmpd="sng">
              <a:solidFill>
                <a:schemeClr val="lt1"/>
              </a:solidFill>
              <a:prstDash val="dot"/>
              <a:round/>
              <a:headEnd type="none" w="sm" len="sm"/>
              <a:tailEnd type="none" w="sm" len="sm"/>
            </a:ln>
          </p:spPr>
        </p:cxnSp>
        <p:cxnSp>
          <p:nvCxnSpPr>
            <p:cNvPr id="30" name="Google Shape;30;p6"/>
            <p:cNvCxnSpPr/>
            <p:nvPr/>
          </p:nvCxnSpPr>
          <p:spPr>
            <a:xfrm>
              <a:off x="0" y="5262239"/>
              <a:ext cx="9899650" cy="0"/>
            </a:xfrm>
            <a:prstGeom prst="straightConnector1">
              <a:avLst/>
            </a:prstGeom>
            <a:noFill/>
            <a:ln w="9525" cap="sq" cmpd="sng">
              <a:solidFill>
                <a:schemeClr val="lt1"/>
              </a:solidFill>
              <a:prstDash val="dot"/>
              <a:round/>
              <a:headEnd type="none" w="sm" len="sm"/>
              <a:tailEnd type="none" w="sm" len="sm"/>
            </a:ln>
          </p:spPr>
        </p:cxnSp>
        <p:cxnSp>
          <p:nvCxnSpPr>
            <p:cNvPr id="31" name="Google Shape;31;p6"/>
            <p:cNvCxnSpPr/>
            <p:nvPr/>
          </p:nvCxnSpPr>
          <p:spPr>
            <a:xfrm>
              <a:off x="208014" y="796222"/>
              <a:ext cx="9503515" cy="0"/>
            </a:xfrm>
            <a:prstGeom prst="straightConnector1">
              <a:avLst/>
            </a:prstGeom>
            <a:noFill/>
            <a:ln w="9525" cap="sq" cmpd="sng">
              <a:solidFill>
                <a:schemeClr val="lt1"/>
              </a:solidFill>
              <a:prstDash val="dot"/>
              <a:round/>
              <a:headEnd type="none" w="sm" len="sm"/>
              <a:tailEnd type="none" w="sm" len="sm"/>
            </a:ln>
          </p:spPr>
        </p:cxnSp>
        <p:cxnSp>
          <p:nvCxnSpPr>
            <p:cNvPr id="32" name="Google Shape;32;p6"/>
            <p:cNvCxnSpPr/>
            <p:nvPr/>
          </p:nvCxnSpPr>
          <p:spPr>
            <a:xfrm>
              <a:off x="208014" y="868652"/>
              <a:ext cx="9503515" cy="0"/>
            </a:xfrm>
            <a:prstGeom prst="straightConnector1">
              <a:avLst/>
            </a:prstGeom>
            <a:noFill/>
            <a:ln w="9525" cap="sq" cmpd="sng">
              <a:solidFill>
                <a:schemeClr val="lt1"/>
              </a:solidFill>
              <a:prstDash val="dot"/>
              <a:round/>
              <a:headEnd type="none" w="sm" len="sm"/>
              <a:tailEnd type="none" w="sm" len="sm"/>
            </a:ln>
          </p:spPr>
        </p:cxnSp>
        <p:cxnSp>
          <p:nvCxnSpPr>
            <p:cNvPr id="33" name="Google Shape;33;p6"/>
            <p:cNvCxnSpPr/>
            <p:nvPr/>
          </p:nvCxnSpPr>
          <p:spPr>
            <a:xfrm>
              <a:off x="0" y="1452178"/>
              <a:ext cx="9899650" cy="0"/>
            </a:xfrm>
            <a:prstGeom prst="straightConnector1">
              <a:avLst/>
            </a:prstGeom>
            <a:noFill/>
            <a:ln w="9525" cap="sq" cmpd="sng">
              <a:solidFill>
                <a:schemeClr val="lt1"/>
              </a:solidFill>
              <a:prstDash val="dot"/>
              <a:round/>
              <a:headEnd type="none" w="sm" len="sm"/>
              <a:tailEnd type="none" w="sm" len="sm"/>
            </a:ln>
          </p:spPr>
        </p:cxnSp>
      </p:grpSp>
      <p:sp>
        <p:nvSpPr>
          <p:cNvPr id="34" name="Google Shape;34;p6"/>
          <p:cNvSpPr txBox="1">
            <a:spLocks noGrp="1"/>
          </p:cNvSpPr>
          <p:nvPr>
            <p:ph type="body" idx="1"/>
          </p:nvPr>
        </p:nvSpPr>
        <p:spPr>
          <a:xfrm>
            <a:off x="550855" y="1213941"/>
            <a:ext cx="11082014" cy="258532"/>
          </a:xfrm>
          <a:prstGeom prst="rect">
            <a:avLst/>
          </a:prstGeom>
          <a:noFill/>
          <a:ln>
            <a:noFill/>
          </a:ln>
        </p:spPr>
        <p:txBody>
          <a:bodyPr spcFirstLastPara="1" wrap="square" lIns="36000" tIns="0" rIns="0" bIns="0" anchor="t" anchorCtr="0">
            <a:spAutoFit/>
          </a:bodyPr>
          <a:lstStyle>
            <a:lvl1pPr marL="457200" marR="0" lvl="0" indent="-228600" algn="l">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a:lnSpc>
                <a:spcPct val="100000"/>
              </a:lnSpc>
              <a:spcBef>
                <a:spcPts val="267"/>
              </a:spcBef>
              <a:spcAft>
                <a:spcPts val="0"/>
              </a:spcAft>
              <a:buSzPts val="1867"/>
              <a:buFont typeface="Arial"/>
              <a:buNone/>
              <a:defRPr>
                <a:solidFill>
                  <a:srgbClr val="262626"/>
                </a:solidFill>
              </a:defRPr>
            </a:lvl2pPr>
            <a:lvl3pPr marL="1371600" lvl="2" indent="-228600" algn="l">
              <a:lnSpc>
                <a:spcPct val="100000"/>
              </a:lnSpc>
              <a:spcBef>
                <a:spcPts val="0"/>
              </a:spcBef>
              <a:spcAft>
                <a:spcPts val="0"/>
              </a:spcAft>
              <a:buSzPts val="1867"/>
              <a:buFont typeface="Arial"/>
              <a:buNone/>
              <a:defRPr>
                <a:solidFill>
                  <a:srgbClr val="262626"/>
                </a:solidFill>
              </a:defRPr>
            </a:lvl3pPr>
            <a:lvl4pPr marL="1828800" lvl="3" indent="-228600" algn="l">
              <a:lnSpc>
                <a:spcPct val="100000"/>
              </a:lnSpc>
              <a:spcBef>
                <a:spcPts val="0"/>
              </a:spcBef>
              <a:spcAft>
                <a:spcPts val="0"/>
              </a:spcAft>
              <a:buSzPts val="1867"/>
              <a:buFont typeface="Arial"/>
              <a:buNone/>
              <a:defRPr>
                <a:solidFill>
                  <a:srgbClr val="262626"/>
                </a:solidFill>
              </a:defRPr>
            </a:lvl4pPr>
            <a:lvl5pPr marL="2286000" lvl="4" indent="-228600" algn="l">
              <a:lnSpc>
                <a:spcPct val="100000"/>
              </a:lnSpc>
              <a:spcBef>
                <a:spcPts val="0"/>
              </a:spcBef>
              <a:spcAft>
                <a:spcPts val="0"/>
              </a:spcAft>
              <a:buSzPts val="1867"/>
              <a:buFont typeface="Arial"/>
              <a:buNone/>
              <a:defRPr>
                <a:solidFill>
                  <a:srgbClr val="262626"/>
                </a:solidFill>
              </a:defRPr>
            </a:lvl5pPr>
            <a:lvl6pPr marL="2743200" lvl="5" indent="-228600" algn="l">
              <a:lnSpc>
                <a:spcPct val="115000"/>
              </a:lnSpc>
              <a:spcBef>
                <a:spcPts val="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35" name="Google Shape;35;p6"/>
          <p:cNvSpPr txBox="1">
            <a:spLocks noGrp="1"/>
          </p:cNvSpPr>
          <p:nvPr>
            <p:ph type="body" idx="2"/>
          </p:nvPr>
        </p:nvSpPr>
        <p:spPr>
          <a:xfrm>
            <a:off x="550863" y="646562"/>
            <a:ext cx="11082006" cy="478233"/>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36" name="Google Shape;36;p6"/>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37" name="Google Shape;37;p6"/>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2_Black1">
  <p:cSld name="2_Black1">
    <p:spTree>
      <p:nvGrpSpPr>
        <p:cNvPr id="1" name="Shape 365"/>
        <p:cNvGrpSpPr/>
        <p:nvPr/>
      </p:nvGrpSpPr>
      <p:grpSpPr>
        <a:xfrm>
          <a:off x="0" y="0"/>
          <a:ext cx="0" cy="0"/>
          <a:chOff x="0" y="0"/>
          <a:chExt cx="0" cy="0"/>
        </a:xfrm>
      </p:grpSpPr>
      <p:sp>
        <p:nvSpPr>
          <p:cNvPr id="366" name="Google Shape;366;p60"/>
          <p:cNvSpPr/>
          <p:nvPr/>
        </p:nvSpPr>
        <p:spPr>
          <a:xfrm rot="5400000">
            <a:off x="4191002" y="-1143000"/>
            <a:ext cx="6858000" cy="9144000"/>
          </a:xfrm>
          <a:prstGeom prst="rect">
            <a:avLst/>
          </a:prstGeom>
          <a:solidFill>
            <a:srgbClr val="F2F2F2"/>
          </a:solidFill>
          <a:ln>
            <a:noFill/>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lt1"/>
              </a:buClr>
              <a:buSzPts val="1100"/>
              <a:buFont typeface="Malgun Gothic"/>
              <a:buNone/>
            </a:pPr>
            <a:endParaRPr sz="1100" b="0" i="0" u="none" strike="noStrike" cap="none">
              <a:solidFill>
                <a:srgbClr val="1E1E1E"/>
              </a:solidFill>
              <a:latin typeface="Arial"/>
              <a:ea typeface="Arial"/>
              <a:cs typeface="Arial"/>
              <a:sym typeface="Arial"/>
            </a:endParaRPr>
          </a:p>
        </p:txBody>
      </p:sp>
      <p:pic>
        <p:nvPicPr>
          <p:cNvPr id="367" name="Google Shape;367;p60"/>
          <p:cNvPicPr preferRelativeResize="0"/>
          <p:nvPr/>
        </p:nvPicPr>
        <p:blipFill rotWithShape="1">
          <a:blip r:embed="rId2">
            <a:alphaModFix/>
          </a:blip>
          <a:srcRect/>
          <a:stretch/>
        </p:blipFill>
        <p:spPr>
          <a:xfrm>
            <a:off x="251527" y="301067"/>
            <a:ext cx="919240" cy="142688"/>
          </a:xfrm>
          <a:prstGeom prst="rect">
            <a:avLst/>
          </a:prstGeom>
          <a:noFill/>
          <a:ln>
            <a:noFill/>
          </a:ln>
        </p:spPr>
      </p:pic>
      <p:sp>
        <p:nvSpPr>
          <p:cNvPr id="368" name="Google Shape;368;p60"/>
          <p:cNvSpPr txBox="1"/>
          <p:nvPr/>
        </p:nvSpPr>
        <p:spPr>
          <a:xfrm>
            <a:off x="9244967" y="6621984"/>
            <a:ext cx="2804100" cy="1641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fld id="{00000000-1234-1234-1234-123412341234}" type="slidenum">
              <a:rPr lang="ko-KR" sz="1067">
                <a:solidFill>
                  <a:srgbClr val="000000"/>
                </a:solidFill>
                <a:latin typeface="Arial"/>
                <a:ea typeface="Arial"/>
                <a:cs typeface="Arial"/>
                <a:sym typeface="Arial"/>
              </a:rPr>
              <a:t>‹#›</a:t>
            </a:fld>
            <a:endParaRPr sz="1067">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text">
  <p:cSld name="4_Title and text">
    <p:bg>
      <p:bgPr>
        <a:gradFill>
          <a:gsLst>
            <a:gs pos="0">
              <a:schemeClr val="dk1"/>
            </a:gs>
            <a:gs pos="73000">
              <a:srgbClr val="8C8C8C"/>
            </a:gs>
            <a:gs pos="100000">
              <a:schemeClr val="lt1"/>
            </a:gs>
          </a:gsLst>
          <a:lin ang="5400000" scaled="0"/>
        </a:gradFill>
        <a:effectLst/>
      </p:bgPr>
    </p:bg>
    <p:spTree>
      <p:nvGrpSpPr>
        <p:cNvPr id="1" name="Shape 38"/>
        <p:cNvGrpSpPr/>
        <p:nvPr/>
      </p:nvGrpSpPr>
      <p:grpSpPr>
        <a:xfrm>
          <a:off x="0" y="0"/>
          <a:ext cx="0" cy="0"/>
          <a:chOff x="0" y="0"/>
          <a:chExt cx="0" cy="0"/>
        </a:xfrm>
      </p:grpSpPr>
      <p:grpSp>
        <p:nvGrpSpPr>
          <p:cNvPr id="39" name="Google Shape;39;p7"/>
          <p:cNvGrpSpPr/>
          <p:nvPr/>
        </p:nvGrpSpPr>
        <p:grpSpPr>
          <a:xfrm>
            <a:off x="0" y="2"/>
            <a:ext cx="12184184" cy="6857999"/>
            <a:chOff x="0" y="0"/>
            <a:chExt cx="9899650" cy="5572124"/>
          </a:xfrm>
        </p:grpSpPr>
        <p:cxnSp>
          <p:nvCxnSpPr>
            <p:cNvPr id="40" name="Google Shape;40;p7"/>
            <p:cNvCxnSpPr/>
            <p:nvPr/>
          </p:nvCxnSpPr>
          <p:spPr>
            <a:xfrm>
              <a:off x="350844" y="0"/>
              <a:ext cx="0" cy="5572124"/>
            </a:xfrm>
            <a:prstGeom prst="straightConnector1">
              <a:avLst/>
            </a:prstGeom>
            <a:noFill/>
            <a:ln w="9525" cap="sq" cmpd="sng">
              <a:solidFill>
                <a:schemeClr val="dk1"/>
              </a:solidFill>
              <a:prstDash val="dot"/>
              <a:round/>
              <a:headEnd type="none" w="sm" len="sm"/>
              <a:tailEnd type="none" w="sm" len="sm"/>
            </a:ln>
          </p:spPr>
        </p:cxnSp>
        <p:cxnSp>
          <p:nvCxnSpPr>
            <p:cNvPr id="41" name="Google Shape;41;p7"/>
            <p:cNvCxnSpPr/>
            <p:nvPr/>
          </p:nvCxnSpPr>
          <p:spPr>
            <a:xfrm>
              <a:off x="9548437" y="0"/>
              <a:ext cx="0" cy="5572124"/>
            </a:xfrm>
            <a:prstGeom prst="straightConnector1">
              <a:avLst/>
            </a:prstGeom>
            <a:noFill/>
            <a:ln w="9525" cap="sq" cmpd="sng">
              <a:solidFill>
                <a:schemeClr val="dk1"/>
              </a:solidFill>
              <a:prstDash val="dot"/>
              <a:round/>
              <a:headEnd type="none" w="sm" len="sm"/>
              <a:tailEnd type="none" w="sm" len="sm"/>
            </a:ln>
          </p:spPr>
        </p:cxnSp>
        <p:cxnSp>
          <p:nvCxnSpPr>
            <p:cNvPr id="42" name="Google Shape;42;p7"/>
            <p:cNvCxnSpPr/>
            <p:nvPr/>
          </p:nvCxnSpPr>
          <p:spPr>
            <a:xfrm>
              <a:off x="0" y="1098913"/>
              <a:ext cx="9899650" cy="0"/>
            </a:xfrm>
            <a:prstGeom prst="straightConnector1">
              <a:avLst/>
            </a:prstGeom>
            <a:noFill/>
            <a:ln w="9525" cap="sq" cmpd="sng">
              <a:solidFill>
                <a:schemeClr val="dk1"/>
              </a:solidFill>
              <a:prstDash val="dot"/>
              <a:round/>
              <a:headEnd type="none" w="sm" len="sm"/>
              <a:tailEnd type="none" w="sm" len="sm"/>
            </a:ln>
          </p:spPr>
        </p:cxnSp>
        <p:cxnSp>
          <p:nvCxnSpPr>
            <p:cNvPr id="43" name="Google Shape;43;p7"/>
            <p:cNvCxnSpPr/>
            <p:nvPr/>
          </p:nvCxnSpPr>
          <p:spPr>
            <a:xfrm>
              <a:off x="0" y="5262239"/>
              <a:ext cx="9899650" cy="0"/>
            </a:xfrm>
            <a:prstGeom prst="straightConnector1">
              <a:avLst/>
            </a:prstGeom>
            <a:noFill/>
            <a:ln w="9525" cap="sq" cmpd="sng">
              <a:solidFill>
                <a:schemeClr val="dk1"/>
              </a:solidFill>
              <a:prstDash val="dot"/>
              <a:round/>
              <a:headEnd type="none" w="sm" len="sm"/>
              <a:tailEnd type="none" w="sm" len="sm"/>
            </a:ln>
          </p:spPr>
        </p:cxnSp>
        <p:cxnSp>
          <p:nvCxnSpPr>
            <p:cNvPr id="44" name="Google Shape;44;p7"/>
            <p:cNvCxnSpPr/>
            <p:nvPr/>
          </p:nvCxnSpPr>
          <p:spPr>
            <a:xfrm>
              <a:off x="208014" y="796222"/>
              <a:ext cx="9503515" cy="0"/>
            </a:xfrm>
            <a:prstGeom prst="straightConnector1">
              <a:avLst/>
            </a:prstGeom>
            <a:noFill/>
            <a:ln w="9525" cap="sq" cmpd="sng">
              <a:solidFill>
                <a:schemeClr val="dk1"/>
              </a:solidFill>
              <a:prstDash val="dot"/>
              <a:round/>
              <a:headEnd type="none" w="sm" len="sm"/>
              <a:tailEnd type="none" w="sm" len="sm"/>
            </a:ln>
          </p:spPr>
        </p:cxnSp>
        <p:cxnSp>
          <p:nvCxnSpPr>
            <p:cNvPr id="45" name="Google Shape;45;p7"/>
            <p:cNvCxnSpPr/>
            <p:nvPr/>
          </p:nvCxnSpPr>
          <p:spPr>
            <a:xfrm>
              <a:off x="208014" y="868652"/>
              <a:ext cx="9503515" cy="0"/>
            </a:xfrm>
            <a:prstGeom prst="straightConnector1">
              <a:avLst/>
            </a:prstGeom>
            <a:noFill/>
            <a:ln w="9525" cap="sq" cmpd="sng">
              <a:solidFill>
                <a:schemeClr val="dk1"/>
              </a:solidFill>
              <a:prstDash val="dot"/>
              <a:round/>
              <a:headEnd type="none" w="sm" len="sm"/>
              <a:tailEnd type="none" w="sm" len="sm"/>
            </a:ln>
          </p:spPr>
        </p:cxnSp>
        <p:cxnSp>
          <p:nvCxnSpPr>
            <p:cNvPr id="46" name="Google Shape;46;p7"/>
            <p:cNvCxnSpPr/>
            <p:nvPr/>
          </p:nvCxnSpPr>
          <p:spPr>
            <a:xfrm>
              <a:off x="0" y="1452178"/>
              <a:ext cx="9899650" cy="0"/>
            </a:xfrm>
            <a:prstGeom prst="straightConnector1">
              <a:avLst/>
            </a:prstGeom>
            <a:noFill/>
            <a:ln w="9525" cap="sq" cmpd="sng">
              <a:solidFill>
                <a:schemeClr val="dk1"/>
              </a:solidFill>
              <a:prstDash val="dot"/>
              <a:round/>
              <a:headEnd type="none" w="sm" len="sm"/>
              <a:tailEnd type="none" w="sm" len="sm"/>
            </a:ln>
          </p:spPr>
        </p:cxnSp>
      </p:grpSp>
      <p:sp>
        <p:nvSpPr>
          <p:cNvPr id="47" name="Google Shape;47;p7"/>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48" name="Google Shape;48;p7"/>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49" name="Google Shape;49;p7"/>
          <p:cNvSpPr txBox="1">
            <a:spLocks noGrp="1"/>
          </p:cNvSpPr>
          <p:nvPr>
            <p:ph type="body" idx="1"/>
          </p:nvPr>
        </p:nvSpPr>
        <p:spPr>
          <a:xfrm>
            <a:off x="407070" y="280534"/>
            <a:ext cx="11376943" cy="360000"/>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0"/>
              </a:spcBef>
              <a:spcAft>
                <a:spcPts val="0"/>
              </a:spcAft>
              <a:buSzPts val="1400"/>
              <a:buFont typeface="Arial"/>
              <a:buNone/>
              <a:defRPr sz="1400" b="1">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50" name="Google Shape;50;p7"/>
          <p:cNvSpPr txBox="1">
            <a:spLocks noGrp="1"/>
          </p:cNvSpPr>
          <p:nvPr>
            <p:ph type="body" idx="2"/>
          </p:nvPr>
        </p:nvSpPr>
        <p:spPr>
          <a:xfrm>
            <a:off x="407988" y="816766"/>
            <a:ext cx="11376026" cy="568800"/>
          </a:xfrm>
          <a:prstGeom prst="rect">
            <a:avLst/>
          </a:prstGeom>
          <a:noFill/>
          <a:ln>
            <a:noFill/>
          </a:ln>
        </p:spPr>
        <p:txBody>
          <a:bodyPr spcFirstLastPara="1" wrap="square" lIns="36000" tIns="36000" rIns="36000" bIns="36000" anchor="t" anchorCtr="0">
            <a:noAutofit/>
          </a:bodyPr>
          <a:lstStyle>
            <a:lvl1pPr marL="457200" marR="0" lvl="0" indent="-228600" algn="l">
              <a:lnSpc>
                <a:spcPct val="100000"/>
              </a:lnSpc>
              <a:spcBef>
                <a:spcPts val="0"/>
              </a:spcBef>
              <a:spcAft>
                <a:spcPts val="0"/>
              </a:spcAft>
              <a:buClr>
                <a:schemeClr val="dk2"/>
              </a:buClr>
              <a:buSzPts val="2000"/>
              <a:buFont typeface="Arial"/>
              <a:buNone/>
              <a:defRPr sz="2000" b="1" i="0" u="none" strike="noStrike" cap="none">
                <a:solidFill>
                  <a:schemeClr val="lt1"/>
                </a:solidFill>
                <a:latin typeface="Arial"/>
                <a:ea typeface="Arial"/>
                <a:cs typeface="Arial"/>
                <a:sym typeface="Arial"/>
              </a:defRPr>
            </a:lvl1pPr>
            <a:lvl2pPr marL="914400" lvl="1" indent="-228600" algn="l">
              <a:lnSpc>
                <a:spcPct val="100000"/>
              </a:lnSpc>
              <a:spcBef>
                <a:spcPts val="267"/>
              </a:spcBef>
              <a:spcAft>
                <a:spcPts val="0"/>
              </a:spcAft>
              <a:buSzPts val="1867"/>
              <a:buFont typeface="Arial"/>
              <a:buNone/>
              <a:defRPr>
                <a:solidFill>
                  <a:srgbClr val="FEFEFE"/>
                </a:solidFill>
              </a:defRPr>
            </a:lvl2pPr>
            <a:lvl3pPr marL="1371600" lvl="2" indent="-228600" algn="l">
              <a:lnSpc>
                <a:spcPct val="100000"/>
              </a:lnSpc>
              <a:spcBef>
                <a:spcPts val="0"/>
              </a:spcBef>
              <a:spcAft>
                <a:spcPts val="0"/>
              </a:spcAft>
              <a:buSzPts val="1867"/>
              <a:buFont typeface="Arial"/>
              <a:buNone/>
              <a:defRPr>
                <a:solidFill>
                  <a:srgbClr val="FEFEFE"/>
                </a:solidFill>
              </a:defRPr>
            </a:lvl3pPr>
            <a:lvl4pPr marL="1828800" lvl="3" indent="-228600" algn="l">
              <a:lnSpc>
                <a:spcPct val="100000"/>
              </a:lnSpc>
              <a:spcBef>
                <a:spcPts val="0"/>
              </a:spcBef>
              <a:spcAft>
                <a:spcPts val="0"/>
              </a:spcAft>
              <a:buSzPts val="1867"/>
              <a:buFont typeface="Arial"/>
              <a:buNone/>
              <a:defRPr>
                <a:solidFill>
                  <a:srgbClr val="FEFEFE"/>
                </a:solidFill>
              </a:defRPr>
            </a:lvl4pPr>
            <a:lvl5pPr marL="2286000" lvl="4" indent="-228600" algn="l">
              <a:lnSpc>
                <a:spcPct val="100000"/>
              </a:lnSpc>
              <a:spcBef>
                <a:spcPts val="0"/>
              </a:spcBef>
              <a:spcAft>
                <a:spcPts val="0"/>
              </a:spcAft>
              <a:buSzPts val="1867"/>
              <a:buFont typeface="Arial"/>
              <a:buNone/>
              <a:defRPr>
                <a:solidFill>
                  <a:srgbClr val="FEFEFE"/>
                </a:solidFill>
              </a:defRPr>
            </a:lvl5pPr>
            <a:lvl6pPr marL="2743200" lvl="5" indent="-228600" algn="l">
              <a:lnSpc>
                <a:spcPct val="115000"/>
              </a:lnSpc>
              <a:spcBef>
                <a:spcPts val="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51" name="Google Shape;51;p7"/>
          <p:cNvSpPr txBox="1">
            <a:spLocks noGrp="1"/>
          </p:cNvSpPr>
          <p:nvPr>
            <p:ph type="body" idx="3"/>
          </p:nvPr>
        </p:nvSpPr>
        <p:spPr>
          <a:xfrm>
            <a:off x="417163" y="6387566"/>
            <a:ext cx="1344920" cy="145424"/>
          </a:xfrm>
          <a:prstGeom prst="rect">
            <a:avLst/>
          </a:prstGeom>
          <a:noFill/>
          <a:ln>
            <a:noFill/>
          </a:ln>
        </p:spPr>
        <p:txBody>
          <a:bodyPr spcFirstLastPara="1" wrap="square" lIns="0" tIns="0" rIns="0" bIns="0" anchor="t" anchorCtr="0">
            <a:spAutoFit/>
          </a:bodyPr>
          <a:lstStyle>
            <a:lvl1pPr marL="457200" lvl="0" indent="-228600" algn="l">
              <a:lnSpc>
                <a:spcPct val="110000"/>
              </a:lnSpc>
              <a:spcBef>
                <a:spcPts val="0"/>
              </a:spcBef>
              <a:spcAft>
                <a:spcPts val="0"/>
              </a:spcAft>
              <a:buSzPts val="900"/>
              <a:buFont typeface="Arial"/>
              <a:buNone/>
              <a:defRPr sz="900" b="0">
                <a:solidFill>
                  <a:srgbClr val="FEFEFE"/>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52" name="Google Shape;52;p7"/>
          <p:cNvSpPr/>
          <p:nvPr/>
        </p:nvSpPr>
        <p:spPr>
          <a:xfrm>
            <a:off x="407070" y="634325"/>
            <a:ext cx="11376000" cy="62245"/>
          </a:xfrm>
          <a:prstGeom prst="rect">
            <a:avLst/>
          </a:prstGeom>
          <a:solidFill>
            <a:schemeClr val="dk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53" name="Google Shape;53;p7"/>
          <p:cNvSpPr/>
          <p:nvPr/>
        </p:nvSpPr>
        <p:spPr>
          <a:xfrm>
            <a:off x="-1289785" y="1087652"/>
            <a:ext cx="857523" cy="3244284"/>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4" name="Google Shape;54;p7"/>
          <p:cNvSpPr/>
          <p:nvPr/>
        </p:nvSpPr>
        <p:spPr>
          <a:xfrm>
            <a:off x="-1138249" y="1192671"/>
            <a:ext cx="554451" cy="357061"/>
          </a:xfrm>
          <a:prstGeom prst="rect">
            <a:avLst/>
          </a:prstGeom>
          <a:solidFill>
            <a:schemeClr val="accent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5" name="Google Shape;55;p7"/>
          <p:cNvSpPr/>
          <p:nvPr/>
        </p:nvSpPr>
        <p:spPr>
          <a:xfrm>
            <a:off x="-1138249" y="1641138"/>
            <a:ext cx="554451" cy="357061"/>
          </a:xfrm>
          <a:prstGeom prst="rect">
            <a:avLst/>
          </a:prstGeom>
          <a:solidFill>
            <a:srgbClr val="B4C9E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6" name="Google Shape;56;p7"/>
          <p:cNvSpPr/>
          <p:nvPr/>
        </p:nvSpPr>
        <p:spPr>
          <a:xfrm>
            <a:off x="-1138249" y="2089605"/>
            <a:ext cx="554451" cy="357061"/>
          </a:xfrm>
          <a:prstGeom prst="rect">
            <a:avLst/>
          </a:prstGeom>
          <a:solidFill>
            <a:srgbClr val="C1CBF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7" name="Google Shape;57;p7"/>
          <p:cNvSpPr/>
          <p:nvPr/>
        </p:nvSpPr>
        <p:spPr>
          <a:xfrm>
            <a:off x="-1138249" y="2538072"/>
            <a:ext cx="554451" cy="357061"/>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8" name="Google Shape;58;p7"/>
          <p:cNvSpPr/>
          <p:nvPr/>
        </p:nvSpPr>
        <p:spPr>
          <a:xfrm>
            <a:off x="-1138249" y="2986539"/>
            <a:ext cx="554451" cy="357061"/>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9" name="Google Shape;59;p7"/>
          <p:cNvSpPr/>
          <p:nvPr/>
        </p:nvSpPr>
        <p:spPr>
          <a:xfrm>
            <a:off x="-1138249" y="3435005"/>
            <a:ext cx="554451" cy="357061"/>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60" name="Google Shape;60;p7"/>
          <p:cNvSpPr/>
          <p:nvPr/>
        </p:nvSpPr>
        <p:spPr>
          <a:xfrm>
            <a:off x="-1138249" y="3883471"/>
            <a:ext cx="554451" cy="357061"/>
          </a:xfrm>
          <a:prstGeom prst="rect">
            <a:avLst/>
          </a:prstGeom>
          <a:solidFill>
            <a:schemeClr val="dk1"/>
          </a:solidFill>
          <a:ln>
            <a:noFill/>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1">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3840">
          <p15:clr>
            <a:srgbClr val="FBAE40"/>
          </p15:clr>
        </p15:guide>
        <p15:guide id="2" pos="257">
          <p15:clr>
            <a:srgbClr val="FBAE40"/>
          </p15:clr>
        </p15:guide>
        <p15:guide id="3" pos="7423">
          <p15:clr>
            <a:srgbClr val="FBAE40"/>
          </p15:clr>
        </p15:guide>
        <p15:guide id="4" orient="horz" pos="3997">
          <p15:clr>
            <a:srgbClr val="FBAE40"/>
          </p15:clr>
        </p15:guide>
        <p15:guide id="5" orient="horz" pos="1071">
          <p15:clr>
            <a:srgbClr val="FBAE40"/>
          </p15:clr>
        </p15:guide>
        <p15:guide id="6" orient="horz" pos="1389">
          <p15:clr>
            <a:srgbClr val="FBAE40"/>
          </p15:clr>
        </p15:guide>
        <p15:guide id="7" orient="horz" pos="145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6C10-C443-1998-EB36-8F740999D732}"/>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6AF9AFEF-218A-B9CD-5595-B6BB98FC8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34FF7145-AD32-8AA0-7F5F-C5F48FA4E8A9}"/>
              </a:ext>
            </a:extLst>
          </p:cNvPr>
          <p:cNvSpPr>
            <a:spLocks noGrp="1"/>
          </p:cNvSpPr>
          <p:nvPr>
            <p:ph type="dt" sz="half" idx="10"/>
          </p:nvPr>
        </p:nvSpPr>
        <p:spPr/>
        <p:txBody>
          <a:bodyPr/>
          <a:lstStyle/>
          <a:p>
            <a:fld id="{B2281ED0-1257-4EA4-ACE2-2F287B5C6344}" type="datetimeFigureOut">
              <a:rPr lang="ko-KR" altLang="en-US" smtClean="0"/>
              <a:t>2024-05-04</a:t>
            </a:fld>
            <a:endParaRPr lang="ko-KR" altLang="en-US"/>
          </a:p>
        </p:txBody>
      </p:sp>
      <p:sp>
        <p:nvSpPr>
          <p:cNvPr id="5" name="Footer Placeholder 4">
            <a:extLst>
              <a:ext uri="{FF2B5EF4-FFF2-40B4-BE49-F238E27FC236}">
                <a16:creationId xmlns:a16="http://schemas.microsoft.com/office/drawing/2014/main" id="{8909D107-5AE4-9CAC-B1C1-FFED64479BEE}"/>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D5CB781B-079F-B00A-DAD2-840CBCEEC45A}"/>
              </a:ext>
            </a:extLst>
          </p:cNvPr>
          <p:cNvSpPr>
            <a:spLocks noGrp="1"/>
          </p:cNvSpPr>
          <p:nvPr>
            <p:ph type="sldNum" sz="quarter" idx="12"/>
          </p:nvPr>
        </p:nvSpPr>
        <p:spPr/>
        <p:txBody>
          <a:bodyPr/>
          <a:lstStyle/>
          <a:p>
            <a:fld id="{FC10B9F4-0DA1-49F0-A323-30E270C8EAD3}" type="slidenum">
              <a:rPr lang="ko-KR" altLang="en-US" smtClean="0"/>
              <a:t>‹#›</a:t>
            </a:fld>
            <a:endParaRPr lang="ko-KR" altLang="en-US"/>
          </a:p>
        </p:txBody>
      </p:sp>
    </p:spTree>
    <p:extLst>
      <p:ext uri="{BB962C8B-B14F-4D97-AF65-F5344CB8AC3E}">
        <p14:creationId xmlns:p14="http://schemas.microsoft.com/office/powerpoint/2010/main" val="65242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text_v1">
  <p:cSld name="1_Title and text_v1">
    <p:spTree>
      <p:nvGrpSpPr>
        <p:cNvPr id="1" name="Shape 63"/>
        <p:cNvGrpSpPr/>
        <p:nvPr/>
      </p:nvGrpSpPr>
      <p:grpSpPr>
        <a:xfrm>
          <a:off x="0" y="0"/>
          <a:ext cx="0" cy="0"/>
          <a:chOff x="0" y="0"/>
          <a:chExt cx="0" cy="0"/>
        </a:xfrm>
      </p:grpSpPr>
      <p:sp>
        <p:nvSpPr>
          <p:cNvPr id="64" name="Google Shape;64;p10"/>
          <p:cNvSpPr txBox="1"/>
          <p:nvPr/>
        </p:nvSpPr>
        <p:spPr>
          <a:xfrm>
            <a:off x="11547825" y="6573544"/>
            <a:ext cx="128240" cy="115544"/>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ko-KR" sz="751" b="1" i="0">
                <a:solidFill>
                  <a:srgbClr val="7F7F7F"/>
                </a:solidFill>
                <a:latin typeface="Arial"/>
                <a:ea typeface="Arial"/>
                <a:cs typeface="Arial"/>
                <a:sym typeface="Arial"/>
              </a:rPr>
              <a:t>‹#›</a:t>
            </a:fld>
            <a:endParaRPr sz="751" b="0" i="0">
              <a:solidFill>
                <a:srgbClr val="7F7F7F"/>
              </a:solidFill>
              <a:latin typeface="Arial"/>
              <a:ea typeface="Arial"/>
              <a:cs typeface="Arial"/>
              <a:sym typeface="Arial"/>
            </a:endParaRPr>
          </a:p>
        </p:txBody>
      </p:sp>
      <p:sp>
        <p:nvSpPr>
          <p:cNvPr id="65" name="Google Shape;65;p10"/>
          <p:cNvSpPr/>
          <p:nvPr/>
        </p:nvSpPr>
        <p:spPr>
          <a:xfrm>
            <a:off x="515939" y="224472"/>
            <a:ext cx="1258358" cy="15388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F7F7F"/>
              </a:buClr>
              <a:buSzPts val="1000"/>
              <a:buFont typeface="Arial"/>
              <a:buNone/>
            </a:pPr>
            <a:r>
              <a:rPr lang="ko-KR" sz="1000" b="0" i="0" u="none" strike="noStrike" cap="none">
                <a:solidFill>
                  <a:srgbClr val="7F7F7F"/>
                </a:solidFill>
                <a:latin typeface="Arial"/>
                <a:ea typeface="Arial"/>
                <a:cs typeface="Arial"/>
                <a:sym typeface="Arial"/>
              </a:rPr>
              <a:t>Monthly SOV Report</a:t>
            </a:r>
            <a:endParaRPr/>
          </a:p>
        </p:txBody>
      </p:sp>
      <p:cxnSp>
        <p:nvCxnSpPr>
          <p:cNvPr id="66" name="Google Shape;66;p10"/>
          <p:cNvCxnSpPr/>
          <p:nvPr/>
        </p:nvCxnSpPr>
        <p:spPr>
          <a:xfrm>
            <a:off x="1919235" y="296863"/>
            <a:ext cx="9756830" cy="0"/>
          </a:xfrm>
          <a:prstGeom prst="straightConnector1">
            <a:avLst/>
          </a:prstGeom>
          <a:noFill/>
          <a:ln w="12700" cap="rnd" cmpd="sng">
            <a:solidFill>
              <a:srgbClr val="A5A5A5"/>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117">
          <p15:clr>
            <a:srgbClr val="F26B43"/>
          </p15:clr>
        </p15:guide>
        <p15:guide id="2" pos="325">
          <p15:clr>
            <a:srgbClr val="F26B43"/>
          </p15:clr>
        </p15:guide>
        <p15:guide id="3" orient="horz" pos="187">
          <p15:clr>
            <a:srgbClr val="FBAE40"/>
          </p15:clr>
        </p15:guide>
        <p15:guide id="4" orient="horz" pos="436">
          <p15:clr>
            <a:srgbClr val="F26B43"/>
          </p15:clr>
        </p15:guide>
        <p15:guide id="5" pos="7355">
          <p15:clr>
            <a:srgbClr val="F26B43"/>
          </p15:clr>
        </p15:guide>
        <p15:guide id="6" orient="horz" pos="4133">
          <p15:clr>
            <a:srgbClr val="F26B43"/>
          </p15:clr>
        </p15:guide>
        <p15:guide id="7" orient="horz" pos="3997">
          <p15:clr>
            <a:srgbClr val="F26B43"/>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5" Type="http://schemas.openxmlformats.org/officeDocument/2006/relationships/theme" Target="../theme/theme10.xml"/><Relationship Id="rId4" Type="http://schemas.openxmlformats.org/officeDocument/2006/relationships/slideLayout" Target="../slideLayouts/slideLayout45.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1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6.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Google Shape;9;p1"/>
          <p:cNvSpPr txBox="1">
            <a:spLocks noGrp="1"/>
          </p:cNvSpPr>
          <p:nvPr>
            <p:ph type="title"/>
          </p:nvPr>
        </p:nvSpPr>
        <p:spPr>
          <a:xfrm>
            <a:off x="431809" y="452967"/>
            <a:ext cx="11320113" cy="5270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a:endParaRPr/>
          </a:p>
        </p:txBody>
      </p:sp>
      <p:sp>
        <p:nvSpPr>
          <p:cNvPr id="10" name="Google Shape;10;p1"/>
          <p:cNvSpPr txBox="1">
            <a:spLocks noGrp="1"/>
          </p:cNvSpPr>
          <p:nvPr>
            <p:ph type="body" idx="1"/>
          </p:nvPr>
        </p:nvSpPr>
        <p:spPr>
          <a:xfrm>
            <a:off x="415600" y="1411817"/>
            <a:ext cx="11360800" cy="4680016"/>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70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300" name="Google Shape;300;p50"/>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grpSp>
        <p:nvGrpSpPr>
          <p:cNvPr id="301" name="Google Shape;301;p50"/>
          <p:cNvGrpSpPr/>
          <p:nvPr/>
        </p:nvGrpSpPr>
        <p:grpSpPr>
          <a:xfrm>
            <a:off x="-1289785" y="1087653"/>
            <a:ext cx="483600" cy="1328400"/>
            <a:chOff x="-1289785" y="1087653"/>
            <a:chExt cx="483600" cy="1328400"/>
          </a:xfrm>
        </p:grpSpPr>
        <p:sp>
          <p:nvSpPr>
            <p:cNvPr id="302" name="Google Shape;302;p50"/>
            <p:cNvSpPr/>
            <p:nvPr/>
          </p:nvSpPr>
          <p:spPr>
            <a:xfrm>
              <a:off x="-1289785" y="1087653"/>
              <a:ext cx="483600" cy="13284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303" name="Google Shape;303;p50"/>
            <p:cNvSpPr/>
            <p:nvPr/>
          </p:nvSpPr>
          <p:spPr>
            <a:xfrm>
              <a:off x="-1204326" y="1169260"/>
              <a:ext cx="312600" cy="312000"/>
            </a:xfrm>
            <a:prstGeom prst="rect">
              <a:avLst/>
            </a:prstGeom>
            <a:solidFill>
              <a:srgbClr val="ACDA7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304" name="Google Shape;304;p50"/>
            <p:cNvSpPr/>
            <p:nvPr/>
          </p:nvSpPr>
          <p:spPr>
            <a:xfrm>
              <a:off x="-1204326" y="1562729"/>
              <a:ext cx="312600" cy="312000"/>
            </a:xfrm>
            <a:prstGeom prst="rect">
              <a:avLst/>
            </a:prstGeom>
            <a:solidFill>
              <a:srgbClr val="92D05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305" name="Google Shape;305;p50"/>
            <p:cNvSpPr/>
            <p:nvPr/>
          </p:nvSpPr>
          <p:spPr>
            <a:xfrm>
              <a:off x="-1204326" y="1956198"/>
              <a:ext cx="312600" cy="312000"/>
            </a:xfrm>
            <a:prstGeom prst="rect">
              <a:avLst/>
            </a:prstGeom>
            <a:solidFill>
              <a:srgbClr val="37AE5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1"/>
        <p:cNvGrpSpPr/>
        <p:nvPr/>
      </p:nvGrpSpPr>
      <p:grpSpPr>
        <a:xfrm>
          <a:off x="0" y="0"/>
          <a:ext cx="0" cy="0"/>
          <a:chOff x="0" y="0"/>
          <a:chExt cx="0" cy="0"/>
        </a:xfrm>
      </p:grpSpPr>
      <p:sp>
        <p:nvSpPr>
          <p:cNvPr id="332" name="Google Shape;332;p55"/>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333" name="Google Shape;333;p55"/>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78" name="Google Shape;78;p14"/>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105" name="Google Shape;105;p18"/>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130" name="Google Shape;130;p22"/>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
        <p:nvSpPr>
          <p:cNvPr id="131" name="Google Shape;131;p22"/>
          <p:cNvSpPr txBox="1"/>
          <p:nvPr/>
        </p:nvSpPr>
        <p:spPr>
          <a:xfrm>
            <a:off x="11547825" y="6573544"/>
            <a:ext cx="128100" cy="115500"/>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ko-KR" sz="751" b="1" i="0">
                <a:solidFill>
                  <a:srgbClr val="7F7F7F"/>
                </a:solidFill>
                <a:latin typeface="Arial"/>
                <a:ea typeface="Arial"/>
                <a:cs typeface="Arial"/>
                <a:sym typeface="Arial"/>
              </a:rPr>
              <a:t>‹#›</a:t>
            </a:fld>
            <a:endParaRPr sz="751" b="0" i="0">
              <a:solidFill>
                <a:srgbClr val="7F7F7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192" name="Google Shape;192;p31"/>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241" name="Google Shape;241;p38"/>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6"/>
        <p:cNvGrpSpPr/>
        <p:nvPr/>
      </p:nvGrpSpPr>
      <p:grpSpPr>
        <a:xfrm>
          <a:off x="0" y="0"/>
          <a:ext cx="0" cy="0"/>
          <a:chOff x="0" y="0"/>
          <a:chExt cx="0" cy="0"/>
        </a:xfrm>
      </p:grpSpPr>
      <p:sp>
        <p:nvSpPr>
          <p:cNvPr id="267" name="Google Shape;267;p42"/>
          <p:cNvSpPr txBox="1"/>
          <p:nvPr/>
        </p:nvSpPr>
        <p:spPr>
          <a:xfrm>
            <a:off x="5616000" y="6660000"/>
            <a:ext cx="960000" cy="198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ko-KR" sz="900">
                <a:solidFill>
                  <a:schemeClr val="lt1"/>
                </a:solidFill>
                <a:latin typeface="Arial"/>
                <a:ea typeface="Arial"/>
                <a:cs typeface="Arial"/>
                <a:sym typeface="Arial"/>
              </a:rPr>
              <a:t>- </a:t>
            </a:r>
            <a:fld id="{00000000-1234-1234-1234-123412341234}" type="slidenum">
              <a:rPr lang="ko-KR" sz="900">
                <a:solidFill>
                  <a:schemeClr val="lt1"/>
                </a:solidFill>
                <a:latin typeface="Arial"/>
                <a:ea typeface="Arial"/>
                <a:cs typeface="Arial"/>
                <a:sym typeface="Arial"/>
              </a:rPr>
              <a:t>‹#›</a:t>
            </a:fld>
            <a:r>
              <a:rPr lang="ko-KR" sz="900">
                <a:solidFill>
                  <a:schemeClr val="lt1"/>
                </a:solidFill>
                <a:latin typeface="Arial"/>
                <a:ea typeface="Arial"/>
                <a:cs typeface="Arial"/>
                <a:sym typeface="Arial"/>
              </a:rPr>
              <a:t> -</a:t>
            </a:r>
            <a:endParaRPr/>
          </a:p>
        </p:txBody>
      </p:sp>
      <p:grpSp>
        <p:nvGrpSpPr>
          <p:cNvPr id="268" name="Google Shape;268;p42"/>
          <p:cNvGrpSpPr/>
          <p:nvPr/>
        </p:nvGrpSpPr>
        <p:grpSpPr>
          <a:xfrm>
            <a:off x="11595312" y="6545115"/>
            <a:ext cx="450838" cy="204787"/>
            <a:chOff x="8348663" y="6450013"/>
            <a:chExt cx="338137" cy="204787"/>
          </a:xfrm>
        </p:grpSpPr>
        <p:sp>
          <p:nvSpPr>
            <p:cNvPr id="269" name="Google Shape;269;p42"/>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70" name="Google Shape;270;p42"/>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5">
          <p15:clr>
            <a:srgbClr val="F26B43"/>
          </p15:clr>
        </p15:guide>
        <p15:guide id="2" pos="5955">
          <p15:clr>
            <a:srgbClr val="F26B43"/>
          </p15:clr>
        </p15:guide>
        <p15:guide id="3" orient="horz" pos="4133">
          <p15:clr>
            <a:srgbClr val="F26B43"/>
          </p15:clr>
        </p15:guide>
        <p15:guide id="4" orient="horz" pos="1162">
          <p15:clr>
            <a:srgbClr val="F26B43"/>
          </p15:clr>
        </p15:guide>
        <p15:guide id="5" orient="horz" pos="1230">
          <p15:clr>
            <a:srgbClr val="F26B43"/>
          </p15:clr>
        </p15:guide>
        <p15:guide id="6" pos="3120">
          <p15:clr>
            <a:srgbClr val="F26B43"/>
          </p15:clr>
        </p15:guide>
        <p15:guide id="7" pos="3233">
          <p15:clr>
            <a:srgbClr val="F26B43"/>
          </p15:clr>
        </p15:guide>
        <p15:guide id="8" pos="3007">
          <p15:clr>
            <a:srgbClr val="F26B43"/>
          </p15:clr>
        </p15:guide>
        <p15:guide id="9" orient="horz" pos="3997">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2"/>
        <p:cNvGrpSpPr/>
        <p:nvPr/>
      </p:nvGrpSpPr>
      <p:grpSpPr>
        <a:xfrm>
          <a:off x="0" y="0"/>
          <a:ext cx="0" cy="0"/>
          <a:chOff x="0" y="0"/>
          <a:chExt cx="0" cy="0"/>
        </a:xfrm>
      </p:grpSpPr>
      <p:sp>
        <p:nvSpPr>
          <p:cNvPr id="283" name="Google Shape;283;p46"/>
          <p:cNvSpPr txBox="1"/>
          <p:nvPr/>
        </p:nvSpPr>
        <p:spPr>
          <a:xfrm>
            <a:off x="5616000" y="6660000"/>
            <a:ext cx="960000" cy="198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ko-KR" sz="900">
                <a:solidFill>
                  <a:schemeClr val="lt1"/>
                </a:solidFill>
                <a:latin typeface="Arial"/>
                <a:ea typeface="Arial"/>
                <a:cs typeface="Arial"/>
                <a:sym typeface="Arial"/>
              </a:rPr>
              <a:t>- </a:t>
            </a:r>
            <a:fld id="{00000000-1234-1234-1234-123412341234}" type="slidenum">
              <a:rPr lang="ko-KR" sz="900">
                <a:solidFill>
                  <a:schemeClr val="lt1"/>
                </a:solidFill>
                <a:latin typeface="Arial"/>
                <a:ea typeface="Arial"/>
                <a:cs typeface="Arial"/>
                <a:sym typeface="Arial"/>
              </a:rPr>
              <a:t>‹#›</a:t>
            </a:fld>
            <a:r>
              <a:rPr lang="ko-KR" sz="900">
                <a:solidFill>
                  <a:schemeClr val="lt1"/>
                </a:solidFill>
                <a:latin typeface="Arial"/>
                <a:ea typeface="Arial"/>
                <a:cs typeface="Arial"/>
                <a:sym typeface="Arial"/>
              </a:rPr>
              <a:t> -</a:t>
            </a:r>
            <a:endParaRPr/>
          </a:p>
        </p:txBody>
      </p:sp>
      <p:grpSp>
        <p:nvGrpSpPr>
          <p:cNvPr id="284" name="Google Shape;284;p46"/>
          <p:cNvGrpSpPr/>
          <p:nvPr/>
        </p:nvGrpSpPr>
        <p:grpSpPr>
          <a:xfrm>
            <a:off x="11595312" y="6545115"/>
            <a:ext cx="450838" cy="204787"/>
            <a:chOff x="8348663" y="6450013"/>
            <a:chExt cx="338137" cy="204787"/>
          </a:xfrm>
        </p:grpSpPr>
        <p:sp>
          <p:nvSpPr>
            <p:cNvPr id="285" name="Google Shape;285;p46"/>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86" name="Google Shape;286;p46"/>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5">
          <p15:clr>
            <a:srgbClr val="F26B43"/>
          </p15:clr>
        </p15:guide>
        <p15:guide id="2" pos="5955">
          <p15:clr>
            <a:srgbClr val="F26B43"/>
          </p15:clr>
        </p15:guide>
        <p15:guide id="3" orient="horz" pos="4133">
          <p15:clr>
            <a:srgbClr val="F26B43"/>
          </p15:clr>
        </p15:guide>
        <p15:guide id="4" orient="horz" pos="1162">
          <p15:clr>
            <a:srgbClr val="F26B43"/>
          </p15:clr>
        </p15:guide>
        <p15:guide id="5" orient="horz" pos="1230">
          <p15:clr>
            <a:srgbClr val="F26B43"/>
          </p15:clr>
        </p15:guide>
        <p15:guide id="6" pos="3120">
          <p15:clr>
            <a:srgbClr val="F26B43"/>
          </p15:clr>
        </p15:guide>
        <p15:guide id="7" pos="3233">
          <p15:clr>
            <a:srgbClr val="F26B43"/>
          </p15:clr>
        </p15:guide>
        <p15:guide id="8" pos="3007">
          <p15:clr>
            <a:srgbClr val="F26B43"/>
          </p15:clr>
        </p15:guide>
        <p15:guide id="9" orient="horz" pos="39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demandsage.com/youtube-stat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www.youtube.com/watch?v=giNcEfytUJ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1"/>
          <p:cNvSpPr txBox="1">
            <a:spLocks noGrp="1"/>
          </p:cNvSpPr>
          <p:nvPr>
            <p:ph type="body" idx="1"/>
          </p:nvPr>
        </p:nvSpPr>
        <p:spPr>
          <a:xfrm>
            <a:off x="634590" y="5132731"/>
            <a:ext cx="4699410" cy="8713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2400"/>
              <a:buFont typeface="Arial"/>
              <a:buNone/>
            </a:pPr>
            <a:r>
              <a:rPr lang="ko-KR" sz="2400" dirty="0">
                <a:latin typeface="+mj-lt"/>
                <a:ea typeface="Arial"/>
                <a:cs typeface="Arial"/>
                <a:sym typeface="Arial"/>
              </a:rPr>
              <a:t>HJL</a:t>
            </a:r>
            <a:endParaRPr dirty="0">
              <a:latin typeface="+mj-lt"/>
            </a:endParaRPr>
          </a:p>
          <a:p>
            <a:pPr marL="0" marR="0" lvl="0" indent="0" algn="l" rtl="0">
              <a:lnSpc>
                <a:spcPct val="100000"/>
              </a:lnSpc>
              <a:spcBef>
                <a:spcPts val="0"/>
              </a:spcBef>
              <a:spcAft>
                <a:spcPts val="0"/>
              </a:spcAft>
              <a:buClr>
                <a:schemeClr val="dk2"/>
              </a:buClr>
              <a:buSzPts val="2400"/>
              <a:buFont typeface="Arial"/>
              <a:buNone/>
            </a:pPr>
            <a:r>
              <a:rPr lang="en-US" altLang="ko-KR" sz="2400" dirty="0">
                <a:latin typeface="+mj-lt"/>
              </a:rPr>
              <a:t>May</a:t>
            </a:r>
            <a:r>
              <a:rPr lang="ko-KR" sz="2400" dirty="0">
                <a:latin typeface="+mj-lt"/>
                <a:ea typeface="Arial"/>
                <a:cs typeface="Arial"/>
                <a:sym typeface="Arial"/>
              </a:rPr>
              <a:t>. 2024 </a:t>
            </a:r>
            <a:endParaRPr dirty="0">
              <a:latin typeface="+mj-lt"/>
            </a:endParaRPr>
          </a:p>
          <a:p>
            <a:pPr marL="0" marR="0" lvl="0" indent="0" algn="l" rtl="0">
              <a:lnSpc>
                <a:spcPct val="100000"/>
              </a:lnSpc>
              <a:spcBef>
                <a:spcPts val="0"/>
              </a:spcBef>
              <a:spcAft>
                <a:spcPts val="0"/>
              </a:spcAft>
              <a:buClr>
                <a:schemeClr val="dk2"/>
              </a:buClr>
              <a:buSzPts val="2800"/>
              <a:buFont typeface="Arial"/>
              <a:buNone/>
            </a:pPr>
            <a:endParaRPr sz="2800" dirty="0">
              <a:latin typeface="+mj-lt"/>
              <a:ea typeface="Arial"/>
              <a:cs typeface="Arial"/>
              <a:sym typeface="Arial"/>
            </a:endParaRPr>
          </a:p>
        </p:txBody>
      </p:sp>
      <p:sp>
        <p:nvSpPr>
          <p:cNvPr id="376" name="Google Shape;376;p61"/>
          <p:cNvSpPr txBox="1">
            <a:spLocks noGrp="1"/>
          </p:cNvSpPr>
          <p:nvPr>
            <p:ph type="body" idx="1"/>
          </p:nvPr>
        </p:nvSpPr>
        <p:spPr>
          <a:xfrm>
            <a:off x="683489" y="2100769"/>
            <a:ext cx="11315700" cy="269023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6000"/>
              <a:buFont typeface="Arial"/>
              <a:buNone/>
            </a:pPr>
            <a:r>
              <a:rPr lang="ko-KR" sz="6000" dirty="0" err="1">
                <a:latin typeface="+mj-lt"/>
                <a:ea typeface="Arial"/>
                <a:cs typeface="Arial"/>
                <a:sym typeface="Arial"/>
              </a:rPr>
              <a:t>YouTube</a:t>
            </a:r>
            <a:r>
              <a:rPr lang="ko-KR" sz="6000" dirty="0">
                <a:latin typeface="+mj-lt"/>
                <a:ea typeface="Arial"/>
                <a:cs typeface="Arial"/>
                <a:sym typeface="Arial"/>
              </a:rPr>
              <a:t> </a:t>
            </a:r>
            <a:r>
              <a:rPr lang="ko-KR" sz="6000" dirty="0" err="1">
                <a:latin typeface="+mj-lt"/>
                <a:ea typeface="Arial"/>
                <a:cs typeface="Arial"/>
                <a:sym typeface="Arial"/>
              </a:rPr>
              <a:t>Shorts</a:t>
            </a:r>
            <a:r>
              <a:rPr lang="ko-KR" sz="6000" dirty="0">
                <a:latin typeface="+mj-lt"/>
                <a:ea typeface="Arial"/>
                <a:cs typeface="Arial"/>
                <a:sym typeface="Arial"/>
              </a:rPr>
              <a:t> </a:t>
            </a:r>
            <a:r>
              <a:rPr lang="ko-KR" sz="6000" dirty="0" err="1">
                <a:latin typeface="+mj-lt"/>
                <a:ea typeface="Arial"/>
                <a:cs typeface="Arial"/>
                <a:sym typeface="Arial"/>
              </a:rPr>
              <a:t>Tr</a:t>
            </a:r>
            <a:r>
              <a:rPr lang="ko-KR" sz="6000" dirty="0" err="1">
                <a:latin typeface="+mj-lt"/>
              </a:rPr>
              <a:t>end</a:t>
            </a:r>
            <a:r>
              <a:rPr lang="ko-KR" sz="6000" dirty="0">
                <a:latin typeface="+mj-lt"/>
              </a:rPr>
              <a:t> </a:t>
            </a:r>
            <a:r>
              <a:rPr lang="ko-KR" sz="6000" dirty="0" err="1">
                <a:latin typeface="+mj-lt"/>
              </a:rPr>
              <a:t>Tracking</a:t>
            </a:r>
            <a:r>
              <a:rPr lang="ko-KR" sz="6000" dirty="0">
                <a:latin typeface="+mj-lt"/>
              </a:rPr>
              <a:t> </a:t>
            </a:r>
            <a:r>
              <a:rPr lang="ko-KR" sz="6000" dirty="0">
                <a:latin typeface="+mj-lt"/>
                <a:ea typeface="Arial"/>
                <a:cs typeface="Arial"/>
                <a:sym typeface="Arial"/>
              </a:rPr>
              <a:t>Automation</a:t>
            </a:r>
            <a:endParaRPr dirty="0">
              <a:latin typeface="+mj-lt"/>
            </a:endParaRPr>
          </a:p>
          <a:p>
            <a:pPr marL="0" marR="0" lvl="0" indent="0" algn="l" rtl="0">
              <a:lnSpc>
                <a:spcPct val="100000"/>
              </a:lnSpc>
              <a:spcBef>
                <a:spcPts val="0"/>
              </a:spcBef>
              <a:spcAft>
                <a:spcPts val="0"/>
              </a:spcAft>
              <a:buClr>
                <a:schemeClr val="dk2"/>
              </a:buClr>
              <a:buSzPts val="3200"/>
              <a:buFont typeface="Arial"/>
              <a:buNone/>
            </a:pPr>
            <a:r>
              <a:rPr lang="en-US" altLang="ko-KR" sz="3200" dirty="0">
                <a:solidFill>
                  <a:srgbClr val="FFC000"/>
                </a:solidFill>
                <a:latin typeface="+mj-lt"/>
                <a:ea typeface="Arial"/>
                <a:cs typeface="Arial"/>
                <a:sym typeface="Arial"/>
              </a:rPr>
              <a:t>Digital Marketing Report &amp; Consulting</a:t>
            </a:r>
            <a:endParaRPr sz="1600" dirty="0">
              <a:latin typeface="+mj-lt"/>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9"/>
          <p:cNvSpPr txBox="1"/>
          <p:nvPr/>
        </p:nvSpPr>
        <p:spPr>
          <a:xfrm>
            <a:off x="407988" y="807712"/>
            <a:ext cx="11376000" cy="797700"/>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ko-KR" sz="1867" b="0" i="0" u="none" strike="noStrike" cap="none">
                <a:solidFill>
                  <a:schemeClr val="dk1"/>
                </a:solidFill>
                <a:latin typeface="Arial"/>
                <a:ea typeface="Arial"/>
                <a:cs typeface="Arial"/>
                <a:sym typeface="Arial"/>
              </a:rPr>
              <a:t>YouTube 카테고리별 Top YouTube shorts, YouTube Channel 정보 제공</a:t>
            </a:r>
            <a:endParaRPr sz="1867" b="0" i="0" u="none" strike="noStrike" cap="none">
              <a:solidFill>
                <a:schemeClr val="dk1"/>
              </a:solidFill>
              <a:latin typeface="Arial"/>
              <a:ea typeface="Arial"/>
              <a:cs typeface="Arial"/>
              <a:sym typeface="Arial"/>
            </a:endParaRPr>
          </a:p>
          <a:p>
            <a:pPr marL="342904" marR="0" lvl="0" indent="-224349" algn="l" rtl="0">
              <a:lnSpc>
                <a:spcPct val="100000"/>
              </a:lnSpc>
              <a:spcBef>
                <a:spcPts val="600"/>
              </a:spcBef>
              <a:spcAft>
                <a:spcPts val="0"/>
              </a:spcAft>
              <a:buClr>
                <a:schemeClr val="dk1"/>
              </a:buClr>
              <a:buSzPts val="1867"/>
              <a:buFont typeface="Noto Sans Symbols"/>
              <a:buNone/>
            </a:pPr>
            <a:endParaRPr sz="1867" b="0" i="0" u="none" strike="noStrike" cap="none">
              <a:solidFill>
                <a:schemeClr val="dk1"/>
              </a:solidFill>
              <a:latin typeface="Arial"/>
              <a:ea typeface="Arial"/>
              <a:cs typeface="Arial"/>
              <a:sym typeface="Arial"/>
            </a:endParaRPr>
          </a:p>
        </p:txBody>
      </p:sp>
      <p:cxnSp>
        <p:nvCxnSpPr>
          <p:cNvPr id="485" name="Google Shape;485;p69"/>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86" name="Google Shape;486;p69"/>
          <p:cNvSpPr txBox="1"/>
          <p:nvPr/>
        </p:nvSpPr>
        <p:spPr>
          <a:xfrm>
            <a:off x="497840" y="299234"/>
            <a:ext cx="11997459" cy="378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a:solidFill>
                  <a:srgbClr val="000000"/>
                </a:solidFill>
                <a:latin typeface="Arial"/>
                <a:ea typeface="Arial"/>
                <a:cs typeface="Arial"/>
                <a:sym typeface="Arial"/>
              </a:rPr>
              <a:t>5. </a:t>
            </a:r>
            <a:r>
              <a:rPr lang="ko-KR" sz="2200" b="1">
                <a:solidFill>
                  <a:srgbClr val="000000"/>
                </a:solidFill>
                <a:latin typeface="Arial"/>
                <a:ea typeface="Arial"/>
                <a:cs typeface="Arial"/>
                <a:sym typeface="Arial"/>
              </a:rPr>
              <a:t>Report Format (리포트 구성)</a:t>
            </a:r>
            <a:endParaRPr sz="2200" b="1" i="0" u="none" strike="noStrike" cap="none">
              <a:solidFill>
                <a:srgbClr val="0000FF"/>
              </a:solidFill>
              <a:latin typeface="Arial"/>
              <a:ea typeface="Arial"/>
              <a:cs typeface="Arial"/>
              <a:sym typeface="Arial"/>
            </a:endParaRPr>
          </a:p>
        </p:txBody>
      </p:sp>
      <p:pic>
        <p:nvPicPr>
          <p:cNvPr id="487" name="Google Shape;487;p69"/>
          <p:cNvPicPr preferRelativeResize="0"/>
          <p:nvPr/>
        </p:nvPicPr>
        <p:blipFill rotWithShape="1">
          <a:blip r:embed="rId3">
            <a:alphaModFix/>
          </a:blip>
          <a:srcRect/>
          <a:stretch/>
        </p:blipFill>
        <p:spPr>
          <a:xfrm>
            <a:off x="497840" y="1123646"/>
            <a:ext cx="3853039" cy="5435120"/>
          </a:xfrm>
          <a:prstGeom prst="rect">
            <a:avLst/>
          </a:prstGeom>
          <a:noFill/>
          <a:ln>
            <a:noFill/>
          </a:ln>
        </p:spPr>
      </p:pic>
      <p:sp>
        <p:nvSpPr>
          <p:cNvPr id="488" name="Google Shape;488;p69"/>
          <p:cNvSpPr/>
          <p:nvPr/>
        </p:nvSpPr>
        <p:spPr>
          <a:xfrm>
            <a:off x="4440726" y="1978924"/>
            <a:ext cx="5825400" cy="3202676"/>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ko-KR" sz="1800" dirty="0" err="1">
                <a:solidFill>
                  <a:schemeClr val="dk1"/>
                </a:solidFill>
                <a:latin typeface="Arial"/>
                <a:ea typeface="Arial"/>
                <a:cs typeface="Arial"/>
                <a:sym typeface="Arial"/>
              </a:rPr>
              <a:t>YouTube</a:t>
            </a:r>
            <a:r>
              <a:rPr lang="ko-KR" sz="1800" dirty="0">
                <a:solidFill>
                  <a:schemeClr val="dk1"/>
                </a:solidFill>
                <a:latin typeface="Arial"/>
                <a:ea typeface="Arial"/>
                <a:cs typeface="Arial"/>
                <a:sym typeface="Arial"/>
              </a:rPr>
              <a:t> </a:t>
            </a:r>
            <a:r>
              <a:rPr lang="ko-KR" sz="1800" dirty="0" err="1">
                <a:solidFill>
                  <a:schemeClr val="dk1"/>
                </a:solidFill>
                <a:latin typeface="Arial"/>
                <a:ea typeface="Arial"/>
                <a:cs typeface="Arial"/>
                <a:sym typeface="Arial"/>
              </a:rPr>
              <a:t>Shorts</a:t>
            </a:r>
            <a:r>
              <a:rPr lang="ko-KR" sz="1800" dirty="0">
                <a:solidFill>
                  <a:schemeClr val="dk1"/>
                </a:solidFill>
                <a:latin typeface="Arial"/>
                <a:ea typeface="Arial"/>
                <a:cs typeface="Arial"/>
                <a:sym typeface="Arial"/>
              </a:rPr>
              <a:t> URL</a:t>
            </a:r>
            <a:endParaRPr dirty="0"/>
          </a:p>
          <a:p>
            <a:pPr marL="285750" marR="0" lvl="0" indent="-285750" algn="l" rtl="0">
              <a:spcBef>
                <a:spcPts val="0"/>
              </a:spcBef>
              <a:spcAft>
                <a:spcPts val="0"/>
              </a:spcAft>
              <a:buClr>
                <a:schemeClr val="dk1"/>
              </a:buClr>
              <a:buSzPts val="1800"/>
              <a:buFont typeface="Arial"/>
              <a:buChar char="•"/>
            </a:pPr>
            <a:r>
              <a:rPr lang="en-US" altLang="ko-KR" sz="1800" dirty="0">
                <a:solidFill>
                  <a:schemeClr val="dk1"/>
                </a:solidFill>
                <a:latin typeface="Arial"/>
                <a:ea typeface="Arial"/>
                <a:cs typeface="Arial"/>
                <a:sym typeface="Arial"/>
              </a:rPr>
              <a:t>Shorts</a:t>
            </a:r>
            <a:r>
              <a:rPr lang="ko-KR" altLang="en-US" sz="1800" dirty="0">
                <a:solidFill>
                  <a:schemeClr val="dk1"/>
                </a:solidFill>
              </a:rPr>
              <a:t>의 </a:t>
            </a:r>
            <a:r>
              <a:rPr lang="ko-KR" sz="1800" dirty="0" err="1">
                <a:solidFill>
                  <a:schemeClr val="dk1"/>
                </a:solidFill>
                <a:latin typeface="Arial"/>
                <a:ea typeface="Arial"/>
                <a:cs typeface="Arial"/>
                <a:sym typeface="Arial"/>
              </a:rPr>
              <a:t>Weekly</a:t>
            </a:r>
            <a:r>
              <a:rPr lang="ko-KR" sz="1800" dirty="0">
                <a:solidFill>
                  <a:schemeClr val="dk1"/>
                </a:solidFill>
                <a:latin typeface="Arial"/>
                <a:ea typeface="Arial"/>
                <a:cs typeface="Arial"/>
                <a:sym typeface="Arial"/>
              </a:rPr>
              <a:t> / </a:t>
            </a:r>
            <a:r>
              <a:rPr lang="ko-KR" sz="1800" dirty="0" err="1">
                <a:solidFill>
                  <a:schemeClr val="dk1"/>
                </a:solidFill>
                <a:latin typeface="Arial"/>
                <a:ea typeface="Arial"/>
                <a:cs typeface="Arial"/>
                <a:sym typeface="Arial"/>
              </a:rPr>
              <a:t>Monthly</a:t>
            </a:r>
            <a:r>
              <a:rPr lang="ko-KR" sz="1800" dirty="0">
                <a:solidFill>
                  <a:schemeClr val="dk1"/>
                </a:solidFill>
                <a:latin typeface="Arial"/>
                <a:ea typeface="Arial"/>
                <a:cs typeface="Arial"/>
                <a:sym typeface="Arial"/>
              </a:rPr>
              <a:t> 조회수 증가 수치</a:t>
            </a:r>
            <a:endParaRP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sz="1800" dirty="0" err="1">
                <a:solidFill>
                  <a:schemeClr val="dk1"/>
                </a:solidFill>
                <a:latin typeface="Arial"/>
                <a:ea typeface="Arial"/>
                <a:cs typeface="Arial"/>
                <a:sym typeface="Arial"/>
              </a:rPr>
              <a:t>Shorts</a:t>
            </a:r>
            <a:r>
              <a:rPr lang="ko-KR" sz="1800" dirty="0">
                <a:solidFill>
                  <a:schemeClr val="dk1"/>
                </a:solidFill>
                <a:latin typeface="Arial"/>
                <a:ea typeface="Arial"/>
                <a:cs typeface="Arial"/>
                <a:sym typeface="Arial"/>
              </a:rPr>
              <a:t> 명</a:t>
            </a:r>
            <a:endParaRP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sz="1800" dirty="0" err="1">
                <a:solidFill>
                  <a:schemeClr val="dk1"/>
                </a:solidFill>
                <a:latin typeface="Arial"/>
                <a:ea typeface="Arial"/>
                <a:cs typeface="Arial"/>
                <a:sym typeface="Arial"/>
              </a:rPr>
              <a:t>Shorts</a:t>
            </a:r>
            <a:r>
              <a:rPr lang="ko-KR" sz="1800" dirty="0">
                <a:solidFill>
                  <a:schemeClr val="dk1"/>
                </a:solidFill>
                <a:latin typeface="Arial"/>
                <a:ea typeface="Arial"/>
                <a:cs typeface="Arial"/>
                <a:sym typeface="Arial"/>
              </a:rPr>
              <a:t> 설명</a:t>
            </a:r>
            <a:endParaRPr lang="en-US" altLang="ko-K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altLang="ko-KR" sz="1800" dirty="0">
                <a:solidFill>
                  <a:schemeClr val="dk1"/>
                </a:solidFill>
                <a:latin typeface="Arial"/>
                <a:ea typeface="Arial"/>
                <a:cs typeface="Arial"/>
                <a:sym typeface="Arial"/>
              </a:rPr>
              <a:t>Release </a:t>
            </a:r>
            <a:r>
              <a:rPr lang="ko-KR" altLang="en-US" sz="1800" dirty="0">
                <a:solidFill>
                  <a:schemeClr val="dk1"/>
                </a:solidFill>
                <a:latin typeface="Arial"/>
                <a:ea typeface="Arial"/>
                <a:cs typeface="Arial"/>
                <a:sym typeface="Arial"/>
              </a:rPr>
              <a:t>날짜</a:t>
            </a:r>
            <a:r>
              <a:rPr lang="ko-KR" sz="1800" dirty="0">
                <a:solidFill>
                  <a:schemeClr val="dk1"/>
                </a:solidFill>
                <a:latin typeface="Arial"/>
                <a:ea typeface="Arial"/>
                <a:cs typeface="Arial"/>
                <a:sym typeface="Arial"/>
              </a:rPr>
              <a:t> </a:t>
            </a:r>
            <a:endParaRPr lang="en-US" altLang="ko-KR"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altLang="ko-KR" sz="1800" dirty="0">
                <a:solidFill>
                  <a:schemeClr val="dk1"/>
                </a:solidFill>
                <a:latin typeface="Arial"/>
                <a:ea typeface="Arial"/>
                <a:cs typeface="Arial"/>
                <a:sym typeface="Arial"/>
              </a:rPr>
              <a:t>YouTube </a:t>
            </a:r>
            <a:r>
              <a:rPr lang="ko-KR" altLang="en-US" sz="1800" dirty="0">
                <a:solidFill>
                  <a:schemeClr val="dk1"/>
                </a:solidFill>
                <a:latin typeface="Arial"/>
                <a:ea typeface="Arial"/>
                <a:cs typeface="Arial"/>
                <a:sym typeface="Arial"/>
              </a:rPr>
              <a:t>채널 </a:t>
            </a:r>
            <a:r>
              <a:rPr lang="en-US" altLang="ko-KR" sz="1800" dirty="0">
                <a:solidFill>
                  <a:schemeClr val="dk1"/>
                </a:solidFill>
                <a:latin typeface="Arial"/>
                <a:ea typeface="Arial"/>
                <a:cs typeface="Arial"/>
                <a:sym typeface="Arial"/>
              </a:rPr>
              <a:t>URL</a:t>
            </a:r>
            <a:endParaRPr lang="en-US" altLang="ko-KR" sz="1800" dirty="0"/>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채널의 </a:t>
            </a:r>
            <a:r>
              <a:rPr lang="en-US" altLang="ko-KR" sz="1800" dirty="0">
                <a:solidFill>
                  <a:schemeClr val="dk1"/>
                </a:solidFill>
                <a:latin typeface="Arial"/>
                <a:ea typeface="Arial"/>
                <a:cs typeface="Arial"/>
                <a:sym typeface="Arial"/>
              </a:rPr>
              <a:t>Weekly / Monthly </a:t>
            </a:r>
            <a:r>
              <a:rPr lang="ko-KR" altLang="en-US" sz="1800" dirty="0">
                <a:solidFill>
                  <a:schemeClr val="dk1"/>
                </a:solidFill>
                <a:latin typeface="Arial"/>
                <a:ea typeface="Arial"/>
                <a:cs typeface="Arial"/>
                <a:sym typeface="Arial"/>
              </a:rPr>
              <a:t>구독자 증가 수치</a:t>
            </a: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채널</a:t>
            </a:r>
            <a:r>
              <a:rPr lang="en-US" altLang="ko-KR" sz="1800" dirty="0">
                <a:solidFill>
                  <a:schemeClr val="dk1"/>
                </a:solidFill>
                <a:latin typeface="Arial"/>
                <a:ea typeface="Arial"/>
                <a:cs typeface="Arial"/>
                <a:sym typeface="Arial"/>
              </a:rPr>
              <a:t> </a:t>
            </a:r>
            <a:r>
              <a:rPr lang="ko-KR" altLang="en-US" sz="1800" dirty="0">
                <a:solidFill>
                  <a:schemeClr val="dk1"/>
                </a:solidFill>
                <a:latin typeface="Arial"/>
                <a:ea typeface="Arial"/>
                <a:cs typeface="Arial"/>
                <a:sym typeface="Arial"/>
              </a:rPr>
              <a:t>명</a:t>
            </a: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채널 설명 </a:t>
            </a:r>
          </a:p>
          <a:p>
            <a:pPr marL="285750" marR="0" lvl="0" indent="-285750" algn="l" rtl="0">
              <a:spcBef>
                <a:spcPts val="0"/>
              </a:spcBef>
              <a:spcAft>
                <a:spcPts val="0"/>
              </a:spcAft>
              <a:buClr>
                <a:schemeClr val="dk1"/>
              </a:buClr>
              <a:buSzPts val="1800"/>
              <a:buFont typeface="Arial"/>
              <a:buChar char="•"/>
            </a:pPr>
            <a:endParaRPr sz="1800" dirty="0">
              <a:solidFill>
                <a:schemeClr val="dk1"/>
              </a:solidFill>
              <a:latin typeface="Arial"/>
              <a:ea typeface="Arial"/>
              <a:cs typeface="Arial"/>
              <a:sym typeface="Arial"/>
            </a:endParaRPr>
          </a:p>
        </p:txBody>
      </p:sp>
      <p:sp>
        <p:nvSpPr>
          <p:cNvPr id="489" name="Google Shape;489;p69"/>
          <p:cNvSpPr txBox="1"/>
          <p:nvPr/>
        </p:nvSpPr>
        <p:spPr>
          <a:xfrm>
            <a:off x="4440726" y="1468325"/>
            <a:ext cx="5825400" cy="4467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latin typeface="Arial"/>
                <a:ea typeface="Arial"/>
                <a:cs typeface="Arial"/>
                <a:sym typeface="Arial"/>
              </a:rPr>
              <a:t>YouTube 쇼츠 제공 데이터</a:t>
            </a:r>
            <a:endParaRPr sz="1800" b="1">
              <a:solidFill>
                <a:srgbClr val="F2F2F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0"/>
          <p:cNvSpPr txBox="1"/>
          <p:nvPr/>
        </p:nvSpPr>
        <p:spPr>
          <a:xfrm>
            <a:off x="407988" y="807712"/>
            <a:ext cx="11376026" cy="797563"/>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ko-KR" sz="1867" b="0" i="0" u="none" strike="noStrike" cap="none" dirty="0" err="1">
                <a:solidFill>
                  <a:schemeClr val="dk1"/>
                </a:solidFill>
                <a:latin typeface="Arial"/>
                <a:ea typeface="Arial"/>
                <a:cs typeface="Arial"/>
                <a:sym typeface="Arial"/>
              </a:rPr>
              <a:t>YouTube</a:t>
            </a:r>
            <a:r>
              <a:rPr lang="ko-KR" sz="1867" b="0" i="0" u="none" strike="noStrike" cap="none" dirty="0">
                <a:solidFill>
                  <a:schemeClr val="dk1"/>
                </a:solidFill>
                <a:latin typeface="Arial"/>
                <a:ea typeface="Arial"/>
                <a:cs typeface="Arial"/>
                <a:sym typeface="Arial"/>
              </a:rPr>
              <a:t> </a:t>
            </a:r>
            <a:r>
              <a:rPr lang="ko-KR" sz="1867" b="0" i="0" u="none" strike="noStrike" cap="none" dirty="0" err="1">
                <a:solidFill>
                  <a:schemeClr val="dk1"/>
                </a:solidFill>
                <a:latin typeface="Arial"/>
                <a:ea typeface="Arial"/>
                <a:cs typeface="Arial"/>
                <a:sym typeface="Arial"/>
              </a:rPr>
              <a:t>shorts</a:t>
            </a:r>
            <a:r>
              <a:rPr lang="ko-KR" sz="1867" b="0" i="0" u="none" strike="noStrike" cap="none" dirty="0">
                <a:solidFill>
                  <a:schemeClr val="dk1"/>
                </a:solidFill>
                <a:latin typeface="Arial"/>
                <a:ea typeface="Arial"/>
                <a:cs typeface="Arial"/>
                <a:sym typeface="Arial"/>
              </a:rPr>
              <a:t> 리포트 별 금액</a:t>
            </a:r>
            <a:endParaRPr sz="1867" b="0" i="0" u="none" strike="noStrike" cap="none" dirty="0">
              <a:solidFill>
                <a:schemeClr val="dk1"/>
              </a:solidFill>
              <a:latin typeface="Arial"/>
              <a:ea typeface="Arial"/>
              <a:cs typeface="Arial"/>
              <a:sym typeface="Arial"/>
            </a:endParaRPr>
          </a:p>
          <a:p>
            <a:pPr marL="342904" marR="0" lvl="0" indent="-224349" algn="l" rtl="0">
              <a:lnSpc>
                <a:spcPct val="100000"/>
              </a:lnSpc>
              <a:spcBef>
                <a:spcPts val="600"/>
              </a:spcBef>
              <a:spcAft>
                <a:spcPts val="0"/>
              </a:spcAft>
              <a:buClr>
                <a:schemeClr val="dk1"/>
              </a:buClr>
              <a:buSzPts val="1867"/>
              <a:buFont typeface="Noto Sans Symbols"/>
              <a:buNone/>
            </a:pPr>
            <a:endParaRPr sz="1867" b="0" i="0" u="none" strike="noStrike" cap="none" dirty="0">
              <a:solidFill>
                <a:schemeClr val="dk1"/>
              </a:solidFill>
              <a:latin typeface="Arial"/>
              <a:ea typeface="Arial"/>
              <a:cs typeface="Arial"/>
              <a:sym typeface="Arial"/>
            </a:endParaRPr>
          </a:p>
        </p:txBody>
      </p:sp>
      <p:cxnSp>
        <p:nvCxnSpPr>
          <p:cNvPr id="497" name="Google Shape;497;p70"/>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98" name="Google Shape;498;p70"/>
          <p:cNvSpPr txBox="1"/>
          <p:nvPr/>
        </p:nvSpPr>
        <p:spPr>
          <a:xfrm>
            <a:off x="497840" y="299234"/>
            <a:ext cx="11997459" cy="378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a:solidFill>
                  <a:srgbClr val="000000"/>
                </a:solidFill>
                <a:latin typeface="Arial"/>
                <a:ea typeface="Arial"/>
                <a:cs typeface="Arial"/>
                <a:sym typeface="Arial"/>
              </a:rPr>
              <a:t>5. </a:t>
            </a:r>
            <a:r>
              <a:rPr lang="ko-KR" sz="2200" b="1">
                <a:solidFill>
                  <a:srgbClr val="000000"/>
                </a:solidFill>
                <a:latin typeface="Arial"/>
                <a:ea typeface="Arial"/>
                <a:cs typeface="Arial"/>
                <a:sym typeface="Arial"/>
              </a:rPr>
              <a:t>Report Price (리포트 금액)</a:t>
            </a:r>
            <a:endParaRPr sz="2200" b="1" i="0" u="none" strike="noStrike" cap="none">
              <a:solidFill>
                <a:srgbClr val="0000FF"/>
              </a:solidFill>
              <a:latin typeface="Arial"/>
              <a:ea typeface="Arial"/>
              <a:cs typeface="Arial"/>
              <a:sym typeface="Arial"/>
            </a:endParaRPr>
          </a:p>
        </p:txBody>
      </p:sp>
      <p:sp>
        <p:nvSpPr>
          <p:cNvPr id="501" name="Google Shape;501;p70"/>
          <p:cNvSpPr txBox="1"/>
          <p:nvPr/>
        </p:nvSpPr>
        <p:spPr>
          <a:xfrm>
            <a:off x="497850" y="1338751"/>
            <a:ext cx="3351299" cy="459533"/>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dirty="0" err="1">
                <a:solidFill>
                  <a:srgbClr val="F2F2F2"/>
                </a:solidFill>
              </a:rPr>
              <a:t>Basic</a:t>
            </a:r>
            <a:endParaRPr sz="1800" b="1" dirty="0">
              <a:solidFill>
                <a:srgbClr val="F2F2F2"/>
              </a:solidFill>
            </a:endParaRPr>
          </a:p>
        </p:txBody>
      </p:sp>
      <p:sp>
        <p:nvSpPr>
          <p:cNvPr id="504" name="Google Shape;504;p70"/>
          <p:cNvSpPr txBox="1"/>
          <p:nvPr/>
        </p:nvSpPr>
        <p:spPr>
          <a:xfrm>
            <a:off x="4170957" y="1338751"/>
            <a:ext cx="3351299" cy="452866"/>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rPr>
              <a:t>Advanced</a:t>
            </a:r>
            <a:endParaRPr sz="1800" b="1">
              <a:solidFill>
                <a:srgbClr val="F2F2F2"/>
              </a:solidFill>
            </a:endParaRPr>
          </a:p>
        </p:txBody>
      </p:sp>
      <p:grpSp>
        <p:nvGrpSpPr>
          <p:cNvPr id="3" name="Group 2">
            <a:extLst>
              <a:ext uri="{FF2B5EF4-FFF2-40B4-BE49-F238E27FC236}">
                <a16:creationId xmlns:a16="http://schemas.microsoft.com/office/drawing/2014/main" id="{45622CAD-AA10-7453-F675-F8DE6923B0E8}"/>
              </a:ext>
            </a:extLst>
          </p:cNvPr>
          <p:cNvGrpSpPr/>
          <p:nvPr/>
        </p:nvGrpSpPr>
        <p:grpSpPr>
          <a:xfrm>
            <a:off x="497850" y="1856398"/>
            <a:ext cx="10639706" cy="4016370"/>
            <a:chOff x="497850" y="1856398"/>
            <a:chExt cx="10639706" cy="4412598"/>
          </a:xfrm>
        </p:grpSpPr>
        <p:sp>
          <p:nvSpPr>
            <p:cNvPr id="500" name="Google Shape;500;p70"/>
            <p:cNvSpPr/>
            <p:nvPr/>
          </p:nvSpPr>
          <p:spPr>
            <a:xfrm>
              <a:off x="497850" y="1856398"/>
              <a:ext cx="3351299" cy="4412598"/>
            </a:xfrm>
            <a:prstGeom prst="rect">
              <a:avLst/>
            </a:prstGeom>
            <a:solidFill>
              <a:srgbClr val="D8D8D8"/>
            </a:solidFill>
            <a:ln>
              <a:noFill/>
            </a:ln>
          </p:spPr>
          <p:txBody>
            <a:bodyPr spcFirstLastPara="1" wrap="square" lIns="91425" tIns="45700" rIns="91425" bIns="45700" anchor="ctr" anchorCtr="0">
              <a:noAutofit/>
            </a:bodyPr>
            <a:lstStyle/>
            <a:p>
              <a:pPr marL="457200" marR="0" lvl="0" indent="-342900" algn="l" rtl="0">
                <a:spcBef>
                  <a:spcPts val="0"/>
                </a:spcBef>
                <a:spcAft>
                  <a:spcPts val="0"/>
                </a:spcAft>
                <a:buClr>
                  <a:schemeClr val="dk1"/>
                </a:buClr>
                <a:buSzPts val="1800"/>
                <a:buFont typeface="Arial"/>
                <a:buChar char="➢"/>
              </a:pPr>
              <a:endParaRPr lang="en-US" altLang="ko-KR" sz="1700" dirty="0">
                <a:solidFill>
                  <a:schemeClr val="dk1"/>
                </a:solidFill>
                <a:latin typeface="Arial"/>
                <a:ea typeface="Arial"/>
                <a:cs typeface="Arial"/>
                <a:sym typeface="Arial"/>
              </a:endParaRPr>
            </a:p>
            <a:p>
              <a:pPr marL="457200" marR="0" lvl="0" indent="-342900" algn="l" rtl="0">
                <a:spcBef>
                  <a:spcPts val="0"/>
                </a:spcBef>
                <a:spcAft>
                  <a:spcPts val="0"/>
                </a:spcAft>
                <a:buClr>
                  <a:schemeClr val="dk1"/>
                </a:buClr>
                <a:buSzPts val="1800"/>
                <a:buFont typeface="Arial"/>
                <a:buChar char="➢"/>
              </a:pPr>
              <a:endParaRPr lang="en-US" altLang="ko-KR" sz="1700" dirty="0">
                <a:solidFill>
                  <a:schemeClr val="dk1"/>
                </a:solidFill>
              </a:endParaRPr>
            </a:p>
            <a:p>
              <a:pPr marL="114300" marR="0" lvl="0" algn="l" rtl="0">
                <a:spcBef>
                  <a:spcPts val="0"/>
                </a:spcBef>
                <a:spcAft>
                  <a:spcPts val="0"/>
                </a:spcAft>
                <a:buClr>
                  <a:schemeClr val="dk1"/>
                </a:buClr>
                <a:buSzPts val="1800"/>
              </a:pPr>
              <a:endParaRPr lang="en-US" altLang="ko-KR" sz="1700" dirty="0">
                <a:solidFill>
                  <a:schemeClr val="dk1"/>
                </a:solidFill>
                <a:latin typeface="Arial"/>
                <a:ea typeface="Arial"/>
                <a:cs typeface="Arial"/>
                <a:sym typeface="Arial"/>
              </a:endParaRPr>
            </a:p>
            <a:p>
              <a:pPr marL="457200" marR="0" lvl="0" indent="-342900" algn="l" rtl="0">
                <a:spcBef>
                  <a:spcPts val="0"/>
                </a:spcBef>
                <a:spcAft>
                  <a:spcPts val="0"/>
                </a:spcAft>
                <a:buClr>
                  <a:schemeClr val="dk1"/>
                </a:buClr>
                <a:buSzPts val="1800"/>
                <a:buFont typeface="Arial"/>
                <a:buChar char="➢"/>
              </a:pPr>
              <a:endParaRPr lang="en-US" altLang="ko-KR" sz="1700" dirty="0">
                <a:solidFill>
                  <a:schemeClr val="dk1"/>
                </a:solidFill>
              </a:endParaRPr>
            </a:p>
            <a:p>
              <a:pPr marL="114300" marR="0" lvl="0" algn="l" rtl="0">
                <a:spcBef>
                  <a:spcPts val="0"/>
                </a:spcBef>
                <a:spcAft>
                  <a:spcPts val="0"/>
                </a:spcAft>
                <a:buClr>
                  <a:schemeClr val="dk1"/>
                </a:buClr>
                <a:buSzPts val="1800"/>
              </a:pPr>
              <a:endParaRPr lang="en-US" altLang="ko-KR" sz="1700" dirty="0">
                <a:solidFill>
                  <a:schemeClr val="dk1"/>
                </a:solidFill>
              </a:endParaRPr>
            </a:p>
            <a:p>
              <a:pPr marL="457200" marR="0" lvl="0" indent="-342900" algn="l" rtl="0">
                <a:spcBef>
                  <a:spcPts val="0"/>
                </a:spcBef>
                <a:spcAft>
                  <a:spcPts val="0"/>
                </a:spcAft>
                <a:buClr>
                  <a:schemeClr val="dk1"/>
                </a:buClr>
                <a:buSzPts val="1800"/>
                <a:buFont typeface="Arial"/>
                <a:buChar char="➢"/>
              </a:pPr>
              <a:r>
                <a:rPr lang="ko-KR" altLang="en-US" dirty="0">
                  <a:solidFill>
                    <a:schemeClr val="dk1"/>
                  </a:solidFill>
                  <a:latin typeface="Arial"/>
                  <a:ea typeface="Arial"/>
                  <a:cs typeface="Arial"/>
                  <a:sym typeface="Arial"/>
                </a:rPr>
                <a:t>적용 키워드 </a:t>
              </a:r>
              <a:r>
                <a:rPr lang="en-US" altLang="ko-KR" dirty="0">
                  <a:solidFill>
                    <a:schemeClr val="dk1"/>
                  </a:solidFill>
                  <a:latin typeface="Arial"/>
                  <a:ea typeface="Arial"/>
                  <a:cs typeface="Arial"/>
                  <a:sym typeface="Arial"/>
                </a:rPr>
                <a:t>3</a:t>
              </a:r>
              <a:r>
                <a:rPr lang="ko-KR" altLang="en-US" dirty="0">
                  <a:solidFill>
                    <a:schemeClr val="dk1"/>
                  </a:solidFill>
                  <a:latin typeface="Arial"/>
                  <a:ea typeface="Arial"/>
                  <a:cs typeface="Arial"/>
                  <a:sym typeface="Arial"/>
                </a:rPr>
                <a:t>개</a:t>
              </a:r>
            </a:p>
            <a:p>
              <a:pPr marL="457200" marR="0" lvl="0" indent="-342900" algn="l" rtl="0">
                <a:spcBef>
                  <a:spcPts val="0"/>
                </a:spcBef>
                <a:spcAft>
                  <a:spcPts val="0"/>
                </a:spcAft>
                <a:buClr>
                  <a:schemeClr val="dk1"/>
                </a:buClr>
                <a:buSzPts val="1800"/>
                <a:buFont typeface="Arial"/>
                <a:buChar char="➢"/>
              </a:pPr>
              <a:r>
                <a:rPr lang="ko-KR" altLang="en-US" dirty="0">
                  <a:solidFill>
                    <a:schemeClr val="dk1"/>
                  </a:solidFill>
                  <a:latin typeface="Arial"/>
                  <a:ea typeface="Arial"/>
                  <a:cs typeface="Arial"/>
                  <a:sym typeface="Arial"/>
                </a:rPr>
                <a:t>우리나라 카테고리 별 </a:t>
              </a:r>
              <a:r>
                <a:rPr lang="en-US" altLang="ko-KR" dirty="0">
                  <a:solidFill>
                    <a:schemeClr val="dk1"/>
                  </a:solidFill>
                  <a:latin typeface="Arial"/>
                  <a:ea typeface="Arial"/>
                  <a:cs typeface="Arial"/>
                  <a:sym typeface="Arial"/>
                </a:rPr>
                <a:t>Top 20</a:t>
              </a:r>
            </a:p>
            <a:p>
              <a:pPr marL="457200" marR="0" lvl="0" indent="-342900" algn="l" rtl="0">
                <a:spcBef>
                  <a:spcPts val="0"/>
                </a:spcBef>
                <a:spcAft>
                  <a:spcPts val="0"/>
                </a:spcAft>
                <a:buClr>
                  <a:schemeClr val="dk1"/>
                </a:buClr>
                <a:buSzPts val="1800"/>
                <a:buFont typeface="Arial"/>
                <a:buChar char="➢"/>
              </a:pPr>
              <a:r>
                <a:rPr lang="ko-KR" altLang="en-US" dirty="0">
                  <a:solidFill>
                    <a:schemeClr val="dk1"/>
                  </a:solidFill>
                  <a:latin typeface="Arial"/>
                  <a:ea typeface="Arial"/>
                  <a:cs typeface="Arial"/>
                  <a:sym typeface="Arial"/>
                </a:rPr>
                <a:t>해외 </a:t>
              </a:r>
              <a:r>
                <a:rPr lang="ko-KR" altLang="en-US" dirty="0" err="1">
                  <a:solidFill>
                    <a:schemeClr val="dk1"/>
                  </a:solidFill>
                  <a:latin typeface="Arial"/>
                  <a:ea typeface="Arial"/>
                  <a:cs typeface="Arial"/>
                  <a:sym typeface="Arial"/>
                </a:rPr>
                <a:t>전체중</a:t>
              </a:r>
              <a:r>
                <a:rPr lang="ko-KR" altLang="en-US" dirty="0">
                  <a:solidFill>
                    <a:schemeClr val="dk1"/>
                  </a:solidFill>
                  <a:latin typeface="Arial"/>
                  <a:ea typeface="Arial"/>
                  <a:cs typeface="Arial"/>
                  <a:sym typeface="Arial"/>
                </a:rPr>
                <a:t> </a:t>
              </a:r>
              <a:r>
                <a:rPr lang="en-US" altLang="ko-KR" dirty="0">
                  <a:solidFill>
                    <a:schemeClr val="dk1"/>
                  </a:solidFill>
                  <a:latin typeface="Arial"/>
                  <a:ea typeface="Arial"/>
                  <a:cs typeface="Arial"/>
                  <a:sym typeface="Arial"/>
                </a:rPr>
                <a:t>Top 20 </a:t>
              </a:r>
              <a:r>
                <a:rPr lang="ko-KR" altLang="en-US" dirty="0" err="1">
                  <a:solidFill>
                    <a:schemeClr val="dk1"/>
                  </a:solidFill>
                  <a:latin typeface="Arial"/>
                  <a:ea typeface="Arial"/>
                  <a:cs typeface="Arial"/>
                  <a:sym typeface="Arial"/>
                </a:rPr>
                <a:t>쇼츠</a:t>
              </a:r>
              <a:r>
                <a:rPr lang="en-US" altLang="ko-KR" dirty="0">
                  <a:solidFill>
                    <a:schemeClr val="dk1"/>
                  </a:solidFill>
                  <a:latin typeface="Arial"/>
                  <a:ea typeface="Arial"/>
                  <a:cs typeface="Arial"/>
                  <a:sym typeface="Arial"/>
                </a:rPr>
                <a:t> </a:t>
              </a:r>
              <a:br>
                <a:rPr lang="en-US" altLang="ko-KR" dirty="0">
                  <a:solidFill>
                    <a:schemeClr val="dk1"/>
                  </a:solidFill>
                  <a:latin typeface="Arial"/>
                  <a:ea typeface="Arial"/>
                  <a:cs typeface="Arial"/>
                  <a:sym typeface="Arial"/>
                </a:rPr>
              </a:br>
              <a:r>
                <a:rPr lang="en-US" altLang="ko-KR" dirty="0">
                  <a:solidFill>
                    <a:schemeClr val="tx1">
                      <a:lumMod val="50000"/>
                      <a:lumOff val="50000"/>
                    </a:schemeClr>
                  </a:solidFill>
                  <a:latin typeface="Arial"/>
                  <a:ea typeface="Arial"/>
                  <a:cs typeface="Arial"/>
                  <a:sym typeface="Arial"/>
                </a:rPr>
                <a:t>(</a:t>
              </a:r>
              <a:r>
                <a:rPr lang="ko-KR" altLang="en-US" dirty="0">
                  <a:solidFill>
                    <a:schemeClr val="tx1">
                      <a:lumMod val="50000"/>
                      <a:lumOff val="50000"/>
                    </a:schemeClr>
                  </a:solidFill>
                  <a:latin typeface="Arial"/>
                  <a:ea typeface="Arial"/>
                  <a:cs typeface="Arial"/>
                  <a:sym typeface="Arial"/>
                </a:rPr>
                <a:t>키워드 미적용</a:t>
              </a:r>
              <a:r>
                <a:rPr lang="en-US" altLang="ko-KR" dirty="0">
                  <a:solidFill>
                    <a:schemeClr val="tx1">
                      <a:lumMod val="50000"/>
                      <a:lumOff val="50000"/>
                    </a:schemeClr>
                  </a:solidFill>
                  <a:latin typeface="Arial"/>
                  <a:ea typeface="Arial"/>
                  <a:cs typeface="Arial"/>
                  <a:sym typeface="Arial"/>
                </a:rPr>
                <a:t>)</a:t>
              </a: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p:txBody>
        </p:sp>
        <p:sp>
          <p:nvSpPr>
            <p:cNvPr id="503" name="Google Shape;503;p70"/>
            <p:cNvSpPr/>
            <p:nvPr/>
          </p:nvSpPr>
          <p:spPr>
            <a:xfrm>
              <a:off x="4170957" y="1856399"/>
              <a:ext cx="3351299" cy="4412596"/>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endParaRPr lang="en-US" altLang="ko-KR" sz="1700" dirty="0">
                <a:solidFill>
                  <a:schemeClr val="dk1"/>
                </a:solidFill>
              </a:endParaRPr>
            </a:p>
            <a:p>
              <a:pPr marL="285750" marR="0" lvl="0" indent="-285750" algn="l" rtl="0">
                <a:spcBef>
                  <a:spcPts val="0"/>
                </a:spcBef>
                <a:spcAft>
                  <a:spcPts val="0"/>
                </a:spcAft>
                <a:buClr>
                  <a:schemeClr val="dk1"/>
                </a:buClr>
                <a:buSzPts val="1800"/>
                <a:buFont typeface="Arial"/>
                <a:buChar char="➢"/>
              </a:pPr>
              <a:endParaRPr lang="en-US" altLang="ko-KR" sz="1700" dirty="0">
                <a:solidFill>
                  <a:schemeClr val="dk1"/>
                </a:solidFill>
              </a:endParaRPr>
            </a:p>
            <a:p>
              <a:pPr marL="285750" marR="0" lvl="0" indent="-285750" algn="l" rtl="0">
                <a:spcBef>
                  <a:spcPts val="0"/>
                </a:spcBef>
                <a:spcAft>
                  <a:spcPts val="0"/>
                </a:spcAft>
                <a:buClr>
                  <a:schemeClr val="dk1"/>
                </a:buClr>
                <a:buSzPts val="1800"/>
                <a:buFont typeface="Arial"/>
                <a:buChar char="➢"/>
              </a:pPr>
              <a:endParaRPr lang="en-US" altLang="ko-KR" sz="1700" dirty="0">
                <a:solidFill>
                  <a:schemeClr val="dk1"/>
                </a:solidFill>
              </a:endParaRPr>
            </a:p>
            <a:p>
              <a:pPr marL="285750" marR="0" lvl="0" indent="-285750" algn="l" rtl="0">
                <a:spcBef>
                  <a:spcPts val="0"/>
                </a:spcBef>
                <a:spcAft>
                  <a:spcPts val="0"/>
                </a:spcAft>
                <a:buClr>
                  <a:schemeClr val="dk1"/>
                </a:buClr>
                <a:buSzPts val="1800"/>
                <a:buFont typeface="Arial"/>
                <a:buChar char="➢"/>
              </a:pPr>
              <a:endParaRPr lang="en-US" altLang="ko-KR" sz="1700" dirty="0">
                <a:solidFill>
                  <a:schemeClr val="dk1"/>
                </a:solidFill>
              </a:endParaRPr>
            </a:p>
            <a:p>
              <a:pPr marL="285750" marR="0" lvl="0" indent="-285750" algn="l" rtl="0">
                <a:spcBef>
                  <a:spcPts val="0"/>
                </a:spcBef>
                <a:spcAft>
                  <a:spcPts val="0"/>
                </a:spcAft>
                <a:buClr>
                  <a:schemeClr val="dk1"/>
                </a:buClr>
                <a:buSzPts val="1800"/>
                <a:buFont typeface="Arial"/>
                <a:buChar char="➢"/>
              </a:pPr>
              <a:endParaRPr lang="en-US" altLang="ko-KR" sz="1700" dirty="0">
                <a:solidFill>
                  <a:schemeClr val="dk1"/>
                </a:solidFill>
              </a:endParaRPr>
            </a:p>
            <a:p>
              <a:pPr marR="0" lvl="0" algn="l" rtl="0">
                <a:spcBef>
                  <a:spcPts val="0"/>
                </a:spcBef>
                <a:spcAft>
                  <a:spcPts val="0"/>
                </a:spcAft>
                <a:buClr>
                  <a:schemeClr val="dk1"/>
                </a:buClr>
                <a:buSzPts val="1800"/>
              </a:pPr>
              <a:endParaRPr lang="en-US" altLang="ko-KR" sz="1700" dirty="0">
                <a:solidFill>
                  <a:schemeClr val="dk1"/>
                </a:solidFill>
              </a:endParaRPr>
            </a:p>
            <a:p>
              <a:pPr marR="0" lvl="0" algn="l" rtl="0">
                <a:spcBef>
                  <a:spcPts val="0"/>
                </a:spcBef>
                <a:spcAft>
                  <a:spcPts val="0"/>
                </a:spcAft>
                <a:buClr>
                  <a:schemeClr val="dk1"/>
                </a:buClr>
                <a:buSzPts val="1800"/>
              </a:pPr>
              <a:endParaRPr lang="en-US" altLang="ko-KR" sz="1700" dirty="0">
                <a:solidFill>
                  <a:schemeClr val="dk1"/>
                </a:solidFill>
              </a:endParaRPr>
            </a:p>
            <a:p>
              <a:pPr marL="285750" marR="0" lvl="0" indent="-285750" algn="l" rtl="0">
                <a:spcBef>
                  <a:spcPts val="0"/>
                </a:spcBef>
                <a:spcAft>
                  <a:spcPts val="0"/>
                </a:spcAft>
                <a:buClr>
                  <a:schemeClr val="dk1"/>
                </a:buClr>
                <a:buSzPts val="1800"/>
                <a:buFont typeface="Arial"/>
                <a:buChar char="➢"/>
              </a:pPr>
              <a:r>
                <a:rPr lang="ko-KR" altLang="en-US" dirty="0">
                  <a:solidFill>
                    <a:schemeClr val="dk1"/>
                  </a:solidFill>
                </a:rPr>
                <a:t>적용 키워드 </a:t>
              </a:r>
              <a:r>
                <a:rPr lang="en-US" altLang="ko-KR" dirty="0">
                  <a:solidFill>
                    <a:schemeClr val="dk1"/>
                  </a:solidFill>
                </a:rPr>
                <a:t>10</a:t>
              </a:r>
              <a:r>
                <a:rPr lang="ko-KR" altLang="en-US" dirty="0">
                  <a:solidFill>
                    <a:schemeClr val="dk1"/>
                  </a:solidFill>
                </a:rPr>
                <a:t>개</a:t>
              </a:r>
            </a:p>
            <a:p>
              <a:pPr marL="285750" marR="0" lvl="0" indent="-285750" algn="l" rtl="0">
                <a:spcBef>
                  <a:spcPts val="0"/>
                </a:spcBef>
                <a:spcAft>
                  <a:spcPts val="0"/>
                </a:spcAft>
                <a:buClr>
                  <a:schemeClr val="dk1"/>
                </a:buClr>
                <a:buSzPts val="1800"/>
                <a:buFont typeface="Arial"/>
                <a:buChar char="➢"/>
              </a:pPr>
              <a:r>
                <a:rPr lang="ko-KR" altLang="en-US" dirty="0">
                  <a:solidFill>
                    <a:schemeClr val="dk1"/>
                  </a:solidFill>
                </a:rPr>
                <a:t>전세계 카테고리별 </a:t>
              </a:r>
              <a:br>
                <a:rPr lang="en-US" altLang="ko-KR" dirty="0">
                  <a:solidFill>
                    <a:schemeClr val="dk1"/>
                  </a:solidFill>
                </a:rPr>
              </a:br>
              <a:r>
                <a:rPr lang="en-US" altLang="ko-KR" dirty="0">
                  <a:solidFill>
                    <a:schemeClr val="dk1"/>
                  </a:solidFill>
                </a:rPr>
                <a:t>Top 20</a:t>
              </a:r>
            </a:p>
            <a:p>
              <a:pPr marL="285750" marR="0" lvl="0" indent="-285750" algn="l" rtl="0">
                <a:spcBef>
                  <a:spcPts val="0"/>
                </a:spcBef>
                <a:spcAft>
                  <a:spcPts val="0"/>
                </a:spcAft>
                <a:buClr>
                  <a:schemeClr val="dk1"/>
                </a:buClr>
                <a:buSzPts val="1800"/>
                <a:buFont typeface="Arial"/>
                <a:buChar char="➢"/>
              </a:pPr>
              <a:r>
                <a:rPr lang="ko-KR" altLang="en-US" dirty="0">
                  <a:solidFill>
                    <a:schemeClr val="dk1"/>
                  </a:solidFill>
                </a:rPr>
                <a:t>전 세계에 키워드 적용 시 </a:t>
              </a:r>
              <a:r>
                <a:rPr lang="en-US" altLang="ko-KR" dirty="0">
                  <a:solidFill>
                    <a:schemeClr val="tx1">
                      <a:lumMod val="50000"/>
                      <a:lumOff val="50000"/>
                    </a:schemeClr>
                  </a:solidFill>
                </a:rPr>
                <a:t>(</a:t>
              </a:r>
              <a:r>
                <a:rPr lang="ko-KR" altLang="en-US" dirty="0">
                  <a:solidFill>
                    <a:schemeClr val="tx1">
                      <a:lumMod val="50000"/>
                      <a:lumOff val="50000"/>
                    </a:schemeClr>
                  </a:solidFill>
                </a:rPr>
                <a:t>월 </a:t>
              </a:r>
              <a:r>
                <a:rPr lang="en-US" altLang="ko-KR" dirty="0">
                  <a:solidFill>
                    <a:schemeClr val="tx1">
                      <a:lumMod val="50000"/>
                      <a:lumOff val="50000"/>
                    </a:schemeClr>
                  </a:solidFill>
                </a:rPr>
                <a:t>5</a:t>
              </a:r>
              <a:r>
                <a:rPr lang="ko-KR" altLang="en-US" dirty="0">
                  <a:solidFill>
                    <a:schemeClr val="tx1">
                      <a:lumMod val="50000"/>
                      <a:lumOff val="50000"/>
                    </a:schemeClr>
                  </a:solidFill>
                </a:rPr>
                <a:t>만원</a:t>
              </a:r>
              <a:r>
                <a:rPr lang="en-US" altLang="ko-KR" dirty="0">
                  <a:solidFill>
                    <a:schemeClr val="tx1">
                      <a:lumMod val="50000"/>
                      <a:lumOff val="50000"/>
                    </a:schemeClr>
                  </a:solidFill>
                </a:rPr>
                <a:t>)</a:t>
              </a:r>
              <a:endParaRPr lang="ko-KR" altLang="en-US" dirty="0">
                <a:solidFill>
                  <a:schemeClr val="tx1">
                    <a:lumMod val="50000"/>
                    <a:lumOff val="50000"/>
                  </a:schemeClr>
                </a:solidFill>
              </a:endParaRPr>
            </a:p>
            <a:p>
              <a:pPr marL="285750" marR="0" lvl="0" indent="-285750" algn="l" rtl="0">
                <a:spcBef>
                  <a:spcPts val="0"/>
                </a:spcBef>
                <a:spcAft>
                  <a:spcPts val="0"/>
                </a:spcAft>
                <a:buClr>
                  <a:schemeClr val="dk1"/>
                </a:buClr>
                <a:buSzPts val="1800"/>
                <a:buChar char="➢"/>
              </a:pPr>
              <a:r>
                <a:rPr lang="ko-KR" altLang="en-US" dirty="0">
                  <a:solidFill>
                    <a:schemeClr val="dk1"/>
                  </a:solidFill>
                </a:rPr>
                <a:t>추가 키워드 적용 시 </a:t>
              </a:r>
              <a:r>
                <a:rPr lang="en-US" altLang="ko-KR" dirty="0">
                  <a:solidFill>
                    <a:schemeClr val="dk1"/>
                  </a:solidFill>
                </a:rPr>
                <a:t> </a:t>
              </a:r>
              <a:r>
                <a:rPr lang="en-US" altLang="ko-KR" dirty="0">
                  <a:solidFill>
                    <a:schemeClr val="tx1">
                      <a:lumMod val="50000"/>
                      <a:lumOff val="50000"/>
                    </a:schemeClr>
                  </a:solidFill>
                </a:rPr>
                <a:t>(</a:t>
              </a:r>
              <a:r>
                <a:rPr lang="ko-KR" altLang="en-US" dirty="0">
                  <a:solidFill>
                    <a:schemeClr val="tx1">
                      <a:lumMod val="50000"/>
                      <a:lumOff val="50000"/>
                    </a:schemeClr>
                  </a:solidFill>
                </a:rPr>
                <a:t>월 </a:t>
              </a:r>
              <a:r>
                <a:rPr lang="en-US" altLang="ko-KR" dirty="0">
                  <a:solidFill>
                    <a:schemeClr val="tx1">
                      <a:lumMod val="50000"/>
                      <a:lumOff val="50000"/>
                    </a:schemeClr>
                  </a:solidFill>
                </a:rPr>
                <a:t>3</a:t>
              </a:r>
              <a:r>
                <a:rPr lang="ko-KR" altLang="en-US" dirty="0">
                  <a:solidFill>
                    <a:schemeClr val="tx1">
                      <a:lumMod val="50000"/>
                      <a:lumOff val="50000"/>
                    </a:schemeClr>
                  </a:solidFill>
                </a:rPr>
                <a:t>만원</a:t>
              </a:r>
              <a:r>
                <a:rPr lang="en-US" altLang="ko-KR" dirty="0">
                  <a:solidFill>
                    <a:schemeClr val="tx1">
                      <a:lumMod val="50000"/>
                      <a:lumOff val="50000"/>
                    </a:schemeClr>
                  </a:solidFill>
                </a:rPr>
                <a:t>)</a:t>
              </a:r>
            </a:p>
          </p:txBody>
        </p:sp>
        <p:sp>
          <p:nvSpPr>
            <p:cNvPr id="506" name="Google Shape;506;p70"/>
            <p:cNvSpPr/>
            <p:nvPr/>
          </p:nvSpPr>
          <p:spPr>
            <a:xfrm>
              <a:off x="7786257" y="1864019"/>
              <a:ext cx="3351299" cy="4397772"/>
            </a:xfrm>
            <a:prstGeom prst="rect">
              <a:avLst/>
            </a:prstGeom>
            <a:solidFill>
              <a:srgbClr val="D8D8D8"/>
            </a:solidFill>
            <a:ln>
              <a:noFill/>
            </a:ln>
          </p:spPr>
          <p:txBody>
            <a:bodyPr spcFirstLastPara="1" wrap="square" lIns="91425" tIns="45700" rIns="91425" bIns="45700" anchor="ctr" anchorCtr="0">
              <a:noAutofit/>
            </a:bodyPr>
            <a:lstStyle/>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endParaRPr lang="en-US" altLang="ko-KR" sz="1700" dirty="0">
                <a:solidFill>
                  <a:schemeClr val="dk1"/>
                </a:solidFill>
              </a:endParaRPr>
            </a:p>
            <a:p>
              <a:pPr marL="114300" marR="0" lvl="0" algn="l" rtl="0">
                <a:spcBef>
                  <a:spcPts val="0"/>
                </a:spcBef>
                <a:spcAft>
                  <a:spcPts val="0"/>
                </a:spcAft>
                <a:buClr>
                  <a:schemeClr val="dk1"/>
                </a:buClr>
                <a:buSzPts val="1800"/>
              </a:pPr>
              <a:endParaRPr lang="en-US" altLang="ko-KR" sz="1700" dirty="0">
                <a:solidFill>
                  <a:schemeClr val="dk1"/>
                </a:solidFill>
              </a:endParaRPr>
            </a:p>
            <a:p>
              <a:pPr marL="114300" marR="0" lvl="0" algn="l" rtl="0">
                <a:spcBef>
                  <a:spcPts val="0"/>
                </a:spcBef>
                <a:spcAft>
                  <a:spcPts val="0"/>
                </a:spcAft>
                <a:buClr>
                  <a:schemeClr val="dk1"/>
                </a:buClr>
                <a:buSzPts val="1800"/>
              </a:pPr>
              <a:endParaRPr lang="en-US" altLang="ko-KR" sz="1700" dirty="0">
                <a:solidFill>
                  <a:schemeClr val="dk1"/>
                </a:solidFill>
              </a:endParaRPr>
            </a:p>
            <a:p>
              <a:pPr marL="457200" marR="0" lvl="0" indent="-342900" algn="l" rtl="0">
                <a:spcBef>
                  <a:spcPts val="0"/>
                </a:spcBef>
                <a:spcAft>
                  <a:spcPts val="0"/>
                </a:spcAft>
                <a:buClr>
                  <a:schemeClr val="dk1"/>
                </a:buClr>
                <a:buSzPts val="1800"/>
                <a:buChar char="➢"/>
              </a:pPr>
              <a:r>
                <a:rPr lang="ko-KR" altLang="en-US" dirty="0">
                  <a:solidFill>
                    <a:schemeClr val="dk1"/>
                  </a:solidFill>
                </a:rPr>
                <a:t>적용 키워드 수</a:t>
              </a:r>
              <a:endParaRPr lang="en-US" altLang="ko-KR" dirty="0">
                <a:solidFill>
                  <a:schemeClr val="dk1"/>
                </a:solidFill>
              </a:endParaRPr>
            </a:p>
            <a:p>
              <a:pPr marL="457200" marR="0" lvl="0" indent="-342900" algn="l" rtl="0">
                <a:spcBef>
                  <a:spcPts val="0"/>
                </a:spcBef>
                <a:spcAft>
                  <a:spcPts val="0"/>
                </a:spcAft>
                <a:buClr>
                  <a:schemeClr val="dk1"/>
                </a:buClr>
                <a:buSzPts val="1800"/>
                <a:buChar char="➢"/>
              </a:pPr>
              <a:r>
                <a:rPr lang="ko-KR" altLang="en-US" dirty="0">
                  <a:solidFill>
                    <a:schemeClr val="dk1"/>
                  </a:solidFill>
                </a:rPr>
                <a:t>추가 분석 및 인사이트 요청 사항</a:t>
              </a:r>
              <a:endParaRPr lang="en-US" altLang="ko-KR" dirty="0">
                <a:solidFill>
                  <a:schemeClr val="dk1"/>
                </a:solidFill>
              </a:endParaRPr>
            </a:p>
            <a:p>
              <a:pPr marL="457200" marR="0" lvl="0" indent="-342900" algn="l" rtl="0">
                <a:spcBef>
                  <a:spcPts val="0"/>
                </a:spcBef>
                <a:spcAft>
                  <a:spcPts val="0"/>
                </a:spcAft>
                <a:buClr>
                  <a:schemeClr val="dk1"/>
                </a:buClr>
                <a:buSzPts val="1800"/>
                <a:buChar char="➢"/>
              </a:pPr>
              <a:r>
                <a:rPr lang="ko-KR" altLang="en-US" dirty="0">
                  <a:solidFill>
                    <a:schemeClr val="dk1"/>
                  </a:solidFill>
                </a:rPr>
                <a:t>신규 </a:t>
              </a:r>
              <a:r>
                <a:rPr lang="ko-KR" altLang="en-US" dirty="0" err="1">
                  <a:solidFill>
                    <a:schemeClr val="dk1"/>
                  </a:solidFill>
                </a:rPr>
                <a:t>피쳐</a:t>
              </a:r>
              <a:r>
                <a:rPr lang="ko-KR" altLang="en-US" dirty="0">
                  <a:solidFill>
                    <a:schemeClr val="dk1"/>
                  </a:solidFill>
                </a:rPr>
                <a:t> 요청</a:t>
              </a:r>
              <a:endParaRPr lang="en-US" altLang="ko-KR" dirty="0">
                <a:solidFill>
                  <a:schemeClr val="dk1"/>
                </a:solidFill>
              </a:endParaRPr>
            </a:p>
            <a:p>
              <a:pPr marL="457200" marR="0" lvl="0" indent="-342900" algn="l" rtl="0">
                <a:spcBef>
                  <a:spcPts val="0"/>
                </a:spcBef>
                <a:spcAft>
                  <a:spcPts val="0"/>
                </a:spcAft>
                <a:buClr>
                  <a:schemeClr val="dk1"/>
                </a:buClr>
                <a:buSzPts val="1800"/>
                <a:buChar char="➢"/>
              </a:pPr>
              <a:r>
                <a:rPr lang="en-US" altLang="ko-KR" dirty="0">
                  <a:solidFill>
                    <a:schemeClr val="dk1"/>
                  </a:solidFill>
                </a:rPr>
                <a:t>Customized</a:t>
              </a:r>
              <a:r>
                <a:rPr lang="ko-KR" altLang="en-US" dirty="0">
                  <a:solidFill>
                    <a:schemeClr val="dk1"/>
                  </a:solidFill>
                </a:rPr>
                <a:t> </a:t>
              </a:r>
              <a:r>
                <a:rPr lang="en-US" altLang="ko-KR" dirty="0">
                  <a:solidFill>
                    <a:schemeClr val="dk1"/>
                  </a:solidFill>
                </a:rPr>
                <a:t>data</a:t>
              </a:r>
              <a:r>
                <a:rPr lang="ko-KR" altLang="en-US" dirty="0">
                  <a:solidFill>
                    <a:schemeClr val="dk1"/>
                  </a:solidFill>
                </a:rPr>
                <a:t> </a:t>
              </a:r>
              <a:r>
                <a:rPr lang="en-US" altLang="ko-KR" dirty="0" err="1">
                  <a:solidFill>
                    <a:schemeClr val="dk1"/>
                  </a:solidFill>
                </a:rPr>
                <a:t>ingight</a:t>
              </a:r>
              <a:endParaRPr lang="en-US" altLang="ko-KR" dirty="0">
                <a:solidFill>
                  <a:schemeClr val="dk1"/>
                </a:solidFill>
              </a:endParaRPr>
            </a:p>
            <a:p>
              <a:pPr marL="114300" marR="0" lvl="0" algn="l" rtl="0">
                <a:spcBef>
                  <a:spcPts val="0"/>
                </a:spcBef>
                <a:spcAft>
                  <a:spcPts val="0"/>
                </a:spcAft>
                <a:buClr>
                  <a:schemeClr val="dk1"/>
                </a:buClr>
                <a:buSzPts val="1800"/>
              </a:pPr>
              <a:endParaRPr lang="en-US" sz="1700" dirty="0">
                <a:solidFill>
                  <a:schemeClr val="dk1"/>
                </a:solidFill>
              </a:endParaRPr>
            </a:p>
            <a:p>
              <a:pPr marL="114300" marR="0" lvl="0" algn="l" rtl="0">
                <a:spcBef>
                  <a:spcPts val="0"/>
                </a:spcBef>
                <a:spcAft>
                  <a:spcPts val="0"/>
                </a:spcAft>
                <a:buClr>
                  <a:schemeClr val="dk1"/>
                </a:buClr>
                <a:buSzPts val="1800"/>
              </a:pPr>
              <a:endParaRPr lang="en-US" sz="1700" dirty="0">
                <a:solidFill>
                  <a:schemeClr val="dk1"/>
                </a:solidFill>
              </a:endParaRPr>
            </a:p>
            <a:p>
              <a:pPr marL="114300" marR="0" lvl="0" algn="l" rtl="0">
                <a:spcBef>
                  <a:spcPts val="0"/>
                </a:spcBef>
                <a:spcAft>
                  <a:spcPts val="0"/>
                </a:spcAft>
                <a:buClr>
                  <a:schemeClr val="dk1"/>
                </a:buClr>
                <a:buSzPts val="1800"/>
              </a:pPr>
              <a:endParaRPr lang="en-US" sz="1700" dirty="0">
                <a:solidFill>
                  <a:schemeClr val="dk1"/>
                </a:solidFill>
              </a:endParaRPr>
            </a:p>
          </p:txBody>
        </p:sp>
      </p:grpSp>
      <p:sp>
        <p:nvSpPr>
          <p:cNvPr id="507" name="Google Shape;507;p70"/>
          <p:cNvSpPr txBox="1"/>
          <p:nvPr/>
        </p:nvSpPr>
        <p:spPr>
          <a:xfrm>
            <a:off x="7786257" y="1338750"/>
            <a:ext cx="3351299" cy="459533"/>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rPr>
              <a:t>Suite</a:t>
            </a:r>
            <a:endParaRPr sz="1800" b="1">
              <a:solidFill>
                <a:srgbClr val="F2F2F2"/>
              </a:solidFill>
            </a:endParaRPr>
          </a:p>
        </p:txBody>
      </p:sp>
      <p:grpSp>
        <p:nvGrpSpPr>
          <p:cNvPr id="7" name="Group 6">
            <a:extLst>
              <a:ext uri="{FF2B5EF4-FFF2-40B4-BE49-F238E27FC236}">
                <a16:creationId xmlns:a16="http://schemas.microsoft.com/office/drawing/2014/main" id="{EF4168A4-DBAD-499A-B615-60495B00754C}"/>
              </a:ext>
            </a:extLst>
          </p:cNvPr>
          <p:cNvGrpSpPr/>
          <p:nvPr/>
        </p:nvGrpSpPr>
        <p:grpSpPr>
          <a:xfrm>
            <a:off x="497850" y="1867088"/>
            <a:ext cx="10639706" cy="1892826"/>
            <a:chOff x="497850" y="1867088"/>
            <a:chExt cx="10639706" cy="1892826"/>
          </a:xfrm>
        </p:grpSpPr>
        <p:sp>
          <p:nvSpPr>
            <p:cNvPr id="4" name="TextBox 3">
              <a:extLst>
                <a:ext uri="{FF2B5EF4-FFF2-40B4-BE49-F238E27FC236}">
                  <a16:creationId xmlns:a16="http://schemas.microsoft.com/office/drawing/2014/main" id="{BAE43B18-CF33-3D6E-FA2C-9CFC5008C3D7}"/>
                </a:ext>
              </a:extLst>
            </p:cNvPr>
            <p:cNvSpPr txBox="1"/>
            <p:nvPr/>
          </p:nvSpPr>
          <p:spPr>
            <a:xfrm>
              <a:off x="497850" y="1867088"/>
              <a:ext cx="3351299" cy="1892826"/>
            </a:xfrm>
            <a:prstGeom prst="rect">
              <a:avLst/>
            </a:prstGeom>
            <a:noFill/>
          </p:spPr>
          <p:txBody>
            <a:bodyPr wrap="square" rtlCol="0">
              <a:spAutoFit/>
            </a:bodyPr>
            <a:lstStyle/>
            <a:p>
              <a:r>
                <a:rPr lang="ko-KR" altLang="en-US" dirty="0"/>
                <a:t>가장 기본적인 데이터로 매주 </a:t>
              </a:r>
              <a:r>
                <a:rPr lang="en-US" altLang="ko-KR" dirty="0"/>
                <a:t>News Letter</a:t>
              </a:r>
              <a:r>
                <a:rPr lang="ko-KR" altLang="en-US" dirty="0"/>
                <a:t>와 같은 형식으로 </a:t>
              </a:r>
              <a:r>
                <a:rPr lang="en-US" altLang="ko-KR" dirty="0"/>
                <a:t>Trend</a:t>
              </a:r>
              <a:r>
                <a:rPr lang="ko-KR" altLang="en-US" dirty="0"/>
                <a:t>가 된 </a:t>
              </a:r>
              <a:r>
                <a:rPr lang="ko-KR" altLang="en-US" dirty="0" err="1"/>
                <a:t>쇼츠</a:t>
              </a:r>
              <a:r>
                <a:rPr lang="en-US" altLang="ko-KR" dirty="0"/>
                <a:t> </a:t>
              </a:r>
              <a:r>
                <a:rPr lang="ko-KR" altLang="en-US" dirty="0"/>
                <a:t>및</a:t>
              </a:r>
              <a:r>
                <a:rPr lang="en-US" altLang="ko-KR" dirty="0"/>
                <a:t> </a:t>
              </a:r>
              <a:r>
                <a:rPr lang="ko-KR" altLang="en-US" dirty="0"/>
                <a:t>채널 소개</a:t>
              </a:r>
              <a:endParaRPr lang="en-US" altLang="ko-KR" dirty="0"/>
            </a:p>
            <a:p>
              <a:endParaRPr lang="en-US" altLang="ko-KR" sz="1700" dirty="0"/>
            </a:p>
            <a:p>
              <a:endParaRPr lang="en-US" altLang="ko-KR" sz="1700" dirty="0"/>
            </a:p>
            <a:p>
              <a:r>
                <a:rPr lang="en-US" altLang="ko-KR" sz="1200" dirty="0"/>
                <a:t>YouTuber </a:t>
              </a:r>
              <a:r>
                <a:rPr lang="ko-KR" altLang="en-US" sz="1200" dirty="0"/>
                <a:t>혹은 간략하게 숏 폼 분석을 하고자 하는 마케터에게 적합한 요금제</a:t>
              </a:r>
              <a:endParaRPr lang="en-US" altLang="ko-KR" sz="1200" dirty="0"/>
            </a:p>
            <a:p>
              <a:endParaRPr lang="ko-KR" altLang="en-US" sz="1700" dirty="0"/>
            </a:p>
          </p:txBody>
        </p:sp>
        <p:sp>
          <p:nvSpPr>
            <p:cNvPr id="5" name="TextBox 4">
              <a:extLst>
                <a:ext uri="{FF2B5EF4-FFF2-40B4-BE49-F238E27FC236}">
                  <a16:creationId xmlns:a16="http://schemas.microsoft.com/office/drawing/2014/main" id="{7B64E63C-94C4-7702-A205-111A3D404018}"/>
                </a:ext>
              </a:extLst>
            </p:cNvPr>
            <p:cNvSpPr txBox="1"/>
            <p:nvPr/>
          </p:nvSpPr>
          <p:spPr>
            <a:xfrm>
              <a:off x="4170957" y="1867088"/>
              <a:ext cx="3351299" cy="1815882"/>
            </a:xfrm>
            <a:prstGeom prst="rect">
              <a:avLst/>
            </a:prstGeom>
            <a:noFill/>
          </p:spPr>
          <p:txBody>
            <a:bodyPr wrap="square" rtlCol="0">
              <a:spAutoFit/>
            </a:bodyPr>
            <a:lstStyle/>
            <a:p>
              <a:r>
                <a:rPr lang="ko-KR" altLang="en-US" dirty="0"/>
                <a:t>개인화를 위한 추가 키워드 적용 및 </a:t>
              </a:r>
              <a:r>
                <a:rPr lang="en-US" altLang="ko-KR" dirty="0"/>
                <a:t>YouTube </a:t>
              </a:r>
              <a:r>
                <a:rPr lang="ko-KR" altLang="en-US" dirty="0"/>
                <a:t>카테고리 별 </a:t>
              </a:r>
              <a:r>
                <a:rPr lang="en-US" altLang="ko-KR" dirty="0"/>
                <a:t>30</a:t>
              </a:r>
              <a:r>
                <a:rPr lang="ko-KR" altLang="en-US" dirty="0"/>
                <a:t>개국 기준으로 </a:t>
              </a:r>
              <a:r>
                <a:rPr lang="en-US" altLang="ko-KR" dirty="0"/>
                <a:t>Top 20 </a:t>
              </a:r>
              <a:r>
                <a:rPr lang="ko-KR" altLang="en-US" dirty="0" err="1"/>
                <a:t>쇼츠</a:t>
              </a:r>
              <a:r>
                <a:rPr lang="ko-KR" altLang="en-US" dirty="0"/>
                <a:t> 및 채널 소개</a:t>
              </a:r>
              <a:endParaRPr lang="en-US" altLang="ko-KR" dirty="0"/>
            </a:p>
            <a:p>
              <a:endParaRPr lang="en-US" altLang="ko-KR" sz="1700" dirty="0"/>
            </a:p>
            <a:p>
              <a:endParaRPr lang="en-US" altLang="ko-KR" sz="1700" dirty="0"/>
            </a:p>
            <a:p>
              <a:r>
                <a:rPr lang="ko-KR" altLang="en-US" sz="1200" dirty="0"/>
                <a:t>국내 기준의 </a:t>
              </a:r>
              <a:r>
                <a:rPr lang="ko-KR" altLang="en-US" sz="1200" dirty="0" err="1"/>
                <a:t>쇼츠</a:t>
              </a:r>
              <a:r>
                <a:rPr lang="ko-KR" altLang="en-US" sz="1200" dirty="0"/>
                <a:t> 뿐 아니라 신규 콘텐츠 발굴 및 글로벌 트렌드 파악을 하고자 하는 마케터  및 </a:t>
              </a:r>
              <a:r>
                <a:rPr lang="ko-KR" altLang="en-US" sz="1200" dirty="0" err="1"/>
                <a:t>유튜버에게</a:t>
              </a:r>
              <a:r>
                <a:rPr lang="ko-KR" altLang="en-US" sz="1200" dirty="0"/>
                <a:t> 적합한 요금제</a:t>
              </a:r>
              <a:endParaRPr lang="en-US" altLang="ko-KR" sz="1200" dirty="0"/>
            </a:p>
          </p:txBody>
        </p:sp>
        <p:sp>
          <p:nvSpPr>
            <p:cNvPr id="6" name="TextBox 5">
              <a:extLst>
                <a:ext uri="{FF2B5EF4-FFF2-40B4-BE49-F238E27FC236}">
                  <a16:creationId xmlns:a16="http://schemas.microsoft.com/office/drawing/2014/main" id="{2C70A0A4-0109-AC1C-7EB4-8C95718C4162}"/>
                </a:ext>
              </a:extLst>
            </p:cNvPr>
            <p:cNvSpPr txBox="1"/>
            <p:nvPr/>
          </p:nvSpPr>
          <p:spPr>
            <a:xfrm>
              <a:off x="7786257" y="1867088"/>
              <a:ext cx="3351299" cy="1769715"/>
            </a:xfrm>
            <a:prstGeom prst="rect">
              <a:avLst/>
            </a:prstGeom>
            <a:noFill/>
          </p:spPr>
          <p:txBody>
            <a:bodyPr wrap="square" rtlCol="0">
              <a:spAutoFit/>
            </a:bodyPr>
            <a:lstStyle/>
            <a:p>
              <a:r>
                <a:rPr lang="ko-KR" altLang="en-US" dirty="0"/>
                <a:t>개인화 키워드 </a:t>
              </a:r>
              <a:r>
                <a:rPr lang="en-US" altLang="ko-KR" dirty="0"/>
                <a:t>/ </a:t>
              </a:r>
              <a:r>
                <a:rPr lang="ko-KR" altLang="en-US" dirty="0"/>
                <a:t>추가 분석이 필요한 기업 및 팀에게 완전히 </a:t>
              </a:r>
              <a:r>
                <a:rPr lang="en-US" altLang="ko-KR" dirty="0"/>
                <a:t>Customize</a:t>
              </a:r>
              <a:r>
                <a:rPr lang="ko-KR" altLang="en-US" dirty="0"/>
                <a:t>된 요금제로 요청 사항에 따라 금액 차이가 있음</a:t>
              </a:r>
              <a:endParaRPr lang="en-US" altLang="ko-KR" dirty="0"/>
            </a:p>
            <a:p>
              <a:endParaRPr lang="en-US" altLang="ko-KR" sz="1700" dirty="0"/>
            </a:p>
            <a:p>
              <a:r>
                <a:rPr lang="ko-KR" altLang="en-US" sz="1200" dirty="0"/>
                <a:t>국내</a:t>
              </a:r>
              <a:r>
                <a:rPr lang="en-US" altLang="ko-KR" sz="1200" dirty="0"/>
                <a:t> / </a:t>
              </a:r>
              <a:r>
                <a:rPr lang="ko-KR" altLang="en-US" sz="1200" dirty="0"/>
                <a:t>해외 </a:t>
              </a:r>
              <a:r>
                <a:rPr lang="ko-KR" altLang="en-US" sz="1200" dirty="0" err="1"/>
                <a:t>쇼츠에</a:t>
              </a:r>
              <a:r>
                <a:rPr lang="ko-KR" altLang="en-US" sz="1200" dirty="0"/>
                <a:t> 대한 개인화 된 분석 및 신규 인사이트를 얻고자 하는 기업 에게 적합한 요금제</a:t>
              </a:r>
            </a:p>
          </p:txBody>
        </p:sp>
      </p:grpSp>
      <p:grpSp>
        <p:nvGrpSpPr>
          <p:cNvPr id="2" name="Group 1">
            <a:extLst>
              <a:ext uri="{FF2B5EF4-FFF2-40B4-BE49-F238E27FC236}">
                <a16:creationId xmlns:a16="http://schemas.microsoft.com/office/drawing/2014/main" id="{9E259D5A-F841-CB82-782A-B043BFD31779}"/>
              </a:ext>
            </a:extLst>
          </p:cNvPr>
          <p:cNvGrpSpPr/>
          <p:nvPr/>
        </p:nvGrpSpPr>
        <p:grpSpPr>
          <a:xfrm>
            <a:off x="574974" y="5502064"/>
            <a:ext cx="9920144" cy="354491"/>
            <a:chOff x="574974" y="5872768"/>
            <a:chExt cx="9920144" cy="354491"/>
          </a:xfrm>
        </p:grpSpPr>
        <p:sp>
          <p:nvSpPr>
            <p:cNvPr id="8" name="TextBox 7">
              <a:extLst>
                <a:ext uri="{FF2B5EF4-FFF2-40B4-BE49-F238E27FC236}">
                  <a16:creationId xmlns:a16="http://schemas.microsoft.com/office/drawing/2014/main" id="{96C6BC30-9882-2B0C-03A3-3B347BB6512D}"/>
                </a:ext>
              </a:extLst>
            </p:cNvPr>
            <p:cNvSpPr txBox="1"/>
            <p:nvPr/>
          </p:nvSpPr>
          <p:spPr>
            <a:xfrm>
              <a:off x="574974" y="5873316"/>
              <a:ext cx="3197051" cy="353943"/>
            </a:xfrm>
            <a:prstGeom prst="rect">
              <a:avLst/>
            </a:prstGeom>
            <a:noFill/>
          </p:spPr>
          <p:txBody>
            <a:bodyPr wrap="none" rtlCol="0">
              <a:spAutoFit/>
            </a:bodyPr>
            <a:lstStyle/>
            <a:p>
              <a:pPr marL="11430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70,000/</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월 </a:t>
              </a: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 </a:t>
              </a: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1</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년</a:t>
              </a:r>
              <a:r>
                <a:rPr kumimoji="0" lang="en-US" altLang="ko-KR" sz="1700" b="1" i="0" u="none" strike="noStrike" kern="0" cap="none" spc="0" normalizeH="0" baseline="0" noProof="0" dirty="0">
                  <a:ln>
                    <a:noFill/>
                  </a:ln>
                  <a:solidFill>
                    <a:srgbClr val="000000"/>
                  </a:solidFill>
                  <a:effectLst/>
                  <a:uLnTx/>
                  <a:uFillTx/>
                  <a:latin typeface="Arial"/>
                  <a:cs typeface="Arial"/>
                  <a:sym typeface="Arial"/>
                </a:rPr>
                <a:t>: 672,000</a:t>
              </a:r>
              <a:r>
                <a:rPr kumimoji="0" lang="ko-KR" altLang="en-US" sz="1700" b="1" i="0" u="none" strike="noStrike" kern="0" cap="none" spc="0" normalizeH="0" baseline="0" noProof="0" dirty="0">
                  <a:ln>
                    <a:noFill/>
                  </a:ln>
                  <a:solidFill>
                    <a:srgbClr val="000000"/>
                  </a:solidFill>
                  <a:effectLst/>
                  <a:uLnTx/>
                  <a:uFillTx/>
                  <a:latin typeface="Arial"/>
                  <a:cs typeface="Arial"/>
                  <a:sym typeface="Arial"/>
                </a:rPr>
                <a:t>원</a:t>
              </a:r>
              <a:endParaRPr kumimoji="0" lang="en-US" altLang="ko-KR" sz="1700" b="1"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47A9A50D-C41B-C194-64D6-5DA4B8C2DABE}"/>
                </a:ext>
              </a:extLst>
            </p:cNvPr>
            <p:cNvSpPr txBox="1"/>
            <p:nvPr/>
          </p:nvSpPr>
          <p:spPr>
            <a:xfrm>
              <a:off x="4330724" y="5873315"/>
              <a:ext cx="3031764" cy="353943"/>
            </a:xfrm>
            <a:prstGeom prst="rect">
              <a:avLst/>
            </a:prstGeom>
            <a:noFill/>
          </p:spPr>
          <p:txBody>
            <a:bodyPr wrap="none" rtlCol="0">
              <a:spAutoFit/>
            </a:bodyPr>
            <a:lstStyle/>
            <a:p>
              <a:pPr marR="0" lvl="0" algn="ctr" rtl="0">
                <a:spcBef>
                  <a:spcPts val="0"/>
                </a:spcBef>
                <a:spcAft>
                  <a:spcPts val="0"/>
                </a:spcAft>
                <a:buClr>
                  <a:schemeClr val="dk1"/>
                </a:buClr>
                <a:buSzPts val="1800"/>
              </a:pPr>
              <a:r>
                <a:rPr lang="en-US" altLang="ko-KR" sz="1700" b="1" dirty="0">
                  <a:solidFill>
                    <a:schemeClr val="dk1"/>
                  </a:solidFill>
                </a:rPr>
                <a:t>200,000/</a:t>
              </a:r>
              <a:r>
                <a:rPr lang="ko-KR" altLang="en-US" sz="1700" b="1" dirty="0">
                  <a:solidFill>
                    <a:schemeClr val="dk1"/>
                  </a:solidFill>
                </a:rPr>
                <a:t>월 </a:t>
              </a:r>
              <a:r>
                <a:rPr lang="en-US" altLang="ko-KR" sz="1700" b="1" dirty="0">
                  <a:solidFill>
                    <a:schemeClr val="dk1"/>
                  </a:solidFill>
                </a:rPr>
                <a:t>/ 1</a:t>
              </a:r>
              <a:r>
                <a:rPr lang="ko-KR" altLang="en-US" sz="1700" b="1" dirty="0">
                  <a:solidFill>
                    <a:schemeClr val="dk1"/>
                  </a:solidFill>
                </a:rPr>
                <a:t>년</a:t>
              </a:r>
              <a:r>
                <a:rPr lang="en-US" altLang="ko-KR" sz="1700" b="1" dirty="0">
                  <a:solidFill>
                    <a:schemeClr val="dk1"/>
                  </a:solidFill>
                </a:rPr>
                <a:t>: 1,920,00</a:t>
              </a:r>
              <a:endParaRPr lang="ko-KR" altLang="en-US" sz="1700" b="1" dirty="0">
                <a:solidFill>
                  <a:schemeClr val="dk1"/>
                </a:solidFill>
              </a:endParaRPr>
            </a:p>
          </p:txBody>
        </p:sp>
        <p:sp>
          <p:nvSpPr>
            <p:cNvPr id="10" name="TextBox 9">
              <a:extLst>
                <a:ext uri="{FF2B5EF4-FFF2-40B4-BE49-F238E27FC236}">
                  <a16:creationId xmlns:a16="http://schemas.microsoft.com/office/drawing/2014/main" id="{7334D0EE-762A-2D17-D969-044B7346D5FB}"/>
                </a:ext>
              </a:extLst>
            </p:cNvPr>
            <p:cNvSpPr txBox="1"/>
            <p:nvPr/>
          </p:nvSpPr>
          <p:spPr>
            <a:xfrm>
              <a:off x="8428693" y="5872768"/>
              <a:ext cx="2066425" cy="353943"/>
            </a:xfrm>
            <a:prstGeom prst="rect">
              <a:avLst/>
            </a:prstGeom>
            <a:noFill/>
          </p:spPr>
          <p:txBody>
            <a:bodyPr wrap="none" rtlCol="0">
              <a:spAutoFit/>
            </a:bodyPr>
            <a:lstStyle/>
            <a:p>
              <a:pPr marL="0" marR="0" lvl="0" indent="0" algn="ctr" rtl="0">
                <a:spcBef>
                  <a:spcPts val="0"/>
                </a:spcBef>
                <a:spcAft>
                  <a:spcPts val="0"/>
                </a:spcAft>
                <a:buNone/>
              </a:pPr>
              <a:r>
                <a:rPr lang="en-US" altLang="ko-KR" sz="1700" b="1" dirty="0">
                  <a:solidFill>
                    <a:schemeClr val="dk1"/>
                  </a:solidFill>
                </a:rPr>
                <a:t>Customize Price</a:t>
              </a:r>
              <a:endParaRPr lang="ko-KR" altLang="en-US" sz="1700" b="1" dirty="0">
                <a:solidFill>
                  <a:schemeClr val="dk1"/>
                </a:solidFill>
              </a:endParaRPr>
            </a:p>
          </p:txBody>
        </p:sp>
      </p:grpSp>
      <p:grpSp>
        <p:nvGrpSpPr>
          <p:cNvPr id="15" name="Group 14">
            <a:extLst>
              <a:ext uri="{FF2B5EF4-FFF2-40B4-BE49-F238E27FC236}">
                <a16:creationId xmlns:a16="http://schemas.microsoft.com/office/drawing/2014/main" id="{16E5C3BB-9AC2-56E2-5CC0-06B449358CC9}"/>
              </a:ext>
            </a:extLst>
          </p:cNvPr>
          <p:cNvGrpSpPr/>
          <p:nvPr/>
        </p:nvGrpSpPr>
        <p:grpSpPr>
          <a:xfrm>
            <a:off x="497839" y="2734039"/>
            <a:ext cx="8558306" cy="307778"/>
            <a:chOff x="497839" y="3121222"/>
            <a:chExt cx="8558306" cy="307778"/>
          </a:xfrm>
        </p:grpSpPr>
        <p:sp>
          <p:nvSpPr>
            <p:cNvPr id="11" name="TextBox 10">
              <a:extLst>
                <a:ext uri="{FF2B5EF4-FFF2-40B4-BE49-F238E27FC236}">
                  <a16:creationId xmlns:a16="http://schemas.microsoft.com/office/drawing/2014/main" id="{402D675B-37E0-5384-F8AC-12B2AD0A2386}"/>
                </a:ext>
              </a:extLst>
            </p:cNvPr>
            <p:cNvSpPr txBox="1"/>
            <p:nvPr/>
          </p:nvSpPr>
          <p:spPr>
            <a:xfrm>
              <a:off x="497839" y="3121223"/>
              <a:ext cx="1269888" cy="307777"/>
            </a:xfrm>
            <a:prstGeom prst="rect">
              <a:avLst/>
            </a:prstGeom>
            <a:noFill/>
          </p:spPr>
          <p:txBody>
            <a:bodyPr wrap="none" rtlCol="0">
              <a:spAutoFit/>
            </a:bodyPr>
            <a:lstStyle/>
            <a:p>
              <a:r>
                <a:rPr lang="en-US" altLang="ko-KR" b="1" dirty="0"/>
                <a:t>Suggestion</a:t>
              </a:r>
              <a:endParaRPr lang="ko-KR" altLang="en-US" b="1" dirty="0"/>
            </a:p>
          </p:txBody>
        </p:sp>
        <p:sp>
          <p:nvSpPr>
            <p:cNvPr id="12" name="TextBox 11">
              <a:extLst>
                <a:ext uri="{FF2B5EF4-FFF2-40B4-BE49-F238E27FC236}">
                  <a16:creationId xmlns:a16="http://schemas.microsoft.com/office/drawing/2014/main" id="{C586A401-6DA0-4991-B512-83BB7010B090}"/>
                </a:ext>
              </a:extLst>
            </p:cNvPr>
            <p:cNvSpPr txBox="1"/>
            <p:nvPr/>
          </p:nvSpPr>
          <p:spPr>
            <a:xfrm>
              <a:off x="4148991" y="3121222"/>
              <a:ext cx="1269888" cy="307777"/>
            </a:xfrm>
            <a:prstGeom prst="rect">
              <a:avLst/>
            </a:prstGeom>
            <a:noFill/>
          </p:spPr>
          <p:txBody>
            <a:bodyPr wrap="none" rtlCol="0">
              <a:spAutoFit/>
            </a:bodyPr>
            <a:lstStyle/>
            <a:p>
              <a:r>
                <a:rPr lang="en-US" altLang="ko-KR" b="1" dirty="0"/>
                <a:t>Suggestion</a:t>
              </a:r>
              <a:endParaRPr lang="ko-KR" altLang="en-US" b="1" dirty="0"/>
            </a:p>
          </p:txBody>
        </p:sp>
        <p:sp>
          <p:nvSpPr>
            <p:cNvPr id="13" name="TextBox 12">
              <a:extLst>
                <a:ext uri="{FF2B5EF4-FFF2-40B4-BE49-F238E27FC236}">
                  <a16:creationId xmlns:a16="http://schemas.microsoft.com/office/drawing/2014/main" id="{1EDE6DAB-EDBE-1843-E3A5-CFC77BF81496}"/>
                </a:ext>
              </a:extLst>
            </p:cNvPr>
            <p:cNvSpPr txBox="1"/>
            <p:nvPr/>
          </p:nvSpPr>
          <p:spPr>
            <a:xfrm>
              <a:off x="7786257" y="3121222"/>
              <a:ext cx="1269888" cy="307777"/>
            </a:xfrm>
            <a:prstGeom prst="rect">
              <a:avLst/>
            </a:prstGeom>
            <a:noFill/>
          </p:spPr>
          <p:txBody>
            <a:bodyPr wrap="none" rtlCol="0">
              <a:spAutoFit/>
            </a:bodyPr>
            <a:lstStyle/>
            <a:p>
              <a:r>
                <a:rPr lang="en-US" altLang="ko-KR" b="1" dirty="0"/>
                <a:t>Suggestion</a:t>
              </a:r>
              <a:endParaRPr lang="ko-KR" altLang="en-US" b="1" dirty="0"/>
            </a:p>
          </p:txBody>
        </p:sp>
      </p:grpSp>
      <p:sp>
        <p:nvSpPr>
          <p:cNvPr id="14" name="Google Shape;404;p63">
            <a:extLst>
              <a:ext uri="{FF2B5EF4-FFF2-40B4-BE49-F238E27FC236}">
                <a16:creationId xmlns:a16="http://schemas.microsoft.com/office/drawing/2014/main" id="{A9852489-46EE-9A69-BF59-12E70EFEB475}"/>
              </a:ext>
            </a:extLst>
          </p:cNvPr>
          <p:cNvSpPr txBox="1"/>
          <p:nvPr/>
        </p:nvSpPr>
        <p:spPr>
          <a:xfrm>
            <a:off x="500208" y="6055449"/>
            <a:ext cx="1728642" cy="304699"/>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chemeClr val="dk2"/>
              </a:buClr>
              <a:buSzPts val="900"/>
              <a:buFont typeface="Arial"/>
              <a:buNone/>
            </a:pPr>
            <a:r>
              <a:rPr lang="en-US" altLang="ko-KR" sz="900" b="0" i="0" u="none" strike="noStrike" cap="none" dirty="0">
                <a:solidFill>
                  <a:srgbClr val="595959"/>
                </a:solidFill>
                <a:latin typeface="Arial"/>
                <a:ea typeface="Arial"/>
                <a:cs typeface="Arial"/>
                <a:sym typeface="Arial"/>
              </a:rPr>
              <a:t>* </a:t>
            </a:r>
            <a:r>
              <a:rPr lang="ko-KR" altLang="en-US" sz="900" b="0" i="0" u="none" strike="noStrike" cap="none" dirty="0">
                <a:solidFill>
                  <a:srgbClr val="595959"/>
                </a:solidFill>
                <a:latin typeface="Arial"/>
                <a:ea typeface="Arial"/>
                <a:cs typeface="Arial"/>
                <a:sym typeface="Arial"/>
              </a:rPr>
              <a:t>금액은 지속 변경 예정</a:t>
            </a:r>
            <a:endParaRPr lang="en-US" altLang="ko-KR" sz="900" b="0" i="0" u="none" strike="noStrike" cap="none" dirty="0">
              <a:solidFill>
                <a:srgbClr val="595959"/>
              </a:solidFill>
              <a:latin typeface="Arial"/>
              <a:ea typeface="Arial"/>
              <a:cs typeface="Arial"/>
              <a:sym typeface="Arial"/>
            </a:endParaRPr>
          </a:p>
          <a:p>
            <a:pPr marL="0" marR="0" lvl="0" indent="0" algn="l" rtl="0">
              <a:lnSpc>
                <a:spcPct val="110000"/>
              </a:lnSpc>
              <a:spcBef>
                <a:spcPts val="0"/>
              </a:spcBef>
              <a:spcAft>
                <a:spcPts val="0"/>
              </a:spcAft>
              <a:buClr>
                <a:schemeClr val="dk2"/>
              </a:buClr>
              <a:buSzPts val="900"/>
              <a:buFont typeface="Arial"/>
              <a:buNone/>
            </a:pPr>
            <a:r>
              <a:rPr lang="en-US" sz="900" b="0" i="0" u="none" strike="noStrike" cap="none" dirty="0">
                <a:solidFill>
                  <a:srgbClr val="595959"/>
                </a:solidFill>
                <a:latin typeface="Arial"/>
                <a:ea typeface="Arial"/>
                <a:cs typeface="Arial"/>
                <a:sym typeface="Arial"/>
              </a:rPr>
              <a:t>* Ad-hoc </a:t>
            </a:r>
            <a:r>
              <a:rPr lang="ko-KR" altLang="en-US" sz="900" b="0" i="0" u="none" strike="noStrike" cap="none" dirty="0">
                <a:solidFill>
                  <a:srgbClr val="595959"/>
                </a:solidFill>
                <a:latin typeface="Arial"/>
                <a:ea typeface="Arial"/>
                <a:cs typeface="Arial"/>
                <a:sym typeface="Arial"/>
              </a:rPr>
              <a:t>비즈니스 모델 추가 예정</a:t>
            </a:r>
            <a:endParaRPr sz="900" b="0" i="0" u="none" strike="noStrike" cap="none" dirty="0">
              <a:solidFill>
                <a:srgbClr val="59595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7D3F7B-ED6B-6253-2FAA-4DF0F6A7EF80}"/>
              </a:ext>
            </a:extLst>
          </p:cNvPr>
          <p:cNvSpPr>
            <a:spLocks noGrp="1"/>
          </p:cNvSpPr>
          <p:nvPr>
            <p:ph type="subTitle" idx="1"/>
          </p:nvPr>
        </p:nvSpPr>
        <p:spPr>
          <a:xfrm>
            <a:off x="1524000" y="457786"/>
            <a:ext cx="9144000" cy="1655762"/>
          </a:xfrm>
        </p:spPr>
        <p:txBody>
          <a:bodyPr>
            <a:normAutofit fontScale="70000" lnSpcReduction="20000"/>
          </a:bodyPr>
          <a:lstStyle/>
          <a:p>
            <a:pPr algn="l"/>
            <a:r>
              <a:rPr lang="en-US" altLang="ko-KR" dirty="0">
                <a:solidFill>
                  <a:schemeClr val="tx1"/>
                </a:solidFill>
              </a:rPr>
              <a:t>Collect data at 4/29 Mon only first. Program should start at 23:50 and end at least 4/30 3:00</a:t>
            </a:r>
          </a:p>
          <a:p>
            <a:pPr algn="l"/>
            <a:r>
              <a:rPr lang="en-US" altLang="ko-KR" dirty="0">
                <a:solidFill>
                  <a:schemeClr val="tx1"/>
                </a:solidFill>
              </a:rPr>
              <a:t>After that we will collect data 4/29~5/5 7days. Second, phrase should start at 5/5 23:50.</a:t>
            </a:r>
          </a:p>
          <a:p>
            <a:pPr algn="l"/>
            <a:r>
              <a:rPr lang="en-US" altLang="ko-KR" dirty="0">
                <a:solidFill>
                  <a:schemeClr val="tx1"/>
                </a:solidFill>
              </a:rPr>
              <a:t>Third phrase start at 5/12. For the program collect data 4/29~phrase starting date.</a:t>
            </a:r>
          </a:p>
          <a:p>
            <a:pPr algn="l"/>
            <a:r>
              <a:rPr lang="en-US" altLang="ko-KR" dirty="0">
                <a:solidFill>
                  <a:schemeClr val="tx1"/>
                </a:solidFill>
              </a:rPr>
              <a:t>If the same shorts are collected for the 5 times, that shorts data doesn't need to be collected. </a:t>
            </a:r>
            <a:br>
              <a:rPr lang="en-US" altLang="ko-KR" dirty="0">
                <a:solidFill>
                  <a:schemeClr val="tx1"/>
                </a:solidFill>
              </a:rPr>
            </a:br>
            <a:r>
              <a:rPr lang="en-US" altLang="ko-KR" dirty="0">
                <a:solidFill>
                  <a:schemeClr val="tx1"/>
                </a:solidFill>
              </a:rPr>
              <a:t>(at least 4weeks and less than 5weeks)</a:t>
            </a:r>
          </a:p>
          <a:p>
            <a:pPr algn="l"/>
            <a:r>
              <a:rPr lang="en-US" altLang="ko-KR" dirty="0">
                <a:solidFill>
                  <a:schemeClr val="tx1"/>
                </a:solidFill>
              </a:rPr>
              <a:t>I'll delete the data after collected 5times due to the memory issue.</a:t>
            </a:r>
          </a:p>
          <a:p>
            <a:pPr algn="l"/>
            <a:endParaRPr lang="en-US" altLang="ko-KR" dirty="0">
              <a:solidFill>
                <a:schemeClr val="tx1"/>
              </a:solidFill>
            </a:endParaRPr>
          </a:p>
          <a:p>
            <a:pPr algn="l"/>
            <a:endParaRPr lang="ko-KR" altLang="en-US" dirty="0">
              <a:solidFill>
                <a:schemeClr val="tx1"/>
              </a:solidFill>
            </a:endParaRPr>
          </a:p>
        </p:txBody>
      </p:sp>
      <p:cxnSp>
        <p:nvCxnSpPr>
          <p:cNvPr id="11" name="Google Shape;460;p67">
            <a:extLst>
              <a:ext uri="{FF2B5EF4-FFF2-40B4-BE49-F238E27FC236}">
                <a16:creationId xmlns:a16="http://schemas.microsoft.com/office/drawing/2014/main" id="{1CF982B9-93EB-E1B1-1697-14BF2D0BE2E7}"/>
              </a:ext>
            </a:extLst>
          </p:cNvPr>
          <p:cNvCxnSpPr>
            <a:cxnSpLocks/>
          </p:cNvCxnSpPr>
          <p:nvPr/>
        </p:nvCxnSpPr>
        <p:spPr>
          <a:xfrm>
            <a:off x="1862193" y="3173657"/>
            <a:ext cx="9240147" cy="0"/>
          </a:xfrm>
          <a:prstGeom prst="straightConnector1">
            <a:avLst/>
          </a:prstGeom>
          <a:noFill/>
          <a:ln w="9525" cap="flat" cmpd="sng">
            <a:solidFill>
              <a:schemeClr val="tx1"/>
            </a:solidFill>
            <a:prstDash val="dashDot"/>
            <a:round/>
            <a:headEnd type="none" w="sm" len="sm"/>
            <a:tailEnd type="none" w="sm" len="sm"/>
          </a:ln>
        </p:spPr>
      </p:cxnSp>
      <p:cxnSp>
        <p:nvCxnSpPr>
          <p:cNvPr id="12" name="Google Shape;461;p67">
            <a:extLst>
              <a:ext uri="{FF2B5EF4-FFF2-40B4-BE49-F238E27FC236}">
                <a16:creationId xmlns:a16="http://schemas.microsoft.com/office/drawing/2014/main" id="{BD400BCD-0282-C563-BF15-C1C743AA6B61}"/>
              </a:ext>
            </a:extLst>
          </p:cNvPr>
          <p:cNvCxnSpPr/>
          <p:nvPr/>
        </p:nvCxnSpPr>
        <p:spPr>
          <a:xfrm>
            <a:off x="1862193" y="2900855"/>
            <a:ext cx="0" cy="545603"/>
          </a:xfrm>
          <a:prstGeom prst="straightConnector1">
            <a:avLst/>
          </a:prstGeom>
          <a:noFill/>
          <a:ln w="9525" cap="flat" cmpd="sng">
            <a:solidFill>
              <a:schemeClr val="tx1"/>
            </a:solidFill>
            <a:prstDash val="dash"/>
            <a:round/>
            <a:headEnd type="none" w="sm" len="sm"/>
            <a:tailEnd type="none" w="sm" len="sm"/>
          </a:ln>
        </p:spPr>
      </p:cxnSp>
      <p:cxnSp>
        <p:nvCxnSpPr>
          <p:cNvPr id="13" name="Google Shape;462;p67">
            <a:extLst>
              <a:ext uri="{FF2B5EF4-FFF2-40B4-BE49-F238E27FC236}">
                <a16:creationId xmlns:a16="http://schemas.microsoft.com/office/drawing/2014/main" id="{89147315-83ED-4033-A5B8-4BB2628B1792}"/>
              </a:ext>
            </a:extLst>
          </p:cNvPr>
          <p:cNvCxnSpPr/>
          <p:nvPr/>
        </p:nvCxnSpPr>
        <p:spPr>
          <a:xfrm>
            <a:off x="9232253" y="2900855"/>
            <a:ext cx="0" cy="545701"/>
          </a:xfrm>
          <a:prstGeom prst="straightConnector1">
            <a:avLst/>
          </a:prstGeom>
          <a:noFill/>
          <a:ln w="9525" cap="flat" cmpd="sng">
            <a:solidFill>
              <a:schemeClr val="tx1"/>
            </a:solidFill>
            <a:prstDash val="dash"/>
            <a:round/>
            <a:headEnd type="none" w="sm" len="sm"/>
            <a:tailEnd type="none" w="sm" len="sm"/>
          </a:ln>
        </p:spPr>
      </p:cxnSp>
      <p:cxnSp>
        <p:nvCxnSpPr>
          <p:cNvPr id="14" name="Google Shape;463;p67">
            <a:extLst>
              <a:ext uri="{FF2B5EF4-FFF2-40B4-BE49-F238E27FC236}">
                <a16:creationId xmlns:a16="http://schemas.microsoft.com/office/drawing/2014/main" id="{C3EC046B-87E1-1FC0-A30E-1A0496F3A074}"/>
              </a:ext>
            </a:extLst>
          </p:cNvPr>
          <p:cNvCxnSpPr/>
          <p:nvPr/>
        </p:nvCxnSpPr>
        <p:spPr>
          <a:xfrm>
            <a:off x="5628917" y="2900855"/>
            <a:ext cx="0" cy="545603"/>
          </a:xfrm>
          <a:prstGeom prst="straightConnector1">
            <a:avLst/>
          </a:prstGeom>
          <a:noFill/>
          <a:ln w="9525" cap="flat" cmpd="sng">
            <a:solidFill>
              <a:schemeClr val="tx1"/>
            </a:solidFill>
            <a:prstDash val="dash"/>
            <a:round/>
            <a:headEnd type="none" w="sm" len="sm"/>
            <a:tailEnd type="none" w="sm" len="sm"/>
          </a:ln>
        </p:spPr>
      </p:cxnSp>
      <p:cxnSp>
        <p:nvCxnSpPr>
          <p:cNvPr id="15" name="Google Shape;464;p67">
            <a:extLst>
              <a:ext uri="{FF2B5EF4-FFF2-40B4-BE49-F238E27FC236}">
                <a16:creationId xmlns:a16="http://schemas.microsoft.com/office/drawing/2014/main" id="{99A65088-7854-08F8-35FA-9C89BCA9EEB3}"/>
              </a:ext>
            </a:extLst>
          </p:cNvPr>
          <p:cNvCxnSpPr/>
          <p:nvPr/>
        </p:nvCxnSpPr>
        <p:spPr>
          <a:xfrm>
            <a:off x="7382937" y="2900855"/>
            <a:ext cx="0" cy="545603"/>
          </a:xfrm>
          <a:prstGeom prst="straightConnector1">
            <a:avLst/>
          </a:prstGeom>
          <a:noFill/>
          <a:ln w="9525" cap="flat" cmpd="sng">
            <a:solidFill>
              <a:schemeClr val="tx1"/>
            </a:solidFill>
            <a:prstDash val="dash"/>
            <a:round/>
            <a:headEnd type="none" w="sm" len="sm"/>
            <a:tailEnd type="none" w="sm" len="sm"/>
          </a:ln>
        </p:spPr>
      </p:cxnSp>
      <p:cxnSp>
        <p:nvCxnSpPr>
          <p:cNvPr id="16" name="Google Shape;465;p67">
            <a:extLst>
              <a:ext uri="{FF2B5EF4-FFF2-40B4-BE49-F238E27FC236}">
                <a16:creationId xmlns:a16="http://schemas.microsoft.com/office/drawing/2014/main" id="{C584C583-9C86-CD17-DDEF-3D5793647292}"/>
              </a:ext>
            </a:extLst>
          </p:cNvPr>
          <p:cNvCxnSpPr/>
          <p:nvPr/>
        </p:nvCxnSpPr>
        <p:spPr>
          <a:xfrm>
            <a:off x="3788278" y="2900855"/>
            <a:ext cx="0" cy="545603"/>
          </a:xfrm>
          <a:prstGeom prst="straightConnector1">
            <a:avLst/>
          </a:prstGeom>
          <a:noFill/>
          <a:ln w="9525" cap="flat" cmpd="sng">
            <a:solidFill>
              <a:schemeClr val="tx1"/>
            </a:solidFill>
            <a:prstDash val="dash"/>
            <a:round/>
            <a:headEnd type="none" w="sm" len="sm"/>
            <a:tailEnd type="none" w="sm" len="sm"/>
          </a:ln>
        </p:spPr>
      </p:cxnSp>
      <p:sp>
        <p:nvSpPr>
          <p:cNvPr id="6" name="Google Shape;466;p67">
            <a:extLst>
              <a:ext uri="{FF2B5EF4-FFF2-40B4-BE49-F238E27FC236}">
                <a16:creationId xmlns:a16="http://schemas.microsoft.com/office/drawing/2014/main" id="{3242F703-9E9F-033C-3340-0C046C08C931}"/>
              </a:ext>
            </a:extLst>
          </p:cNvPr>
          <p:cNvSpPr txBox="1"/>
          <p:nvPr/>
        </p:nvSpPr>
        <p:spPr>
          <a:xfrm>
            <a:off x="1666294" y="3302322"/>
            <a:ext cx="541847" cy="490299"/>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ko-KR" sz="900" dirty="0">
                <a:solidFill>
                  <a:schemeClr val="dk1"/>
                </a:solidFill>
                <a:latin typeface="Arial"/>
                <a:ea typeface="Arial"/>
                <a:cs typeface="Arial"/>
                <a:sym typeface="Arial"/>
              </a:rPr>
              <a:t>W0: </a:t>
            </a:r>
            <a:r>
              <a:rPr lang="en-US" altLang="ko-KR" sz="900" dirty="0">
                <a:solidFill>
                  <a:schemeClr val="dk1"/>
                </a:solidFill>
                <a:latin typeface="Arial"/>
                <a:ea typeface="Arial"/>
                <a:cs typeface="Arial"/>
                <a:sym typeface="Arial"/>
              </a:rPr>
              <a:t>4/</a:t>
            </a:r>
            <a:r>
              <a:rPr lang="ko-KR" sz="900" dirty="0">
                <a:solidFill>
                  <a:schemeClr val="dk1"/>
                </a:solidFill>
                <a:latin typeface="Arial"/>
                <a:ea typeface="Arial"/>
                <a:cs typeface="Arial"/>
                <a:sym typeface="Arial"/>
              </a:rPr>
              <a:t>1</a:t>
            </a:r>
            <a:endParaRPr sz="900" dirty="0">
              <a:solidFill>
                <a:schemeClr val="dk1"/>
              </a:solidFill>
              <a:latin typeface="Arial"/>
              <a:ea typeface="Arial"/>
              <a:cs typeface="Arial"/>
              <a:sym typeface="Arial"/>
            </a:endParaRPr>
          </a:p>
        </p:txBody>
      </p:sp>
      <p:sp>
        <p:nvSpPr>
          <p:cNvPr id="7" name="Google Shape;467;p67">
            <a:extLst>
              <a:ext uri="{FF2B5EF4-FFF2-40B4-BE49-F238E27FC236}">
                <a16:creationId xmlns:a16="http://schemas.microsoft.com/office/drawing/2014/main" id="{DDC6CA3B-6754-9A15-7AF6-9AE91B902C76}"/>
              </a:ext>
            </a:extLst>
          </p:cNvPr>
          <p:cNvSpPr txBox="1"/>
          <p:nvPr/>
        </p:nvSpPr>
        <p:spPr>
          <a:xfrm>
            <a:off x="3506933" y="3296614"/>
            <a:ext cx="463492" cy="490299"/>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ko-KR" sz="900" dirty="0">
                <a:solidFill>
                  <a:schemeClr val="dk1"/>
                </a:solidFill>
                <a:latin typeface="Arial"/>
                <a:ea typeface="Arial"/>
                <a:cs typeface="Arial"/>
                <a:sym typeface="Arial"/>
              </a:rPr>
              <a:t>W1: </a:t>
            </a:r>
            <a:r>
              <a:rPr lang="en-US" altLang="ko-KR" sz="900" dirty="0">
                <a:solidFill>
                  <a:schemeClr val="dk1"/>
                </a:solidFill>
                <a:latin typeface="Arial"/>
                <a:ea typeface="Arial"/>
                <a:cs typeface="Arial"/>
                <a:sym typeface="Arial"/>
              </a:rPr>
              <a:t>4/</a:t>
            </a:r>
            <a:r>
              <a:rPr lang="ko-KR" sz="900" dirty="0">
                <a:solidFill>
                  <a:schemeClr val="dk1"/>
                </a:solidFill>
                <a:latin typeface="Arial"/>
                <a:ea typeface="Arial"/>
                <a:cs typeface="Arial"/>
                <a:sym typeface="Arial"/>
              </a:rPr>
              <a:t>8</a:t>
            </a:r>
            <a:endParaRPr sz="900" dirty="0">
              <a:solidFill>
                <a:schemeClr val="dk1"/>
              </a:solidFill>
              <a:latin typeface="Arial"/>
              <a:ea typeface="Arial"/>
              <a:cs typeface="Arial"/>
              <a:sym typeface="Arial"/>
            </a:endParaRPr>
          </a:p>
        </p:txBody>
      </p:sp>
      <p:sp>
        <p:nvSpPr>
          <p:cNvPr id="8" name="Google Shape;468;p67">
            <a:extLst>
              <a:ext uri="{FF2B5EF4-FFF2-40B4-BE49-F238E27FC236}">
                <a16:creationId xmlns:a16="http://schemas.microsoft.com/office/drawing/2014/main" id="{D60C7D5E-ADA2-7E90-9D95-48707B19DB24}"/>
              </a:ext>
            </a:extLst>
          </p:cNvPr>
          <p:cNvSpPr txBox="1"/>
          <p:nvPr/>
        </p:nvSpPr>
        <p:spPr>
          <a:xfrm>
            <a:off x="5385080" y="3324956"/>
            <a:ext cx="463492" cy="490299"/>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ko-KR" sz="900" dirty="0">
                <a:solidFill>
                  <a:schemeClr val="dk1"/>
                </a:solidFill>
                <a:latin typeface="Arial"/>
                <a:ea typeface="Arial"/>
                <a:cs typeface="Arial"/>
                <a:sym typeface="Arial"/>
              </a:rPr>
              <a:t>W2: </a:t>
            </a:r>
            <a:r>
              <a:rPr lang="en-US" altLang="ko-KR" sz="900" dirty="0">
                <a:solidFill>
                  <a:schemeClr val="dk1"/>
                </a:solidFill>
                <a:latin typeface="Arial"/>
                <a:ea typeface="Arial"/>
                <a:cs typeface="Arial"/>
                <a:sym typeface="Arial"/>
              </a:rPr>
              <a:t>4/</a:t>
            </a:r>
            <a:r>
              <a:rPr lang="ko-KR" sz="900" dirty="0">
                <a:solidFill>
                  <a:schemeClr val="dk1"/>
                </a:solidFill>
                <a:latin typeface="Arial"/>
                <a:ea typeface="Arial"/>
                <a:cs typeface="Arial"/>
                <a:sym typeface="Arial"/>
              </a:rPr>
              <a:t>15</a:t>
            </a:r>
            <a:endParaRPr sz="900" dirty="0">
              <a:solidFill>
                <a:schemeClr val="dk1"/>
              </a:solidFill>
              <a:latin typeface="Arial"/>
              <a:ea typeface="Arial"/>
              <a:cs typeface="Arial"/>
              <a:sym typeface="Arial"/>
            </a:endParaRPr>
          </a:p>
        </p:txBody>
      </p:sp>
      <p:sp>
        <p:nvSpPr>
          <p:cNvPr id="9" name="Google Shape;469;p67">
            <a:extLst>
              <a:ext uri="{FF2B5EF4-FFF2-40B4-BE49-F238E27FC236}">
                <a16:creationId xmlns:a16="http://schemas.microsoft.com/office/drawing/2014/main" id="{A6C20ADA-2181-173E-2337-68D8650FF777}"/>
              </a:ext>
            </a:extLst>
          </p:cNvPr>
          <p:cNvSpPr txBox="1"/>
          <p:nvPr/>
        </p:nvSpPr>
        <p:spPr>
          <a:xfrm>
            <a:off x="7043571" y="3312413"/>
            <a:ext cx="471508" cy="49034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ko-KR" sz="900" dirty="0">
                <a:solidFill>
                  <a:schemeClr val="dk1"/>
                </a:solidFill>
                <a:latin typeface="Arial"/>
                <a:ea typeface="Arial"/>
                <a:cs typeface="Arial"/>
                <a:sym typeface="Arial"/>
              </a:rPr>
              <a:t>W3: </a:t>
            </a:r>
            <a:r>
              <a:rPr lang="en-US" altLang="ko-KR" sz="900" dirty="0">
                <a:solidFill>
                  <a:schemeClr val="dk1"/>
                </a:solidFill>
                <a:latin typeface="Arial"/>
                <a:ea typeface="Arial"/>
                <a:cs typeface="Arial"/>
                <a:sym typeface="Arial"/>
              </a:rPr>
              <a:t>4/</a:t>
            </a:r>
            <a:r>
              <a:rPr lang="ko-KR" sz="900" dirty="0">
                <a:solidFill>
                  <a:schemeClr val="dk1"/>
                </a:solidFill>
                <a:latin typeface="Arial"/>
                <a:ea typeface="Arial"/>
                <a:cs typeface="Arial"/>
                <a:sym typeface="Arial"/>
              </a:rPr>
              <a:t>22</a:t>
            </a:r>
            <a:endParaRPr sz="900" dirty="0">
              <a:solidFill>
                <a:schemeClr val="dk1"/>
              </a:solidFill>
              <a:latin typeface="Arial"/>
              <a:ea typeface="Arial"/>
              <a:cs typeface="Arial"/>
              <a:sym typeface="Arial"/>
            </a:endParaRPr>
          </a:p>
        </p:txBody>
      </p:sp>
      <p:sp>
        <p:nvSpPr>
          <p:cNvPr id="10" name="Google Shape;470;p67">
            <a:extLst>
              <a:ext uri="{FF2B5EF4-FFF2-40B4-BE49-F238E27FC236}">
                <a16:creationId xmlns:a16="http://schemas.microsoft.com/office/drawing/2014/main" id="{E9E44031-A111-E5C3-4D3E-C11E29AA3DF1}"/>
              </a:ext>
            </a:extLst>
          </p:cNvPr>
          <p:cNvSpPr txBox="1"/>
          <p:nvPr/>
        </p:nvSpPr>
        <p:spPr>
          <a:xfrm>
            <a:off x="8917301" y="3296614"/>
            <a:ext cx="471507" cy="49034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ko-KR" sz="900" dirty="0" err="1">
                <a:solidFill>
                  <a:schemeClr val="dk1"/>
                </a:solidFill>
                <a:latin typeface="Arial"/>
                <a:ea typeface="Arial"/>
                <a:cs typeface="Arial"/>
                <a:sym typeface="Arial"/>
              </a:rPr>
              <a:t>M</a:t>
            </a:r>
            <a:r>
              <a:rPr lang="en-US" altLang="ko-KR" sz="900" dirty="0">
                <a:solidFill>
                  <a:schemeClr val="dk1"/>
                </a:solidFill>
                <a:latin typeface="Arial"/>
                <a:ea typeface="Arial"/>
                <a:cs typeface="Arial"/>
                <a:sym typeface="Arial"/>
              </a:rPr>
              <a:t>4</a:t>
            </a:r>
            <a:r>
              <a:rPr lang="ko-KR" sz="900" dirty="0">
                <a:solidFill>
                  <a:schemeClr val="dk1"/>
                </a:solidFill>
                <a:latin typeface="Arial"/>
                <a:ea typeface="Arial"/>
                <a:cs typeface="Arial"/>
                <a:sym typeface="Arial"/>
              </a:rPr>
              <a:t>: </a:t>
            </a:r>
            <a:r>
              <a:rPr lang="en-US" altLang="ko-KR" sz="900" dirty="0">
                <a:solidFill>
                  <a:schemeClr val="dk1"/>
                </a:solidFill>
                <a:latin typeface="Arial"/>
                <a:ea typeface="Arial"/>
                <a:cs typeface="Arial"/>
                <a:sym typeface="Arial"/>
              </a:rPr>
              <a:t>4/29</a:t>
            </a:r>
            <a:endParaRPr dirty="0"/>
          </a:p>
        </p:txBody>
      </p:sp>
      <p:sp>
        <p:nvSpPr>
          <p:cNvPr id="17" name="TextBox 16">
            <a:extLst>
              <a:ext uri="{FF2B5EF4-FFF2-40B4-BE49-F238E27FC236}">
                <a16:creationId xmlns:a16="http://schemas.microsoft.com/office/drawing/2014/main" id="{A0A5DA1A-3009-D5EA-7283-9354DB164EAC}"/>
              </a:ext>
            </a:extLst>
          </p:cNvPr>
          <p:cNvSpPr txBox="1"/>
          <p:nvPr/>
        </p:nvSpPr>
        <p:spPr>
          <a:xfrm>
            <a:off x="1582706" y="2563144"/>
            <a:ext cx="671209" cy="369332"/>
          </a:xfrm>
          <a:prstGeom prst="rect">
            <a:avLst/>
          </a:prstGeom>
          <a:noFill/>
        </p:spPr>
        <p:txBody>
          <a:bodyPr wrap="none" rtlCol="0">
            <a:spAutoFit/>
          </a:bodyPr>
          <a:lstStyle/>
          <a:p>
            <a:r>
              <a:rPr lang="en-US" altLang="ko-KR" dirty="0"/>
              <a:t>Start</a:t>
            </a:r>
            <a:endParaRPr lang="ko-KR" altLang="en-US" dirty="0"/>
          </a:p>
        </p:txBody>
      </p:sp>
      <p:sp>
        <p:nvSpPr>
          <p:cNvPr id="18" name="TextBox 17">
            <a:extLst>
              <a:ext uri="{FF2B5EF4-FFF2-40B4-BE49-F238E27FC236}">
                <a16:creationId xmlns:a16="http://schemas.microsoft.com/office/drawing/2014/main" id="{144B6E52-A4E4-197F-FA2A-99BA37E0334C}"/>
              </a:ext>
            </a:extLst>
          </p:cNvPr>
          <p:cNvSpPr txBox="1"/>
          <p:nvPr/>
        </p:nvSpPr>
        <p:spPr>
          <a:xfrm>
            <a:off x="8917301" y="2499069"/>
            <a:ext cx="575799" cy="369332"/>
          </a:xfrm>
          <a:prstGeom prst="rect">
            <a:avLst/>
          </a:prstGeom>
          <a:noFill/>
        </p:spPr>
        <p:txBody>
          <a:bodyPr wrap="none" rtlCol="0">
            <a:spAutoFit/>
          </a:bodyPr>
          <a:lstStyle/>
          <a:p>
            <a:r>
              <a:rPr lang="en-US" altLang="ko-KR" dirty="0"/>
              <a:t>End</a:t>
            </a:r>
            <a:endParaRPr lang="ko-KR" altLang="en-US" dirty="0"/>
          </a:p>
        </p:txBody>
      </p:sp>
      <p:sp>
        <p:nvSpPr>
          <p:cNvPr id="19" name="TextBox 18">
            <a:extLst>
              <a:ext uri="{FF2B5EF4-FFF2-40B4-BE49-F238E27FC236}">
                <a16:creationId xmlns:a16="http://schemas.microsoft.com/office/drawing/2014/main" id="{BDD62E7F-6FC9-1AE6-FB2C-FE3D1813978A}"/>
              </a:ext>
            </a:extLst>
          </p:cNvPr>
          <p:cNvSpPr txBox="1"/>
          <p:nvPr/>
        </p:nvSpPr>
        <p:spPr>
          <a:xfrm>
            <a:off x="1524000" y="3992585"/>
            <a:ext cx="8155158" cy="5262979"/>
          </a:xfrm>
          <a:prstGeom prst="rect">
            <a:avLst/>
          </a:prstGeom>
          <a:noFill/>
        </p:spPr>
        <p:txBody>
          <a:bodyPr wrap="square" rtlCol="0">
            <a:spAutoFit/>
          </a:bodyPr>
          <a:lstStyle/>
          <a:p>
            <a:r>
              <a:rPr lang="en-US" altLang="ko-KR" dirty="0"/>
              <a:t>If the new data appears collect that one too. </a:t>
            </a:r>
          </a:p>
          <a:p>
            <a:r>
              <a:rPr lang="en-US" altLang="ko-KR" dirty="0"/>
              <a:t>For example, at W0 4/5 Shorts A appears we collect that A first at 4/8 then we can track 4 days of views and likes data. After that at W2 4/15 we will know 11 days of data and by subtract 4/15 and 4/8 data, we will know 1 week</a:t>
            </a:r>
            <a:r>
              <a:rPr lang="ko-KR" altLang="en-US" dirty="0"/>
              <a:t> </a:t>
            </a:r>
            <a:r>
              <a:rPr lang="en-US" altLang="ko-KR" dirty="0"/>
              <a:t>increment of views and likes data.</a:t>
            </a:r>
          </a:p>
          <a:p>
            <a:endParaRPr lang="en-US" altLang="ko-KR" dirty="0"/>
          </a:p>
          <a:p>
            <a:r>
              <a:rPr lang="en-US" altLang="ko-KR" b="0" i="0" dirty="0">
                <a:solidFill>
                  <a:srgbClr val="62646A"/>
                </a:solidFill>
                <a:effectLst/>
                <a:latin typeface="Macan"/>
              </a:rPr>
              <a:t>1. First phase. Data for 29 </a:t>
            </a:r>
            <a:r>
              <a:rPr lang="en-US" altLang="ko-KR" b="0" i="0" dirty="0" err="1">
                <a:solidFill>
                  <a:srgbClr val="62646A"/>
                </a:solidFill>
                <a:effectLst/>
                <a:latin typeface="Macan"/>
              </a:rPr>
              <a:t>april</a:t>
            </a:r>
            <a:r>
              <a:rPr lang="en-US" altLang="ko-KR" b="0" i="0" dirty="0">
                <a:solidFill>
                  <a:srgbClr val="62646A"/>
                </a:solidFill>
                <a:effectLst/>
                <a:latin typeface="Macan"/>
              </a:rPr>
              <a:t> only</a:t>
            </a:r>
            <a:br>
              <a:rPr lang="en-US" altLang="ko-KR" dirty="0"/>
            </a:br>
            <a:r>
              <a:rPr lang="en-US" altLang="ko-KR" b="0" i="0" dirty="0">
                <a:solidFill>
                  <a:srgbClr val="62646A"/>
                </a:solidFill>
                <a:effectLst/>
                <a:latin typeface="Macan"/>
              </a:rPr>
              <a:t>W0</a:t>
            </a:r>
            <a:br>
              <a:rPr lang="en-US" altLang="ko-KR" dirty="0"/>
            </a:br>
            <a:r>
              <a:rPr lang="en-US" altLang="ko-KR" b="0" i="0" dirty="0">
                <a:solidFill>
                  <a:srgbClr val="62646A"/>
                </a:solidFill>
                <a:effectLst/>
                <a:latin typeface="Macan"/>
              </a:rPr>
              <a:t>2. </a:t>
            </a:r>
            <a:r>
              <a:rPr lang="en-US" altLang="ko-KR" b="0" i="0" dirty="0" err="1">
                <a:solidFill>
                  <a:srgbClr val="62646A"/>
                </a:solidFill>
                <a:effectLst/>
                <a:latin typeface="Macan"/>
              </a:rPr>
              <a:t>Sencond</a:t>
            </a:r>
            <a:r>
              <a:rPr lang="en-US" altLang="ko-KR" b="0" i="0" dirty="0">
                <a:solidFill>
                  <a:srgbClr val="62646A"/>
                </a:solidFill>
                <a:effectLst/>
                <a:latin typeface="Macan"/>
              </a:rPr>
              <a:t> phase Data for 29 </a:t>
            </a:r>
            <a:r>
              <a:rPr lang="en-US" altLang="ko-KR" b="0" i="0" dirty="0" err="1">
                <a:solidFill>
                  <a:srgbClr val="62646A"/>
                </a:solidFill>
                <a:effectLst/>
                <a:latin typeface="Macan"/>
              </a:rPr>
              <a:t>april</a:t>
            </a:r>
            <a:r>
              <a:rPr lang="en-US" altLang="ko-KR" b="0" i="0" dirty="0">
                <a:solidFill>
                  <a:srgbClr val="62646A"/>
                </a:solidFill>
                <a:effectLst/>
                <a:latin typeface="Macan"/>
              </a:rPr>
              <a:t> to 5 may</a:t>
            </a:r>
            <a:br>
              <a:rPr lang="en-US" altLang="ko-KR" dirty="0"/>
            </a:br>
            <a:r>
              <a:rPr lang="en-US" altLang="ko-KR" b="0" i="0" dirty="0">
                <a:solidFill>
                  <a:srgbClr val="62646A"/>
                </a:solidFill>
                <a:effectLst/>
                <a:latin typeface="Macan"/>
              </a:rPr>
              <a:t>W1</a:t>
            </a:r>
            <a:br>
              <a:rPr lang="en-US" altLang="ko-KR" dirty="0"/>
            </a:br>
            <a:r>
              <a:rPr lang="en-US" altLang="ko-KR" b="0" i="0" dirty="0">
                <a:solidFill>
                  <a:srgbClr val="62646A"/>
                </a:solidFill>
                <a:effectLst/>
                <a:latin typeface="Macan"/>
              </a:rPr>
              <a:t>3. 3rd phase data for 29 April to 12 may</a:t>
            </a:r>
            <a:br>
              <a:rPr lang="en-US" altLang="ko-KR" dirty="0"/>
            </a:br>
            <a:r>
              <a:rPr lang="en-US" altLang="ko-KR" b="0" i="0" dirty="0">
                <a:solidFill>
                  <a:srgbClr val="62646A"/>
                </a:solidFill>
                <a:effectLst/>
                <a:latin typeface="Macan"/>
              </a:rPr>
              <a:t>W2</a:t>
            </a:r>
            <a:br>
              <a:rPr lang="en-US" altLang="ko-KR" dirty="0"/>
            </a:br>
            <a:r>
              <a:rPr lang="en-US" altLang="ko-KR" b="0" i="0" dirty="0">
                <a:solidFill>
                  <a:srgbClr val="62646A"/>
                </a:solidFill>
                <a:effectLst/>
                <a:latin typeface="Macan"/>
              </a:rPr>
              <a:t>4. 4th phase data for 29 </a:t>
            </a:r>
            <a:r>
              <a:rPr lang="en-US" altLang="ko-KR" b="0" i="0" dirty="0" err="1">
                <a:solidFill>
                  <a:srgbClr val="62646A"/>
                </a:solidFill>
                <a:effectLst/>
                <a:latin typeface="Macan"/>
              </a:rPr>
              <a:t>april</a:t>
            </a:r>
            <a:r>
              <a:rPr lang="en-US" altLang="ko-KR" b="0" i="0" dirty="0">
                <a:solidFill>
                  <a:srgbClr val="62646A"/>
                </a:solidFill>
                <a:effectLst/>
                <a:latin typeface="Macan"/>
              </a:rPr>
              <a:t> to 19 may</a:t>
            </a:r>
            <a:br>
              <a:rPr lang="en-US" altLang="ko-KR" dirty="0"/>
            </a:br>
            <a:r>
              <a:rPr lang="en-US" altLang="ko-KR" b="0" i="0" dirty="0">
                <a:solidFill>
                  <a:srgbClr val="62646A"/>
                </a:solidFill>
                <a:effectLst/>
                <a:latin typeface="Macan"/>
              </a:rPr>
              <a:t>W3</a:t>
            </a:r>
            <a:br>
              <a:rPr lang="en-US" altLang="ko-KR" dirty="0"/>
            </a:br>
            <a:r>
              <a:rPr lang="en-US" altLang="ko-KR" b="0" i="0" dirty="0">
                <a:solidFill>
                  <a:srgbClr val="62646A"/>
                </a:solidFill>
                <a:effectLst/>
                <a:latin typeface="Macan"/>
              </a:rPr>
              <a:t>5. 5th phase data for 29 </a:t>
            </a:r>
            <a:r>
              <a:rPr lang="en-US" altLang="ko-KR" b="0" i="0" dirty="0" err="1">
                <a:solidFill>
                  <a:srgbClr val="62646A"/>
                </a:solidFill>
                <a:effectLst/>
                <a:latin typeface="Macan"/>
              </a:rPr>
              <a:t>april</a:t>
            </a:r>
            <a:r>
              <a:rPr lang="en-US" altLang="ko-KR" b="0" i="0" dirty="0">
                <a:solidFill>
                  <a:srgbClr val="62646A"/>
                </a:solidFill>
                <a:effectLst/>
                <a:latin typeface="Macan"/>
              </a:rPr>
              <a:t> to 26 may</a:t>
            </a:r>
            <a:br>
              <a:rPr lang="en-US" altLang="ko-KR" dirty="0"/>
            </a:br>
            <a:r>
              <a:rPr lang="en-US" altLang="ko-KR" b="0" i="0" dirty="0">
                <a:solidFill>
                  <a:srgbClr val="62646A"/>
                </a:solidFill>
                <a:effectLst/>
                <a:latin typeface="Macan"/>
              </a:rPr>
              <a:t>W4</a:t>
            </a:r>
            <a:br>
              <a:rPr lang="en-US" altLang="ko-KR" dirty="0"/>
            </a:br>
            <a:r>
              <a:rPr lang="en-US" altLang="ko-KR" b="0" i="0" dirty="0">
                <a:solidFill>
                  <a:srgbClr val="62646A"/>
                </a:solidFill>
                <a:effectLst/>
                <a:latin typeface="Macan"/>
              </a:rPr>
              <a:t>6. 6th phase data for 30 </a:t>
            </a:r>
            <a:r>
              <a:rPr lang="en-US" altLang="ko-KR" b="0" i="0" dirty="0" err="1">
                <a:solidFill>
                  <a:srgbClr val="62646A"/>
                </a:solidFill>
                <a:effectLst/>
                <a:latin typeface="Macan"/>
              </a:rPr>
              <a:t>april</a:t>
            </a:r>
            <a:r>
              <a:rPr lang="en-US" altLang="ko-KR" b="0" i="0" dirty="0">
                <a:solidFill>
                  <a:srgbClr val="62646A"/>
                </a:solidFill>
                <a:effectLst/>
                <a:latin typeface="Macan"/>
              </a:rPr>
              <a:t> to 31 may</a:t>
            </a:r>
            <a:br>
              <a:rPr lang="en-US" altLang="ko-KR" dirty="0"/>
            </a:br>
            <a:r>
              <a:rPr lang="en-US" altLang="ko-KR" b="0" i="0" dirty="0">
                <a:solidFill>
                  <a:srgbClr val="62646A"/>
                </a:solidFill>
                <a:effectLst/>
                <a:latin typeface="Macan"/>
              </a:rPr>
              <a:t>W5</a:t>
            </a:r>
            <a:br>
              <a:rPr lang="en-US" altLang="ko-KR" dirty="0"/>
            </a:br>
            <a:r>
              <a:rPr lang="en-US" altLang="ko-KR" b="0" i="0" dirty="0">
                <a:solidFill>
                  <a:srgbClr val="62646A"/>
                </a:solidFill>
                <a:effectLst/>
                <a:latin typeface="Macan"/>
              </a:rPr>
              <a:t>7. 7th phase data for 5 may to 7 June</a:t>
            </a:r>
            <a:br>
              <a:rPr lang="en-US" altLang="ko-KR" dirty="0"/>
            </a:br>
            <a:br>
              <a:rPr lang="en-US" altLang="ko-KR" dirty="0"/>
            </a:br>
            <a:r>
              <a:rPr lang="en-US" altLang="ko-KR" b="0" i="0" dirty="0">
                <a:solidFill>
                  <a:srgbClr val="62646A"/>
                </a:solidFill>
                <a:effectLst/>
                <a:latin typeface="Macan"/>
              </a:rPr>
              <a:t>8. 8th phase data for 12 may to 14 June</a:t>
            </a:r>
            <a:br>
              <a:rPr lang="en-US" altLang="ko-KR" dirty="0"/>
            </a:br>
            <a:br>
              <a:rPr lang="en-US" altLang="ko-KR" dirty="0"/>
            </a:br>
            <a:r>
              <a:rPr lang="en-US" altLang="ko-KR" b="0" i="0" dirty="0">
                <a:solidFill>
                  <a:srgbClr val="62646A"/>
                </a:solidFill>
                <a:effectLst/>
                <a:latin typeface="Macan"/>
              </a:rPr>
              <a:t>9. 9th phase data for 19 may to 21 June</a:t>
            </a:r>
            <a:br>
              <a:rPr lang="en-US" altLang="ko-KR" dirty="0"/>
            </a:br>
            <a:br>
              <a:rPr lang="en-US" altLang="ko-KR" dirty="0"/>
            </a:br>
            <a:r>
              <a:rPr lang="en-US" altLang="ko-KR" b="0" i="0" dirty="0">
                <a:solidFill>
                  <a:srgbClr val="62646A"/>
                </a:solidFill>
                <a:effectLst/>
                <a:latin typeface="Macan"/>
              </a:rPr>
              <a:t>continue...</a:t>
            </a:r>
            <a:endParaRPr lang="ko-KR" altLang="en-US" dirty="0"/>
          </a:p>
        </p:txBody>
      </p:sp>
      <p:cxnSp>
        <p:nvCxnSpPr>
          <p:cNvPr id="2" name="Google Shape;465;p67">
            <a:extLst>
              <a:ext uri="{FF2B5EF4-FFF2-40B4-BE49-F238E27FC236}">
                <a16:creationId xmlns:a16="http://schemas.microsoft.com/office/drawing/2014/main" id="{DAB597DC-2DDF-FF9D-501C-6C8F4341E3A6}"/>
              </a:ext>
            </a:extLst>
          </p:cNvPr>
          <p:cNvCxnSpPr/>
          <p:nvPr/>
        </p:nvCxnSpPr>
        <p:spPr>
          <a:xfrm>
            <a:off x="3059230" y="2868401"/>
            <a:ext cx="0" cy="545603"/>
          </a:xfrm>
          <a:prstGeom prst="straightConnector1">
            <a:avLst/>
          </a:prstGeom>
          <a:noFill/>
          <a:ln w="57150" cap="flat" cmpd="sng">
            <a:solidFill>
              <a:schemeClr val="accent6"/>
            </a:solidFill>
            <a:prstDash val="dash"/>
            <a:round/>
            <a:headEnd type="none" w="sm" len="sm"/>
            <a:tailEnd type="none" w="sm" len="sm"/>
          </a:ln>
        </p:spPr>
      </p:cxnSp>
      <p:cxnSp>
        <p:nvCxnSpPr>
          <p:cNvPr id="4" name="Google Shape;465;p67">
            <a:extLst>
              <a:ext uri="{FF2B5EF4-FFF2-40B4-BE49-F238E27FC236}">
                <a16:creationId xmlns:a16="http://schemas.microsoft.com/office/drawing/2014/main" id="{CC7BBEEF-7EF5-49E6-2A49-6F68A67EC69F}"/>
              </a:ext>
            </a:extLst>
          </p:cNvPr>
          <p:cNvCxnSpPr/>
          <p:nvPr/>
        </p:nvCxnSpPr>
        <p:spPr>
          <a:xfrm>
            <a:off x="3770675" y="2868401"/>
            <a:ext cx="0" cy="545603"/>
          </a:xfrm>
          <a:prstGeom prst="straightConnector1">
            <a:avLst/>
          </a:prstGeom>
          <a:noFill/>
          <a:ln w="57150" cap="flat" cmpd="sng">
            <a:solidFill>
              <a:schemeClr val="accent6"/>
            </a:solidFill>
            <a:prstDash val="dash"/>
            <a:round/>
            <a:headEnd type="none" w="sm" len="sm"/>
            <a:tailEnd type="none" w="sm" len="sm"/>
          </a:ln>
        </p:spPr>
      </p:cxnSp>
      <p:sp>
        <p:nvSpPr>
          <p:cNvPr id="20" name="Google Shape;466;p67">
            <a:extLst>
              <a:ext uri="{FF2B5EF4-FFF2-40B4-BE49-F238E27FC236}">
                <a16:creationId xmlns:a16="http://schemas.microsoft.com/office/drawing/2014/main" id="{6811BE5D-C536-6B9F-F56D-21887B9B3139}"/>
              </a:ext>
            </a:extLst>
          </p:cNvPr>
          <p:cNvSpPr txBox="1"/>
          <p:nvPr/>
        </p:nvSpPr>
        <p:spPr>
          <a:xfrm>
            <a:off x="2799475" y="3291810"/>
            <a:ext cx="422910" cy="490299"/>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ko-KR" sz="900" dirty="0">
                <a:solidFill>
                  <a:schemeClr val="dk1"/>
                </a:solidFill>
                <a:latin typeface="Arial"/>
                <a:ea typeface="Arial"/>
                <a:cs typeface="Arial"/>
                <a:sym typeface="Arial"/>
              </a:rPr>
              <a:t>W0: </a:t>
            </a:r>
            <a:r>
              <a:rPr lang="en-US" altLang="ko-KR" sz="900" dirty="0">
                <a:solidFill>
                  <a:schemeClr val="dk1"/>
                </a:solidFill>
                <a:latin typeface="Arial"/>
                <a:ea typeface="Arial"/>
                <a:cs typeface="Arial"/>
                <a:sym typeface="Arial"/>
              </a:rPr>
              <a:t>4/5</a:t>
            </a:r>
            <a:endParaRPr sz="900" dirty="0">
              <a:solidFill>
                <a:schemeClr val="dk1"/>
              </a:solidFill>
              <a:latin typeface="Arial"/>
              <a:ea typeface="Arial"/>
              <a:cs typeface="Arial"/>
              <a:sym typeface="Arial"/>
            </a:endParaRPr>
          </a:p>
        </p:txBody>
      </p:sp>
      <p:sp>
        <p:nvSpPr>
          <p:cNvPr id="24" name="Right Brace 23">
            <a:extLst>
              <a:ext uri="{FF2B5EF4-FFF2-40B4-BE49-F238E27FC236}">
                <a16:creationId xmlns:a16="http://schemas.microsoft.com/office/drawing/2014/main" id="{053E9F5D-9DD3-F3AD-B161-4DCFA722FB1E}"/>
              </a:ext>
            </a:extLst>
          </p:cNvPr>
          <p:cNvSpPr/>
          <p:nvPr/>
        </p:nvSpPr>
        <p:spPr>
          <a:xfrm rot="16200000">
            <a:off x="3346032" y="2388562"/>
            <a:ext cx="155448" cy="7290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Google Shape;466;p67">
            <a:extLst>
              <a:ext uri="{FF2B5EF4-FFF2-40B4-BE49-F238E27FC236}">
                <a16:creationId xmlns:a16="http://schemas.microsoft.com/office/drawing/2014/main" id="{8F02EC47-F82C-1C55-345F-C132AFE9ABA8}"/>
              </a:ext>
            </a:extLst>
          </p:cNvPr>
          <p:cNvSpPr txBox="1"/>
          <p:nvPr/>
        </p:nvSpPr>
        <p:spPr>
          <a:xfrm>
            <a:off x="3222385" y="2428978"/>
            <a:ext cx="480935" cy="254757"/>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altLang="ko-KR" sz="900" dirty="0">
                <a:solidFill>
                  <a:schemeClr val="dk1"/>
                </a:solidFill>
                <a:latin typeface="Arial"/>
                <a:ea typeface="Arial"/>
                <a:cs typeface="Arial"/>
                <a:sym typeface="Arial"/>
              </a:rPr>
              <a:t>4 days </a:t>
            </a:r>
            <a:endParaRPr sz="900" dirty="0">
              <a:solidFill>
                <a:schemeClr val="dk1"/>
              </a:solidFill>
              <a:latin typeface="Arial"/>
              <a:ea typeface="Arial"/>
              <a:cs typeface="Arial"/>
              <a:sym typeface="Arial"/>
            </a:endParaRPr>
          </a:p>
        </p:txBody>
      </p:sp>
      <p:sp>
        <p:nvSpPr>
          <p:cNvPr id="26" name="Google Shape;466;p67">
            <a:extLst>
              <a:ext uri="{FF2B5EF4-FFF2-40B4-BE49-F238E27FC236}">
                <a16:creationId xmlns:a16="http://schemas.microsoft.com/office/drawing/2014/main" id="{32CFB8C6-4542-B1FE-C707-2F7B2FCA4F5A}"/>
              </a:ext>
            </a:extLst>
          </p:cNvPr>
          <p:cNvSpPr txBox="1"/>
          <p:nvPr/>
        </p:nvSpPr>
        <p:spPr>
          <a:xfrm>
            <a:off x="4370159" y="2450323"/>
            <a:ext cx="810299" cy="254757"/>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altLang="ko-KR" sz="900" dirty="0">
                <a:solidFill>
                  <a:schemeClr val="dk1"/>
                </a:solidFill>
                <a:latin typeface="Arial"/>
                <a:ea typeface="Arial"/>
                <a:cs typeface="Arial"/>
                <a:sym typeface="Arial"/>
              </a:rPr>
              <a:t>4+7=</a:t>
            </a:r>
            <a:r>
              <a:rPr lang="en-US" altLang="ko-KR" sz="900" b="1" dirty="0">
                <a:solidFill>
                  <a:schemeClr val="dk1"/>
                </a:solidFill>
                <a:latin typeface="Arial"/>
                <a:ea typeface="Arial"/>
                <a:cs typeface="Arial"/>
                <a:sym typeface="Arial"/>
              </a:rPr>
              <a:t>11</a:t>
            </a:r>
            <a:r>
              <a:rPr lang="en-US" altLang="ko-KR" sz="900" dirty="0">
                <a:solidFill>
                  <a:schemeClr val="dk1"/>
                </a:solidFill>
                <a:latin typeface="Arial"/>
                <a:ea typeface="Arial"/>
                <a:cs typeface="Arial"/>
                <a:sym typeface="Arial"/>
              </a:rPr>
              <a:t> days </a:t>
            </a:r>
            <a:endParaRPr sz="900" dirty="0">
              <a:solidFill>
                <a:schemeClr val="dk1"/>
              </a:solidFill>
              <a:latin typeface="Arial"/>
              <a:ea typeface="Arial"/>
              <a:cs typeface="Arial"/>
              <a:sym typeface="Arial"/>
            </a:endParaRPr>
          </a:p>
        </p:txBody>
      </p:sp>
      <p:cxnSp>
        <p:nvCxnSpPr>
          <p:cNvPr id="27" name="Google Shape;465;p67">
            <a:extLst>
              <a:ext uri="{FF2B5EF4-FFF2-40B4-BE49-F238E27FC236}">
                <a16:creationId xmlns:a16="http://schemas.microsoft.com/office/drawing/2014/main" id="{E726700F-8E60-BA59-18FC-57A7BE6C090F}"/>
              </a:ext>
            </a:extLst>
          </p:cNvPr>
          <p:cNvCxnSpPr/>
          <p:nvPr/>
        </p:nvCxnSpPr>
        <p:spPr>
          <a:xfrm>
            <a:off x="5628917" y="2868401"/>
            <a:ext cx="0" cy="545603"/>
          </a:xfrm>
          <a:prstGeom prst="straightConnector1">
            <a:avLst/>
          </a:prstGeom>
          <a:noFill/>
          <a:ln w="57150" cap="flat" cmpd="sng">
            <a:solidFill>
              <a:schemeClr val="accent6"/>
            </a:solidFill>
            <a:prstDash val="dash"/>
            <a:round/>
            <a:headEnd type="none" w="sm" len="sm"/>
            <a:tailEnd type="none" w="sm" len="sm"/>
          </a:ln>
        </p:spPr>
      </p:cxnSp>
      <p:sp>
        <p:nvSpPr>
          <p:cNvPr id="28" name="Right Brace 27">
            <a:extLst>
              <a:ext uri="{FF2B5EF4-FFF2-40B4-BE49-F238E27FC236}">
                <a16:creationId xmlns:a16="http://schemas.microsoft.com/office/drawing/2014/main" id="{BCE84A1E-6700-3005-8E2F-AE60959ED590}"/>
              </a:ext>
            </a:extLst>
          </p:cNvPr>
          <p:cNvSpPr/>
          <p:nvPr/>
        </p:nvSpPr>
        <p:spPr>
          <a:xfrm rot="16200000">
            <a:off x="4632844" y="1853530"/>
            <a:ext cx="155448" cy="18367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9" name="Google Shape;465;p67">
            <a:extLst>
              <a:ext uri="{FF2B5EF4-FFF2-40B4-BE49-F238E27FC236}">
                <a16:creationId xmlns:a16="http://schemas.microsoft.com/office/drawing/2014/main" id="{2AAD3B9C-3D35-00F7-D9B8-4E11198D5431}"/>
              </a:ext>
            </a:extLst>
          </p:cNvPr>
          <p:cNvCxnSpPr/>
          <p:nvPr/>
        </p:nvCxnSpPr>
        <p:spPr>
          <a:xfrm>
            <a:off x="7354766" y="2868401"/>
            <a:ext cx="0" cy="545603"/>
          </a:xfrm>
          <a:prstGeom prst="straightConnector1">
            <a:avLst/>
          </a:prstGeom>
          <a:noFill/>
          <a:ln w="57150" cap="flat" cmpd="sng">
            <a:solidFill>
              <a:schemeClr val="accent6"/>
            </a:solidFill>
            <a:prstDash val="dash"/>
            <a:round/>
            <a:headEnd type="none" w="sm" len="sm"/>
            <a:tailEnd type="none" w="sm" len="sm"/>
          </a:ln>
        </p:spPr>
      </p:cxnSp>
      <p:sp>
        <p:nvSpPr>
          <p:cNvPr id="30" name="Google Shape;466;p67">
            <a:extLst>
              <a:ext uri="{FF2B5EF4-FFF2-40B4-BE49-F238E27FC236}">
                <a16:creationId xmlns:a16="http://schemas.microsoft.com/office/drawing/2014/main" id="{D51DFE60-1A29-01BE-1BFE-85AE5574755E}"/>
              </a:ext>
            </a:extLst>
          </p:cNvPr>
          <p:cNvSpPr txBox="1"/>
          <p:nvPr/>
        </p:nvSpPr>
        <p:spPr>
          <a:xfrm>
            <a:off x="6206863" y="2450323"/>
            <a:ext cx="810299" cy="254757"/>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altLang="ko-KR" sz="900" dirty="0">
                <a:solidFill>
                  <a:schemeClr val="dk1"/>
                </a:solidFill>
              </a:rPr>
              <a:t>11</a:t>
            </a:r>
            <a:r>
              <a:rPr lang="en-US" altLang="ko-KR" sz="900" dirty="0">
                <a:solidFill>
                  <a:schemeClr val="dk1"/>
                </a:solidFill>
                <a:latin typeface="Arial"/>
                <a:ea typeface="Arial"/>
                <a:cs typeface="Arial"/>
                <a:sym typeface="Arial"/>
              </a:rPr>
              <a:t>+7=</a:t>
            </a:r>
            <a:r>
              <a:rPr lang="en-US" altLang="ko-KR" sz="900" b="1" dirty="0">
                <a:solidFill>
                  <a:schemeClr val="dk1"/>
                </a:solidFill>
                <a:latin typeface="Arial"/>
                <a:ea typeface="Arial"/>
                <a:cs typeface="Arial"/>
                <a:sym typeface="Arial"/>
              </a:rPr>
              <a:t>18</a:t>
            </a:r>
            <a:r>
              <a:rPr lang="en-US" altLang="ko-KR" sz="900" dirty="0">
                <a:solidFill>
                  <a:schemeClr val="dk1"/>
                </a:solidFill>
                <a:latin typeface="Arial"/>
                <a:ea typeface="Arial"/>
                <a:cs typeface="Arial"/>
                <a:sym typeface="Arial"/>
              </a:rPr>
              <a:t> days </a:t>
            </a:r>
            <a:endParaRPr sz="900" dirty="0">
              <a:solidFill>
                <a:schemeClr val="dk1"/>
              </a:solidFill>
              <a:latin typeface="Arial"/>
              <a:ea typeface="Arial"/>
              <a:cs typeface="Arial"/>
              <a:sym typeface="Arial"/>
            </a:endParaRPr>
          </a:p>
        </p:txBody>
      </p:sp>
      <p:sp>
        <p:nvSpPr>
          <p:cNvPr id="31" name="Right Brace 30">
            <a:extLst>
              <a:ext uri="{FF2B5EF4-FFF2-40B4-BE49-F238E27FC236}">
                <a16:creationId xmlns:a16="http://schemas.microsoft.com/office/drawing/2014/main" id="{821E2C18-FE89-1442-5611-EDC1E9935AE7}"/>
              </a:ext>
            </a:extLst>
          </p:cNvPr>
          <p:cNvSpPr/>
          <p:nvPr/>
        </p:nvSpPr>
        <p:spPr>
          <a:xfrm rot="16200000">
            <a:off x="6414121" y="1908958"/>
            <a:ext cx="155448" cy="17258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Google Shape;466;p67">
            <a:extLst>
              <a:ext uri="{FF2B5EF4-FFF2-40B4-BE49-F238E27FC236}">
                <a16:creationId xmlns:a16="http://schemas.microsoft.com/office/drawing/2014/main" id="{B071341A-498D-9A2E-DB8B-F8AC08AA9AA4}"/>
              </a:ext>
            </a:extLst>
          </p:cNvPr>
          <p:cNvSpPr txBox="1"/>
          <p:nvPr/>
        </p:nvSpPr>
        <p:spPr>
          <a:xfrm>
            <a:off x="7932711" y="2450323"/>
            <a:ext cx="810299" cy="254757"/>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altLang="ko-KR" sz="900" dirty="0">
                <a:solidFill>
                  <a:schemeClr val="dk1"/>
                </a:solidFill>
              </a:rPr>
              <a:t>18</a:t>
            </a:r>
            <a:r>
              <a:rPr lang="en-US" altLang="ko-KR" sz="900" dirty="0">
                <a:solidFill>
                  <a:schemeClr val="dk1"/>
                </a:solidFill>
                <a:latin typeface="Arial"/>
                <a:ea typeface="Arial"/>
                <a:cs typeface="Arial"/>
                <a:sym typeface="Arial"/>
              </a:rPr>
              <a:t>+7=</a:t>
            </a:r>
            <a:r>
              <a:rPr lang="en-US" altLang="ko-KR" sz="900" b="1" dirty="0">
                <a:solidFill>
                  <a:schemeClr val="dk1"/>
                </a:solidFill>
              </a:rPr>
              <a:t>25</a:t>
            </a:r>
            <a:r>
              <a:rPr lang="en-US" altLang="ko-KR" sz="900" dirty="0">
                <a:solidFill>
                  <a:schemeClr val="dk1"/>
                </a:solidFill>
                <a:latin typeface="Arial"/>
                <a:ea typeface="Arial"/>
                <a:cs typeface="Arial"/>
                <a:sym typeface="Arial"/>
              </a:rPr>
              <a:t> days </a:t>
            </a:r>
            <a:endParaRPr sz="900" dirty="0">
              <a:solidFill>
                <a:schemeClr val="dk1"/>
              </a:solidFill>
              <a:latin typeface="Arial"/>
              <a:ea typeface="Arial"/>
              <a:cs typeface="Arial"/>
              <a:sym typeface="Arial"/>
            </a:endParaRPr>
          </a:p>
        </p:txBody>
      </p:sp>
      <p:sp>
        <p:nvSpPr>
          <p:cNvPr id="33" name="Right Brace 32">
            <a:extLst>
              <a:ext uri="{FF2B5EF4-FFF2-40B4-BE49-F238E27FC236}">
                <a16:creationId xmlns:a16="http://schemas.microsoft.com/office/drawing/2014/main" id="{4DDD701E-6546-684A-5B74-1A4BB505282D}"/>
              </a:ext>
            </a:extLst>
          </p:cNvPr>
          <p:cNvSpPr/>
          <p:nvPr/>
        </p:nvSpPr>
        <p:spPr>
          <a:xfrm rot="16200000">
            <a:off x="8215660" y="1833268"/>
            <a:ext cx="155448" cy="18772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5" name="Google Shape;462;p67">
            <a:extLst>
              <a:ext uri="{FF2B5EF4-FFF2-40B4-BE49-F238E27FC236}">
                <a16:creationId xmlns:a16="http://schemas.microsoft.com/office/drawing/2014/main" id="{C643512E-5352-45D9-B35C-A51F50BC6C63}"/>
              </a:ext>
            </a:extLst>
          </p:cNvPr>
          <p:cNvCxnSpPr/>
          <p:nvPr/>
        </p:nvCxnSpPr>
        <p:spPr>
          <a:xfrm>
            <a:off x="11081568" y="2875576"/>
            <a:ext cx="0" cy="545701"/>
          </a:xfrm>
          <a:prstGeom prst="straightConnector1">
            <a:avLst/>
          </a:prstGeom>
          <a:noFill/>
          <a:ln w="9525" cap="flat" cmpd="sng">
            <a:solidFill>
              <a:schemeClr val="tx1"/>
            </a:solidFill>
            <a:prstDash val="dash"/>
            <a:round/>
            <a:headEnd type="none" w="sm" len="sm"/>
            <a:tailEnd type="none" w="sm" len="sm"/>
          </a:ln>
        </p:spPr>
      </p:cxnSp>
      <p:sp>
        <p:nvSpPr>
          <p:cNvPr id="36" name="Google Shape;470;p67">
            <a:extLst>
              <a:ext uri="{FF2B5EF4-FFF2-40B4-BE49-F238E27FC236}">
                <a16:creationId xmlns:a16="http://schemas.microsoft.com/office/drawing/2014/main" id="{A7E4A6AD-1E1A-7093-10A7-EF45E91A6A91}"/>
              </a:ext>
            </a:extLst>
          </p:cNvPr>
          <p:cNvSpPr txBox="1"/>
          <p:nvPr/>
        </p:nvSpPr>
        <p:spPr>
          <a:xfrm>
            <a:off x="10766616" y="3271335"/>
            <a:ext cx="533844" cy="49034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ko-KR" sz="900" dirty="0" err="1">
                <a:solidFill>
                  <a:schemeClr val="dk1"/>
                </a:solidFill>
                <a:latin typeface="Arial"/>
                <a:ea typeface="Arial"/>
                <a:cs typeface="Arial"/>
                <a:sym typeface="Arial"/>
              </a:rPr>
              <a:t>M</a:t>
            </a:r>
            <a:r>
              <a:rPr lang="en-US" altLang="ko-KR" sz="900" dirty="0">
                <a:solidFill>
                  <a:schemeClr val="dk1"/>
                </a:solidFill>
              </a:rPr>
              <a:t>5</a:t>
            </a:r>
            <a:r>
              <a:rPr lang="ko-KR" sz="900" dirty="0">
                <a:solidFill>
                  <a:schemeClr val="dk1"/>
                </a:solidFill>
                <a:latin typeface="Arial"/>
                <a:ea typeface="Arial"/>
                <a:cs typeface="Arial"/>
                <a:sym typeface="Arial"/>
              </a:rPr>
              <a:t>: </a:t>
            </a:r>
            <a:r>
              <a:rPr lang="en-US" altLang="ko-KR" sz="900" dirty="0">
                <a:solidFill>
                  <a:schemeClr val="dk1"/>
                </a:solidFill>
                <a:latin typeface="Arial"/>
                <a:ea typeface="Arial"/>
                <a:cs typeface="Arial"/>
                <a:sym typeface="Arial"/>
              </a:rPr>
              <a:t>5/</a:t>
            </a:r>
            <a:r>
              <a:rPr lang="en-US" altLang="ko-KR" sz="900" dirty="0">
                <a:solidFill>
                  <a:schemeClr val="dk1"/>
                </a:solidFill>
              </a:rPr>
              <a:t>6</a:t>
            </a:r>
            <a:endParaRPr dirty="0"/>
          </a:p>
        </p:txBody>
      </p:sp>
      <p:sp>
        <p:nvSpPr>
          <p:cNvPr id="37" name="Google Shape;466;p67">
            <a:extLst>
              <a:ext uri="{FF2B5EF4-FFF2-40B4-BE49-F238E27FC236}">
                <a16:creationId xmlns:a16="http://schemas.microsoft.com/office/drawing/2014/main" id="{B5B9E239-67D7-22CC-9390-53E37F8A87B4}"/>
              </a:ext>
            </a:extLst>
          </p:cNvPr>
          <p:cNvSpPr txBox="1"/>
          <p:nvPr/>
        </p:nvSpPr>
        <p:spPr>
          <a:xfrm>
            <a:off x="9809939" y="2208819"/>
            <a:ext cx="2033905" cy="49034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altLang="ko-KR" sz="900" dirty="0">
                <a:solidFill>
                  <a:schemeClr val="dk1"/>
                </a:solidFill>
              </a:rPr>
              <a:t>2</a:t>
            </a:r>
            <a:r>
              <a:rPr lang="en-US" altLang="ko-KR" sz="900" dirty="0">
                <a:solidFill>
                  <a:schemeClr val="dk1"/>
                </a:solidFill>
                <a:latin typeface="Arial"/>
                <a:ea typeface="Arial"/>
                <a:cs typeface="Arial"/>
                <a:sym typeface="Arial"/>
              </a:rPr>
              <a:t>5+7=</a:t>
            </a:r>
            <a:r>
              <a:rPr lang="en-US" altLang="ko-KR" sz="900" b="1" dirty="0">
                <a:solidFill>
                  <a:schemeClr val="dk1"/>
                </a:solidFill>
                <a:latin typeface="Arial"/>
                <a:ea typeface="Arial"/>
                <a:cs typeface="Arial"/>
                <a:sym typeface="Arial"/>
              </a:rPr>
              <a:t>32</a:t>
            </a:r>
            <a:r>
              <a:rPr lang="en-US" altLang="ko-KR" sz="900" dirty="0">
                <a:solidFill>
                  <a:schemeClr val="dk1"/>
                </a:solidFill>
                <a:latin typeface="Arial"/>
                <a:ea typeface="Arial"/>
                <a:cs typeface="Arial"/>
                <a:sym typeface="Arial"/>
              </a:rPr>
              <a:t> days = 4weeks 4days</a:t>
            </a:r>
          </a:p>
          <a:p>
            <a:pPr marL="0" marR="0" lvl="0" indent="0" algn="l" rtl="0">
              <a:spcBef>
                <a:spcPts val="0"/>
              </a:spcBef>
              <a:spcAft>
                <a:spcPts val="0"/>
              </a:spcAft>
              <a:buNone/>
            </a:pPr>
            <a:r>
              <a:rPr lang="en-US" sz="900" dirty="0">
                <a:solidFill>
                  <a:schemeClr val="dk1"/>
                </a:solidFill>
                <a:latin typeface="Arial"/>
                <a:ea typeface="Arial"/>
                <a:cs typeface="Arial"/>
                <a:sym typeface="Arial"/>
              </a:rPr>
              <a:t>Now stop collecting data </a:t>
            </a:r>
          </a:p>
          <a:p>
            <a:pPr marL="0" marR="0" lvl="0" indent="0" algn="l" rtl="0">
              <a:spcBef>
                <a:spcPts val="0"/>
              </a:spcBef>
              <a:spcAft>
                <a:spcPts val="0"/>
              </a:spcAft>
              <a:buNone/>
            </a:pPr>
            <a:r>
              <a:rPr lang="en-US" sz="900" dirty="0">
                <a:solidFill>
                  <a:schemeClr val="dk1"/>
                </a:solidFill>
                <a:latin typeface="Arial"/>
                <a:ea typeface="Arial"/>
                <a:cs typeface="Arial"/>
                <a:sym typeface="Arial"/>
              </a:rPr>
              <a:t>( 4weeks&lt;= data &lt; 5weeks)</a:t>
            </a:r>
            <a:endParaRPr sz="900" dirty="0">
              <a:solidFill>
                <a:schemeClr val="dk1"/>
              </a:solidFill>
              <a:latin typeface="Arial"/>
              <a:ea typeface="Arial"/>
              <a:cs typeface="Arial"/>
              <a:sym typeface="Arial"/>
            </a:endParaRPr>
          </a:p>
        </p:txBody>
      </p:sp>
      <p:sp>
        <p:nvSpPr>
          <p:cNvPr id="38" name="Right Brace 37">
            <a:extLst>
              <a:ext uri="{FF2B5EF4-FFF2-40B4-BE49-F238E27FC236}">
                <a16:creationId xmlns:a16="http://schemas.microsoft.com/office/drawing/2014/main" id="{9986C99B-2230-CC13-BC51-FAC79B27ECC9}"/>
              </a:ext>
            </a:extLst>
          </p:cNvPr>
          <p:cNvSpPr/>
          <p:nvPr/>
        </p:nvSpPr>
        <p:spPr>
          <a:xfrm rot="16200000">
            <a:off x="10092888" y="1827346"/>
            <a:ext cx="155448" cy="18772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72768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cxnSp>
        <p:nvCxnSpPr>
          <p:cNvPr id="381" name="Google Shape;381;p62"/>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82" name="Google Shape;382;p62"/>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a:solidFill>
                  <a:srgbClr val="000000"/>
                </a:solidFill>
                <a:latin typeface="+mn-lt"/>
                <a:ea typeface="Arial"/>
                <a:cs typeface="Arial"/>
                <a:sym typeface="Arial"/>
              </a:rPr>
              <a:t>Contents</a:t>
            </a:r>
            <a:endParaRPr sz="2200" b="1" i="0" u="none" strike="noStrike" cap="none">
              <a:solidFill>
                <a:srgbClr val="0000FF"/>
              </a:solidFill>
              <a:latin typeface="+mn-lt"/>
              <a:ea typeface="Arial"/>
              <a:cs typeface="Arial"/>
              <a:sym typeface="Arial"/>
            </a:endParaRPr>
          </a:p>
        </p:txBody>
      </p:sp>
      <p:sp>
        <p:nvSpPr>
          <p:cNvPr id="383" name="Google Shape;383;p62"/>
          <p:cNvSpPr txBox="1"/>
          <p:nvPr/>
        </p:nvSpPr>
        <p:spPr>
          <a:xfrm>
            <a:off x="407070" y="869714"/>
            <a:ext cx="11376943" cy="5185646"/>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1800"/>
              <a:buFont typeface="Arial"/>
              <a:buAutoNum type="arabicPeriod"/>
            </a:pPr>
            <a:r>
              <a:rPr lang="ko-KR" sz="1800" b="1" i="0" u="none" strike="noStrike" cap="none" dirty="0">
                <a:solidFill>
                  <a:schemeClr val="dk1"/>
                </a:solidFill>
                <a:latin typeface="+mn-lt"/>
                <a:ea typeface="Arial"/>
                <a:cs typeface="Arial"/>
                <a:sym typeface="Arial"/>
              </a:rPr>
              <a:t>Business </a:t>
            </a:r>
            <a:r>
              <a:rPr lang="ko-KR" sz="1800" b="1" i="0" u="none" strike="noStrike" cap="none" dirty="0" err="1">
                <a:solidFill>
                  <a:schemeClr val="dk1"/>
                </a:solidFill>
                <a:latin typeface="+mn-lt"/>
                <a:ea typeface="Arial"/>
                <a:cs typeface="Arial"/>
                <a:sym typeface="Arial"/>
              </a:rPr>
              <a:t>Introduction</a:t>
            </a:r>
            <a:r>
              <a:rPr lang="ko-KR" sz="1800" b="1" i="0" u="none" strike="noStrike" cap="none" dirty="0">
                <a:solidFill>
                  <a:schemeClr val="dk1"/>
                </a:solidFill>
                <a:latin typeface="+mn-lt"/>
                <a:ea typeface="Arial"/>
                <a:cs typeface="Arial"/>
                <a:sym typeface="Arial"/>
              </a:rPr>
              <a:t> (비즈니스 소개)</a:t>
            </a:r>
            <a:endParaRPr sz="1867" b="0" i="0" u="none" strike="noStrike" cap="none" dirty="0">
              <a:solidFill>
                <a:srgbClr val="000000"/>
              </a:solidFill>
              <a:latin typeface="+mn-lt"/>
              <a:ea typeface="Arial"/>
              <a:cs typeface="Arial"/>
              <a:sym typeface="Arial"/>
            </a:endParaRPr>
          </a:p>
          <a:p>
            <a:pPr marL="457200" marR="0" lvl="0" indent="-457200" algn="l" rtl="0">
              <a:lnSpc>
                <a:spcPct val="150000"/>
              </a:lnSpc>
              <a:spcBef>
                <a:spcPts val="600"/>
              </a:spcBef>
              <a:spcAft>
                <a:spcPts val="0"/>
              </a:spcAft>
              <a:buClr>
                <a:schemeClr val="dk1"/>
              </a:buClr>
              <a:buSzPts val="1800"/>
              <a:buFont typeface="Arial"/>
              <a:buAutoNum type="arabicPeriod"/>
            </a:pPr>
            <a:r>
              <a:rPr lang="ko-KR" sz="1800" b="1" i="0" u="none" strike="noStrike" cap="none" dirty="0" err="1">
                <a:solidFill>
                  <a:schemeClr val="dk1"/>
                </a:solidFill>
                <a:latin typeface="+mn-lt"/>
                <a:ea typeface="Arial"/>
                <a:cs typeface="Arial"/>
                <a:sym typeface="Arial"/>
              </a:rPr>
              <a:t>Prospective</a:t>
            </a:r>
            <a:r>
              <a:rPr lang="ko-KR" sz="1800" b="1" i="0" u="none" strike="noStrike" cap="none" dirty="0">
                <a:solidFill>
                  <a:schemeClr val="dk1"/>
                </a:solidFill>
                <a:latin typeface="+mn-lt"/>
                <a:ea typeface="Arial"/>
                <a:cs typeface="Arial"/>
                <a:sym typeface="Arial"/>
              </a:rPr>
              <a:t> </a:t>
            </a:r>
            <a:r>
              <a:rPr lang="ko-KR" sz="1800" b="1" i="0" u="none" strike="noStrike" cap="none" dirty="0" err="1">
                <a:solidFill>
                  <a:schemeClr val="dk1"/>
                </a:solidFill>
                <a:latin typeface="+mn-lt"/>
                <a:ea typeface="Arial"/>
                <a:cs typeface="Arial"/>
                <a:sym typeface="Arial"/>
              </a:rPr>
              <a:t>Clients</a:t>
            </a:r>
            <a:r>
              <a:rPr lang="ko-KR" sz="1800" b="1" i="0" u="none" strike="noStrike" cap="none" dirty="0">
                <a:solidFill>
                  <a:schemeClr val="dk1"/>
                </a:solidFill>
                <a:latin typeface="+mn-lt"/>
                <a:ea typeface="Arial"/>
                <a:cs typeface="Arial"/>
                <a:sym typeface="Arial"/>
              </a:rPr>
              <a:t>(잠재 고객)</a:t>
            </a:r>
            <a:endParaRPr sz="1867" b="0" i="0" u="none" strike="noStrike" cap="none" dirty="0">
              <a:solidFill>
                <a:srgbClr val="BFBFBF"/>
              </a:solidFill>
              <a:latin typeface="+mn-lt"/>
              <a:ea typeface="Arial"/>
              <a:cs typeface="Arial"/>
              <a:sym typeface="Arial"/>
            </a:endParaRPr>
          </a:p>
          <a:p>
            <a:pPr marL="457200" marR="0" lvl="0" indent="-457200" algn="l" rtl="0">
              <a:lnSpc>
                <a:spcPct val="150000"/>
              </a:lnSpc>
              <a:spcBef>
                <a:spcPts val="600"/>
              </a:spcBef>
              <a:spcAft>
                <a:spcPts val="0"/>
              </a:spcAft>
              <a:buClr>
                <a:schemeClr val="dk1"/>
              </a:buClr>
              <a:buSzPts val="1800"/>
              <a:buFont typeface="Arial"/>
              <a:buAutoNum type="arabicPeriod"/>
            </a:pPr>
            <a:r>
              <a:rPr lang="ko-KR" sz="1800" b="1" i="0" u="none" strike="noStrike" cap="none" dirty="0">
                <a:solidFill>
                  <a:schemeClr val="dk1"/>
                </a:solidFill>
                <a:latin typeface="+mn-lt"/>
                <a:ea typeface="Arial"/>
                <a:cs typeface="Arial"/>
                <a:sym typeface="Arial"/>
              </a:rPr>
              <a:t>Data </a:t>
            </a:r>
            <a:r>
              <a:rPr lang="ko-KR" sz="1800" b="1" i="0" u="none" strike="noStrike" cap="none" dirty="0" err="1">
                <a:solidFill>
                  <a:schemeClr val="dk1"/>
                </a:solidFill>
                <a:latin typeface="+mn-lt"/>
                <a:ea typeface="Arial"/>
                <a:cs typeface="Arial"/>
                <a:sym typeface="Arial"/>
              </a:rPr>
              <a:t>Collection</a:t>
            </a:r>
            <a:r>
              <a:rPr lang="ko-KR" sz="1800" b="1" i="0" u="none" strike="noStrike" cap="none" dirty="0">
                <a:solidFill>
                  <a:schemeClr val="dk1"/>
                </a:solidFill>
                <a:latin typeface="+mn-lt"/>
                <a:ea typeface="Arial"/>
                <a:cs typeface="Arial"/>
                <a:sym typeface="Arial"/>
              </a:rPr>
              <a:t> </a:t>
            </a:r>
            <a:r>
              <a:rPr lang="ko-KR" sz="1800" b="1" i="0" u="none" strike="noStrike" cap="none" dirty="0" err="1">
                <a:solidFill>
                  <a:schemeClr val="dk1"/>
                </a:solidFill>
                <a:latin typeface="+mn-lt"/>
                <a:ea typeface="Arial"/>
                <a:cs typeface="Arial"/>
                <a:sym typeface="Arial"/>
              </a:rPr>
              <a:t>Logic</a:t>
            </a:r>
            <a:r>
              <a:rPr lang="ko-KR" sz="1800" b="1" i="0" u="none" strike="noStrike" cap="none" dirty="0">
                <a:solidFill>
                  <a:schemeClr val="dk1"/>
                </a:solidFill>
                <a:latin typeface="+mn-lt"/>
                <a:ea typeface="Arial"/>
                <a:cs typeface="Arial"/>
                <a:sym typeface="Arial"/>
              </a:rPr>
              <a:t> (데이터 수집 로직)</a:t>
            </a:r>
            <a:endParaRPr dirty="0">
              <a:latin typeface="+mn-lt"/>
            </a:endParaRPr>
          </a:p>
          <a:p>
            <a:pPr marL="457200" marR="0" lvl="0" indent="-457200" algn="l" rtl="0">
              <a:lnSpc>
                <a:spcPct val="150000"/>
              </a:lnSpc>
              <a:spcBef>
                <a:spcPts val="600"/>
              </a:spcBef>
              <a:spcAft>
                <a:spcPts val="0"/>
              </a:spcAft>
              <a:buClr>
                <a:schemeClr val="dk1"/>
              </a:buClr>
              <a:buSzPts val="1800"/>
              <a:buFont typeface="Arial"/>
              <a:buAutoNum type="arabicPeriod"/>
            </a:pPr>
            <a:r>
              <a:rPr lang="ko-KR" sz="1800" b="1" i="0" u="none" strike="noStrike" cap="none" dirty="0" err="1">
                <a:solidFill>
                  <a:schemeClr val="dk1"/>
                </a:solidFill>
                <a:latin typeface="+mn-lt"/>
                <a:ea typeface="Arial"/>
                <a:cs typeface="Arial"/>
                <a:sym typeface="Arial"/>
              </a:rPr>
              <a:t>Report</a:t>
            </a:r>
            <a:r>
              <a:rPr lang="ko-KR" sz="1800" b="1" i="0" u="none" strike="noStrike" cap="none" dirty="0">
                <a:solidFill>
                  <a:schemeClr val="dk1"/>
                </a:solidFill>
                <a:latin typeface="+mn-lt"/>
                <a:ea typeface="Arial"/>
                <a:cs typeface="Arial"/>
                <a:sym typeface="Arial"/>
              </a:rPr>
              <a:t> </a:t>
            </a:r>
            <a:r>
              <a:rPr lang="ko-KR" sz="1800" b="1" i="0" u="none" strike="noStrike" cap="none" dirty="0" err="1">
                <a:solidFill>
                  <a:schemeClr val="dk1"/>
                </a:solidFill>
                <a:latin typeface="+mn-lt"/>
                <a:ea typeface="Arial"/>
                <a:cs typeface="Arial"/>
                <a:sym typeface="Arial"/>
              </a:rPr>
              <a:t>Provided</a:t>
            </a:r>
            <a:r>
              <a:rPr lang="ko-KR" sz="1800" b="1" i="0" u="none" strike="noStrike" cap="none" dirty="0">
                <a:solidFill>
                  <a:schemeClr val="dk1"/>
                </a:solidFill>
                <a:latin typeface="+mn-lt"/>
                <a:ea typeface="Arial"/>
                <a:cs typeface="Arial"/>
                <a:sym typeface="Arial"/>
              </a:rPr>
              <a:t> Data (리포트 제공 데이터)</a:t>
            </a:r>
            <a:endParaRPr dirty="0">
              <a:latin typeface="+mn-lt"/>
            </a:endParaRPr>
          </a:p>
          <a:p>
            <a:pPr marL="457200" marR="0" lvl="0" indent="-457200" algn="l" rtl="0">
              <a:lnSpc>
                <a:spcPct val="150000"/>
              </a:lnSpc>
              <a:spcBef>
                <a:spcPts val="600"/>
              </a:spcBef>
              <a:spcAft>
                <a:spcPts val="0"/>
              </a:spcAft>
              <a:buClr>
                <a:schemeClr val="dk1"/>
              </a:buClr>
              <a:buSzPts val="1800"/>
              <a:buFont typeface="Arial"/>
              <a:buAutoNum type="arabicPeriod"/>
            </a:pPr>
            <a:r>
              <a:rPr lang="ko-KR" sz="1800" b="1" i="0" u="none" strike="noStrike" cap="none" dirty="0" err="1">
                <a:solidFill>
                  <a:schemeClr val="dk1"/>
                </a:solidFill>
                <a:latin typeface="+mn-lt"/>
                <a:ea typeface="Arial"/>
                <a:cs typeface="Arial"/>
                <a:sym typeface="Arial"/>
              </a:rPr>
              <a:t>Report</a:t>
            </a:r>
            <a:r>
              <a:rPr lang="ko-KR" sz="1800" b="1" i="0" u="none" strike="noStrike" cap="none" dirty="0">
                <a:solidFill>
                  <a:schemeClr val="dk1"/>
                </a:solidFill>
                <a:latin typeface="+mn-lt"/>
                <a:ea typeface="Arial"/>
                <a:cs typeface="Arial"/>
                <a:sym typeface="Arial"/>
              </a:rPr>
              <a:t> </a:t>
            </a:r>
            <a:r>
              <a:rPr lang="ko-KR" sz="1800" b="1" i="0" u="none" strike="noStrike" cap="none" dirty="0" err="1">
                <a:solidFill>
                  <a:schemeClr val="dk1"/>
                </a:solidFill>
                <a:latin typeface="+mn-lt"/>
                <a:ea typeface="Arial"/>
                <a:cs typeface="Arial"/>
                <a:sym typeface="Arial"/>
              </a:rPr>
              <a:t>Format</a:t>
            </a:r>
            <a:r>
              <a:rPr lang="ko-KR" sz="1800" b="1" i="0" u="none" strike="noStrike" cap="none" dirty="0">
                <a:solidFill>
                  <a:schemeClr val="dk1"/>
                </a:solidFill>
                <a:latin typeface="+mn-lt"/>
                <a:ea typeface="Arial"/>
                <a:cs typeface="Arial"/>
                <a:sym typeface="Arial"/>
              </a:rPr>
              <a:t> (리포트 </a:t>
            </a:r>
            <a:r>
              <a:rPr lang="ko-KR" sz="1800" b="1" i="0" u="none" strike="noStrike" cap="none" dirty="0" err="1">
                <a:solidFill>
                  <a:schemeClr val="dk1"/>
                </a:solidFill>
                <a:latin typeface="+mn-lt"/>
                <a:ea typeface="Arial"/>
                <a:cs typeface="Arial"/>
                <a:sym typeface="Arial"/>
              </a:rPr>
              <a:t>포멧</a:t>
            </a:r>
            <a:r>
              <a:rPr lang="ko-KR" sz="1800" b="1" i="0" u="none" strike="noStrike" cap="none" dirty="0">
                <a:solidFill>
                  <a:schemeClr val="dk1"/>
                </a:solidFill>
                <a:latin typeface="+mn-lt"/>
                <a:ea typeface="Arial"/>
                <a:cs typeface="Arial"/>
                <a:sym typeface="Arial"/>
              </a:rPr>
              <a:t>)</a:t>
            </a:r>
            <a:endParaRPr dirty="0">
              <a:latin typeface="+mn-lt"/>
            </a:endParaRPr>
          </a:p>
          <a:p>
            <a:pPr marL="457200" marR="0" lvl="0" indent="-457200" algn="l" rtl="0">
              <a:lnSpc>
                <a:spcPct val="150000"/>
              </a:lnSpc>
              <a:spcBef>
                <a:spcPts val="600"/>
              </a:spcBef>
              <a:spcAft>
                <a:spcPts val="0"/>
              </a:spcAft>
              <a:buClr>
                <a:schemeClr val="dk1"/>
              </a:buClr>
              <a:buSzPts val="1800"/>
              <a:buFont typeface="Arial"/>
              <a:buAutoNum type="arabicPeriod"/>
            </a:pPr>
            <a:r>
              <a:rPr lang="ko-KR" sz="1800" b="1" i="0" u="none" strike="noStrike" cap="none" dirty="0" err="1">
                <a:solidFill>
                  <a:schemeClr val="dk1"/>
                </a:solidFill>
                <a:latin typeface="+mn-lt"/>
                <a:ea typeface="Arial"/>
                <a:cs typeface="Arial"/>
                <a:sym typeface="Arial"/>
              </a:rPr>
              <a:t>Report</a:t>
            </a:r>
            <a:r>
              <a:rPr lang="ko-KR" sz="1800" b="1" i="0" u="none" strike="noStrike" cap="none" dirty="0">
                <a:solidFill>
                  <a:schemeClr val="dk1"/>
                </a:solidFill>
                <a:latin typeface="+mn-lt"/>
                <a:ea typeface="Arial"/>
                <a:cs typeface="Arial"/>
                <a:sym typeface="Arial"/>
              </a:rPr>
              <a:t> </a:t>
            </a:r>
            <a:r>
              <a:rPr lang="ko-KR" sz="1800" b="1" i="0" u="none" strike="noStrike" cap="none" dirty="0" err="1">
                <a:solidFill>
                  <a:schemeClr val="dk1"/>
                </a:solidFill>
                <a:latin typeface="+mn-lt"/>
                <a:ea typeface="Arial"/>
                <a:cs typeface="Arial"/>
                <a:sym typeface="Arial"/>
              </a:rPr>
              <a:t>Fee</a:t>
            </a:r>
            <a:r>
              <a:rPr lang="ko-KR" sz="1800" b="1" i="0" u="none" strike="noStrike" cap="none" dirty="0">
                <a:solidFill>
                  <a:schemeClr val="dk1"/>
                </a:solidFill>
                <a:latin typeface="+mn-lt"/>
                <a:ea typeface="Arial"/>
                <a:cs typeface="Arial"/>
                <a:sym typeface="Arial"/>
              </a:rPr>
              <a:t> (리포트 금액)</a:t>
            </a:r>
            <a:endParaRPr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cxnSp>
        <p:nvCxnSpPr>
          <p:cNvPr id="381" name="Google Shape;381;p62"/>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82" name="Google Shape;382;p62"/>
          <p:cNvSpPr txBox="1"/>
          <p:nvPr/>
        </p:nvSpPr>
        <p:spPr>
          <a:xfrm>
            <a:off x="497840" y="299234"/>
            <a:ext cx="11997459" cy="378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a:solidFill>
                  <a:srgbClr val="000000"/>
                </a:solidFill>
                <a:latin typeface="Arial"/>
                <a:ea typeface="Arial"/>
                <a:cs typeface="Arial"/>
                <a:sym typeface="Arial"/>
              </a:rPr>
              <a:t>Contents</a:t>
            </a:r>
            <a:endParaRPr sz="2200" b="1" i="0" u="none" strike="noStrike" cap="none">
              <a:solidFill>
                <a:srgbClr val="0000FF"/>
              </a:solidFill>
              <a:latin typeface="Arial"/>
              <a:ea typeface="Arial"/>
              <a:cs typeface="Arial"/>
              <a:sym typeface="Arial"/>
            </a:endParaRPr>
          </a:p>
        </p:txBody>
      </p:sp>
      <p:sp>
        <p:nvSpPr>
          <p:cNvPr id="383" name="Google Shape;383;p62"/>
          <p:cNvSpPr txBox="1"/>
          <p:nvPr/>
        </p:nvSpPr>
        <p:spPr>
          <a:xfrm>
            <a:off x="407070" y="869714"/>
            <a:ext cx="11376943" cy="5185646"/>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1800"/>
              <a:buFont typeface="Arial"/>
              <a:buAutoNum type="arabicPeriod"/>
            </a:pPr>
            <a:r>
              <a:rPr lang="ko-KR" sz="1800" b="1" i="0" u="none" strike="noStrike" cap="none" dirty="0">
                <a:solidFill>
                  <a:schemeClr val="dk1"/>
                </a:solidFill>
                <a:latin typeface="Arial"/>
                <a:ea typeface="Arial"/>
                <a:cs typeface="Arial"/>
                <a:sym typeface="Arial"/>
              </a:rPr>
              <a:t>Business </a:t>
            </a:r>
            <a:r>
              <a:rPr lang="ko-KR" sz="1800" b="1" i="0" u="none" strike="noStrike" cap="none" dirty="0" err="1">
                <a:solidFill>
                  <a:schemeClr val="dk1"/>
                </a:solidFill>
                <a:latin typeface="Arial"/>
                <a:ea typeface="Arial"/>
                <a:cs typeface="Arial"/>
                <a:sym typeface="Arial"/>
              </a:rPr>
              <a:t>Introduction</a:t>
            </a:r>
            <a:r>
              <a:rPr lang="ko-KR" sz="1800" b="1" i="0" u="none" strike="noStrike" cap="none" dirty="0">
                <a:solidFill>
                  <a:schemeClr val="dk1"/>
                </a:solidFill>
                <a:latin typeface="Arial"/>
                <a:ea typeface="Arial"/>
                <a:cs typeface="Arial"/>
                <a:sym typeface="Arial"/>
              </a:rPr>
              <a:t> (비즈니스 소개)</a:t>
            </a:r>
            <a:endParaRPr sz="1867" b="0" i="0" u="none" strike="noStrike" cap="none" dirty="0">
              <a:solidFill>
                <a:srgbClr val="000000"/>
              </a:solidFill>
              <a:latin typeface="Arial"/>
              <a:ea typeface="Arial"/>
              <a:cs typeface="Arial"/>
              <a:sym typeface="Arial"/>
            </a:endParaRPr>
          </a:p>
          <a:p>
            <a:pPr marL="457200" marR="0" lvl="0" indent="-457200" algn="l" rtl="0">
              <a:lnSpc>
                <a:spcPct val="150000"/>
              </a:lnSpc>
              <a:spcBef>
                <a:spcPts val="600"/>
              </a:spcBef>
              <a:spcAft>
                <a:spcPts val="0"/>
              </a:spcAft>
              <a:buClr>
                <a:schemeClr val="dk1"/>
              </a:buClr>
              <a:buSzPts val="1800"/>
              <a:buFont typeface="Arial"/>
              <a:buAutoNum type="arabicPeriod"/>
            </a:pPr>
            <a:r>
              <a:rPr lang="ko-KR" sz="1800" b="1" i="0" u="none" strike="noStrike" cap="none" dirty="0">
                <a:solidFill>
                  <a:schemeClr val="dk1"/>
                </a:solidFill>
                <a:latin typeface="Arial"/>
                <a:ea typeface="Arial"/>
                <a:cs typeface="Arial"/>
                <a:sym typeface="Arial"/>
              </a:rPr>
              <a:t>Data </a:t>
            </a:r>
            <a:r>
              <a:rPr lang="ko-KR" sz="1800" b="1" i="0" u="none" strike="noStrike" cap="none" dirty="0" err="1">
                <a:solidFill>
                  <a:schemeClr val="dk1"/>
                </a:solidFill>
                <a:latin typeface="Arial"/>
                <a:ea typeface="Arial"/>
                <a:cs typeface="Arial"/>
                <a:sym typeface="Arial"/>
              </a:rPr>
              <a:t>Collection</a:t>
            </a:r>
            <a:r>
              <a:rPr lang="ko-KR" sz="1800" b="1" i="0" u="none" strike="noStrike" cap="none" dirty="0">
                <a:solidFill>
                  <a:schemeClr val="dk1"/>
                </a:solidFill>
                <a:latin typeface="Arial"/>
                <a:ea typeface="Arial"/>
                <a:cs typeface="Arial"/>
                <a:sym typeface="Arial"/>
              </a:rPr>
              <a:t> </a:t>
            </a:r>
            <a:r>
              <a:rPr lang="ko-KR" sz="1800" b="1" i="0" u="none" strike="noStrike" cap="none" dirty="0" err="1">
                <a:solidFill>
                  <a:schemeClr val="dk1"/>
                </a:solidFill>
                <a:latin typeface="Arial"/>
                <a:ea typeface="Arial"/>
                <a:cs typeface="Arial"/>
                <a:sym typeface="Arial"/>
              </a:rPr>
              <a:t>Logic</a:t>
            </a:r>
            <a:r>
              <a:rPr lang="ko-KR" sz="1800" b="1" i="0" u="none" strike="noStrike" cap="none" dirty="0">
                <a:solidFill>
                  <a:schemeClr val="dk1"/>
                </a:solidFill>
                <a:latin typeface="Arial"/>
                <a:ea typeface="Arial"/>
                <a:cs typeface="Arial"/>
                <a:sym typeface="Arial"/>
              </a:rPr>
              <a:t> (데이터 수집 로직)</a:t>
            </a:r>
            <a:endParaRPr dirty="0"/>
          </a:p>
          <a:p>
            <a:pPr marL="457200" marR="0" lvl="0" indent="-457200" algn="l" rtl="0">
              <a:lnSpc>
                <a:spcPct val="150000"/>
              </a:lnSpc>
              <a:spcBef>
                <a:spcPts val="600"/>
              </a:spcBef>
              <a:spcAft>
                <a:spcPts val="0"/>
              </a:spcAft>
              <a:buClr>
                <a:schemeClr val="dk1"/>
              </a:buClr>
              <a:buSzPts val="1800"/>
              <a:buFont typeface="Arial"/>
              <a:buAutoNum type="arabicPeriod"/>
            </a:pPr>
            <a:r>
              <a:rPr lang="ko-KR" sz="1800" b="1" i="0" u="none" strike="noStrike" cap="none" dirty="0" err="1">
                <a:solidFill>
                  <a:schemeClr val="dk1"/>
                </a:solidFill>
                <a:latin typeface="Arial"/>
                <a:ea typeface="Arial"/>
                <a:cs typeface="Arial"/>
                <a:sym typeface="Arial"/>
              </a:rPr>
              <a:t>Report</a:t>
            </a:r>
            <a:r>
              <a:rPr lang="ko-KR" sz="1800" b="1" i="0" u="none" strike="noStrike" cap="none" dirty="0">
                <a:solidFill>
                  <a:schemeClr val="dk1"/>
                </a:solidFill>
                <a:latin typeface="Arial"/>
                <a:ea typeface="Arial"/>
                <a:cs typeface="Arial"/>
                <a:sym typeface="Arial"/>
              </a:rPr>
              <a:t> </a:t>
            </a:r>
            <a:r>
              <a:rPr lang="ko-KR" sz="1800" b="1" i="0" u="none" strike="noStrike" cap="none" dirty="0" err="1">
                <a:solidFill>
                  <a:schemeClr val="dk1"/>
                </a:solidFill>
                <a:latin typeface="Arial"/>
                <a:ea typeface="Arial"/>
                <a:cs typeface="Arial"/>
                <a:sym typeface="Arial"/>
              </a:rPr>
              <a:t>Provided</a:t>
            </a:r>
            <a:r>
              <a:rPr lang="ko-KR" sz="1800" b="1" i="0" u="none" strike="noStrike" cap="none" dirty="0">
                <a:solidFill>
                  <a:schemeClr val="dk1"/>
                </a:solidFill>
                <a:latin typeface="Arial"/>
                <a:ea typeface="Arial"/>
                <a:cs typeface="Arial"/>
                <a:sym typeface="Arial"/>
              </a:rPr>
              <a:t> Data (리포트 제공 데이터)</a:t>
            </a:r>
            <a:endParaRPr dirty="0"/>
          </a:p>
          <a:p>
            <a:pPr marL="457200" marR="0" lvl="0" indent="-457200" algn="l" rtl="0">
              <a:lnSpc>
                <a:spcPct val="150000"/>
              </a:lnSpc>
              <a:spcBef>
                <a:spcPts val="600"/>
              </a:spcBef>
              <a:spcAft>
                <a:spcPts val="0"/>
              </a:spcAft>
              <a:buClr>
                <a:schemeClr val="dk1"/>
              </a:buClr>
              <a:buSzPts val="1800"/>
              <a:buFont typeface="Arial"/>
              <a:buAutoNum type="arabicPeriod"/>
            </a:pPr>
            <a:r>
              <a:rPr lang="ko-KR" sz="1800" b="1" i="0" u="none" strike="noStrike" cap="none" dirty="0" err="1">
                <a:solidFill>
                  <a:schemeClr val="dk1"/>
                </a:solidFill>
                <a:latin typeface="Arial"/>
                <a:ea typeface="Arial"/>
                <a:cs typeface="Arial"/>
                <a:sym typeface="Arial"/>
              </a:rPr>
              <a:t>Report</a:t>
            </a:r>
            <a:r>
              <a:rPr lang="ko-KR" sz="1800" b="1" i="0" u="none" strike="noStrike" cap="none" dirty="0">
                <a:solidFill>
                  <a:schemeClr val="dk1"/>
                </a:solidFill>
                <a:latin typeface="Arial"/>
                <a:ea typeface="Arial"/>
                <a:cs typeface="Arial"/>
                <a:sym typeface="Arial"/>
              </a:rPr>
              <a:t> </a:t>
            </a:r>
            <a:r>
              <a:rPr lang="ko-KR" sz="1800" b="1" i="0" u="none" strike="noStrike" cap="none" dirty="0" err="1">
                <a:solidFill>
                  <a:schemeClr val="dk1"/>
                </a:solidFill>
                <a:latin typeface="Arial"/>
                <a:ea typeface="Arial"/>
                <a:cs typeface="Arial"/>
                <a:sym typeface="Arial"/>
              </a:rPr>
              <a:t>Fee</a:t>
            </a:r>
            <a:r>
              <a:rPr lang="ko-KR" sz="1800" b="1" i="0" u="none" strike="noStrike" cap="none" dirty="0">
                <a:solidFill>
                  <a:schemeClr val="dk1"/>
                </a:solidFill>
                <a:latin typeface="Arial"/>
                <a:ea typeface="Arial"/>
                <a:cs typeface="Arial"/>
                <a:sym typeface="Arial"/>
              </a:rPr>
              <a:t> (리포트 금액)</a:t>
            </a:r>
            <a:endParaRPr dirty="0"/>
          </a:p>
        </p:txBody>
      </p:sp>
    </p:spTree>
    <p:extLst>
      <p:ext uri="{BB962C8B-B14F-4D97-AF65-F5344CB8AC3E}">
        <p14:creationId xmlns:p14="http://schemas.microsoft.com/office/powerpoint/2010/main" val="154314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3"/>
          <p:cNvSpPr txBox="1"/>
          <p:nvPr/>
        </p:nvSpPr>
        <p:spPr>
          <a:xfrm>
            <a:off x="407988" y="807713"/>
            <a:ext cx="11376026" cy="568800"/>
          </a:xfrm>
          <a:prstGeom prst="rect">
            <a:avLst/>
          </a:prstGeom>
          <a:noFill/>
          <a:ln>
            <a:noFill/>
          </a:ln>
        </p:spPr>
        <p:txBody>
          <a:bodyPr spcFirstLastPara="1" wrap="square" lIns="91425" tIns="45700" rIns="91425" bIns="45700" anchor="t" anchorCtr="0">
            <a:noAutofit/>
          </a:bodyPr>
          <a:lstStyle/>
          <a:p>
            <a:pPr marL="342903" marR="0" lvl="0" indent="-342903" algn="l" rtl="0">
              <a:lnSpc>
                <a:spcPct val="100000"/>
              </a:lnSpc>
              <a:spcBef>
                <a:spcPts val="0"/>
              </a:spcBef>
              <a:spcAft>
                <a:spcPts val="0"/>
              </a:spcAft>
              <a:buClr>
                <a:schemeClr val="dk1"/>
              </a:buClr>
              <a:buSzPts val="1867"/>
              <a:buFont typeface="Noto Sans Symbols"/>
              <a:buChar char="✔"/>
            </a:pPr>
            <a:r>
              <a:rPr lang="en-US" sz="1867" dirty="0">
                <a:solidFill>
                  <a:schemeClr val="dk1"/>
                </a:solidFill>
              </a:rPr>
              <a:t>YouTube Insights</a:t>
            </a:r>
            <a:endParaRPr sz="1867" dirty="0">
              <a:solidFill>
                <a:schemeClr val="dk1"/>
              </a:solidFill>
            </a:endParaRPr>
          </a:p>
        </p:txBody>
      </p:sp>
      <p:cxnSp>
        <p:nvCxnSpPr>
          <p:cNvPr id="389" name="Google Shape;389;p63"/>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90" name="Google Shape;390;p63"/>
          <p:cNvSpPr txBox="1"/>
          <p:nvPr/>
        </p:nvSpPr>
        <p:spPr>
          <a:xfrm>
            <a:off x="497840" y="299234"/>
            <a:ext cx="11997459" cy="378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a:solidFill>
                  <a:srgbClr val="000000"/>
                </a:solidFill>
                <a:latin typeface="Arial"/>
                <a:ea typeface="Arial"/>
                <a:cs typeface="Arial"/>
                <a:sym typeface="Arial"/>
              </a:rPr>
              <a:t>1. Business Introduction (비즈니스 소개)</a:t>
            </a:r>
            <a:endParaRPr sz="2200" b="1" i="0" u="none" strike="noStrike" cap="none">
              <a:solidFill>
                <a:srgbClr val="0000FF"/>
              </a:solidFill>
              <a:latin typeface="Arial"/>
              <a:ea typeface="Arial"/>
              <a:cs typeface="Arial"/>
              <a:sym typeface="Arial"/>
            </a:endParaRPr>
          </a:p>
        </p:txBody>
      </p:sp>
      <p:sp>
        <p:nvSpPr>
          <p:cNvPr id="403" name="Google Shape;403;p63"/>
          <p:cNvSpPr txBox="1"/>
          <p:nvPr/>
        </p:nvSpPr>
        <p:spPr>
          <a:xfrm>
            <a:off x="497840" y="6191073"/>
            <a:ext cx="1485600" cy="1386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chemeClr val="dk2"/>
              </a:buClr>
              <a:buSzPts val="900"/>
              <a:buFont typeface="Arial"/>
              <a:buNone/>
            </a:pPr>
            <a:r>
              <a:rPr lang="ko-KR" sz="900" b="0" i="0" u="none" strike="noStrike" cap="none">
                <a:solidFill>
                  <a:srgbClr val="595959"/>
                </a:solidFill>
                <a:latin typeface="Arial"/>
                <a:ea typeface="Arial"/>
                <a:cs typeface="Arial"/>
                <a:sym typeface="Arial"/>
              </a:rPr>
              <a:t>* Data Source: </a:t>
            </a:r>
            <a:r>
              <a:rPr lang="ko-KR" sz="900" b="0" i="0" u="sng" strike="noStrike" cap="none">
                <a:solidFill>
                  <a:schemeClr val="hlink"/>
                </a:solidFill>
                <a:latin typeface="Arial"/>
                <a:ea typeface="Arial"/>
                <a:cs typeface="Arial"/>
                <a:sym typeface="Arial"/>
                <a:hlinkClick r:id="rId3"/>
              </a:rPr>
              <a:t>Link</a:t>
            </a:r>
            <a:endParaRPr sz="900" b="0" i="0" u="none" strike="noStrike" cap="none">
              <a:solidFill>
                <a:srgbClr val="595959"/>
              </a:solidFill>
              <a:latin typeface="Arial"/>
              <a:ea typeface="Arial"/>
              <a:cs typeface="Arial"/>
              <a:sym typeface="Arial"/>
            </a:endParaRPr>
          </a:p>
        </p:txBody>
      </p:sp>
      <p:sp>
        <p:nvSpPr>
          <p:cNvPr id="404" name="Google Shape;404;p63"/>
          <p:cNvSpPr txBox="1"/>
          <p:nvPr/>
        </p:nvSpPr>
        <p:spPr>
          <a:xfrm>
            <a:off x="500208" y="6055449"/>
            <a:ext cx="1029600" cy="1386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chemeClr val="dk2"/>
              </a:buClr>
              <a:buSzPts val="900"/>
              <a:buFont typeface="Arial"/>
              <a:buNone/>
            </a:pPr>
            <a:r>
              <a:rPr lang="ko-KR" sz="900" b="0" i="0" u="none" strike="noStrike" cap="none">
                <a:solidFill>
                  <a:srgbClr val="595959"/>
                </a:solidFill>
                <a:latin typeface="Arial"/>
                <a:ea typeface="Arial"/>
                <a:cs typeface="Arial"/>
                <a:sym typeface="Arial"/>
              </a:rPr>
              <a:t>* 예시: </a:t>
            </a:r>
            <a:r>
              <a:rPr lang="ko-KR" sz="900" b="0" i="0" u="sng" strike="noStrike" cap="none">
                <a:solidFill>
                  <a:schemeClr val="hlink"/>
                </a:solidFill>
                <a:latin typeface="Arial"/>
                <a:ea typeface="Arial"/>
                <a:cs typeface="Arial"/>
                <a:sym typeface="Arial"/>
                <a:hlinkClick r:id="rId4"/>
              </a:rPr>
              <a:t>Link</a:t>
            </a:r>
            <a:endParaRPr sz="900" b="0" i="0" u="none" strike="noStrike" cap="none">
              <a:solidFill>
                <a:srgbClr val="595959"/>
              </a:solidFill>
              <a:latin typeface="Arial"/>
              <a:ea typeface="Arial"/>
              <a:cs typeface="Arial"/>
              <a:sym typeface="Arial"/>
            </a:endParaRPr>
          </a:p>
        </p:txBody>
      </p:sp>
      <p:grpSp>
        <p:nvGrpSpPr>
          <p:cNvPr id="3" name="그룹 2">
            <a:extLst>
              <a:ext uri="{FF2B5EF4-FFF2-40B4-BE49-F238E27FC236}">
                <a16:creationId xmlns:a16="http://schemas.microsoft.com/office/drawing/2014/main" id="{4F63F4C3-C181-C030-9CA2-A77DC260CDEC}"/>
              </a:ext>
            </a:extLst>
          </p:cNvPr>
          <p:cNvGrpSpPr/>
          <p:nvPr/>
        </p:nvGrpSpPr>
        <p:grpSpPr>
          <a:xfrm>
            <a:off x="497840" y="1544747"/>
            <a:ext cx="9449885" cy="3907088"/>
            <a:chOff x="497840" y="1697147"/>
            <a:chExt cx="9449885" cy="3907088"/>
          </a:xfrm>
        </p:grpSpPr>
        <p:sp>
          <p:nvSpPr>
            <p:cNvPr id="391" name="Google Shape;391;p63"/>
            <p:cNvSpPr/>
            <p:nvPr/>
          </p:nvSpPr>
          <p:spPr>
            <a:xfrm>
              <a:off x="497840" y="1770591"/>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i="0" u="none" strike="noStrike" cap="none">
                  <a:solidFill>
                    <a:srgbClr val="F2F2F2"/>
                  </a:solidFill>
                  <a:latin typeface="Arial"/>
                  <a:ea typeface="Arial"/>
                  <a:cs typeface="Arial"/>
                  <a:sym typeface="Arial"/>
                </a:rPr>
                <a:t>1</a:t>
              </a:r>
              <a:endParaRPr sz="1600" b="1" i="0" u="none" strike="noStrike" cap="none">
                <a:solidFill>
                  <a:srgbClr val="F2F2F2"/>
                </a:solidFill>
                <a:latin typeface="Arial"/>
                <a:ea typeface="Arial"/>
                <a:cs typeface="Arial"/>
                <a:sym typeface="Arial"/>
              </a:endParaRPr>
            </a:p>
          </p:txBody>
        </p:sp>
        <p:sp>
          <p:nvSpPr>
            <p:cNvPr id="392" name="Google Shape;392;p63"/>
            <p:cNvSpPr/>
            <p:nvPr/>
          </p:nvSpPr>
          <p:spPr>
            <a:xfrm>
              <a:off x="497840" y="2337300"/>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i="0" u="none" strike="noStrike" cap="none">
                  <a:solidFill>
                    <a:srgbClr val="F2F2F2"/>
                  </a:solidFill>
                  <a:latin typeface="Arial"/>
                  <a:ea typeface="Arial"/>
                  <a:cs typeface="Arial"/>
                  <a:sym typeface="Arial"/>
                </a:rPr>
                <a:t>2</a:t>
              </a:r>
              <a:endParaRPr sz="1600" b="1" i="0" u="none" strike="noStrike" cap="none">
                <a:solidFill>
                  <a:srgbClr val="F2F2F2"/>
                </a:solidFill>
                <a:latin typeface="Arial"/>
                <a:ea typeface="Arial"/>
                <a:cs typeface="Arial"/>
                <a:sym typeface="Arial"/>
              </a:endParaRPr>
            </a:p>
          </p:txBody>
        </p:sp>
        <p:sp>
          <p:nvSpPr>
            <p:cNvPr id="393" name="Google Shape;393;p63"/>
            <p:cNvSpPr/>
            <p:nvPr/>
          </p:nvSpPr>
          <p:spPr>
            <a:xfrm>
              <a:off x="497840" y="2904011"/>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i="0" u="none" strike="noStrike" cap="none">
                  <a:solidFill>
                    <a:srgbClr val="F2F2F2"/>
                  </a:solidFill>
                  <a:latin typeface="Arial"/>
                  <a:ea typeface="Arial"/>
                  <a:cs typeface="Arial"/>
                  <a:sym typeface="Arial"/>
                </a:rPr>
                <a:t>3</a:t>
              </a:r>
              <a:endParaRPr sz="1600" b="1" i="0" u="none" strike="noStrike" cap="none">
                <a:solidFill>
                  <a:srgbClr val="F2F2F2"/>
                </a:solidFill>
                <a:latin typeface="Arial"/>
                <a:ea typeface="Arial"/>
                <a:cs typeface="Arial"/>
                <a:sym typeface="Arial"/>
              </a:endParaRPr>
            </a:p>
          </p:txBody>
        </p:sp>
        <p:sp>
          <p:nvSpPr>
            <p:cNvPr id="394" name="Google Shape;394;p63"/>
            <p:cNvSpPr/>
            <p:nvPr/>
          </p:nvSpPr>
          <p:spPr>
            <a:xfrm>
              <a:off x="497840" y="3470719"/>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i="0" u="none" strike="noStrike" cap="none">
                  <a:solidFill>
                    <a:srgbClr val="F2F2F2"/>
                  </a:solidFill>
                  <a:latin typeface="Arial"/>
                  <a:ea typeface="Arial"/>
                  <a:cs typeface="Arial"/>
                  <a:sym typeface="Arial"/>
                </a:rPr>
                <a:t>4</a:t>
              </a:r>
              <a:endParaRPr sz="1600" b="1" i="0" u="none" strike="noStrike" cap="none">
                <a:solidFill>
                  <a:srgbClr val="F2F2F2"/>
                </a:solidFill>
                <a:latin typeface="Arial"/>
                <a:ea typeface="Arial"/>
                <a:cs typeface="Arial"/>
                <a:sym typeface="Arial"/>
              </a:endParaRPr>
            </a:p>
          </p:txBody>
        </p:sp>
        <p:sp>
          <p:nvSpPr>
            <p:cNvPr id="395" name="Google Shape;395;p63"/>
            <p:cNvSpPr/>
            <p:nvPr/>
          </p:nvSpPr>
          <p:spPr>
            <a:xfrm>
              <a:off x="998804" y="1697147"/>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i="0" u="none" strike="noStrike" cap="none">
                  <a:solidFill>
                    <a:schemeClr val="dk1"/>
                  </a:solidFill>
                  <a:latin typeface="Arial"/>
                  <a:ea typeface="Arial"/>
                  <a:cs typeface="Arial"/>
                  <a:sym typeface="Arial"/>
                </a:rPr>
                <a:t>2024년 YouTube 실 유저 수치: 27억 여명</a:t>
              </a:r>
              <a:endParaRPr sz="1600" b="1">
                <a:solidFill>
                  <a:schemeClr val="dk1"/>
                </a:solidFill>
                <a:latin typeface="Arial"/>
                <a:ea typeface="Arial"/>
                <a:cs typeface="Arial"/>
                <a:sym typeface="Arial"/>
              </a:endParaRPr>
            </a:p>
          </p:txBody>
        </p:sp>
        <p:sp>
          <p:nvSpPr>
            <p:cNvPr id="396" name="Google Shape;396;p63"/>
            <p:cNvSpPr/>
            <p:nvPr/>
          </p:nvSpPr>
          <p:spPr>
            <a:xfrm>
              <a:off x="998804" y="2263859"/>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a:solidFill>
                    <a:schemeClr val="dk1"/>
                  </a:solidFill>
                  <a:latin typeface="Arial"/>
                  <a:ea typeface="Arial"/>
                  <a:cs typeface="Arial"/>
                  <a:sym typeface="Arial"/>
                </a:rPr>
                <a:t>YouTube 유저의 평균 사용시간: 16분 44초</a:t>
              </a:r>
              <a:endParaRPr sz="1600" b="1">
                <a:solidFill>
                  <a:schemeClr val="dk1"/>
                </a:solidFill>
                <a:latin typeface="Arial"/>
                <a:ea typeface="Arial"/>
                <a:cs typeface="Arial"/>
                <a:sym typeface="Arial"/>
              </a:endParaRPr>
            </a:p>
          </p:txBody>
        </p:sp>
        <p:sp>
          <p:nvSpPr>
            <p:cNvPr id="397" name="Google Shape;397;p63"/>
            <p:cNvSpPr/>
            <p:nvPr/>
          </p:nvSpPr>
          <p:spPr>
            <a:xfrm>
              <a:off x="998804" y="2830571"/>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a:solidFill>
                    <a:schemeClr val="dk1"/>
                  </a:solidFill>
                  <a:latin typeface="Arial"/>
                  <a:ea typeface="Arial"/>
                  <a:cs typeface="Arial"/>
                  <a:sym typeface="Arial"/>
                </a:rPr>
                <a:t>매월 113억 여명 YouTube 방문</a:t>
              </a:r>
              <a:endParaRPr sz="1600" b="1">
                <a:solidFill>
                  <a:schemeClr val="dk1"/>
                </a:solidFill>
                <a:latin typeface="Arial"/>
                <a:ea typeface="Arial"/>
                <a:cs typeface="Arial"/>
                <a:sym typeface="Arial"/>
              </a:endParaRPr>
            </a:p>
          </p:txBody>
        </p:sp>
        <p:sp>
          <p:nvSpPr>
            <p:cNvPr id="398" name="Google Shape;398;p63"/>
            <p:cNvSpPr/>
            <p:nvPr/>
          </p:nvSpPr>
          <p:spPr>
            <a:xfrm>
              <a:off x="998804" y="3397284"/>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a:solidFill>
                    <a:schemeClr val="dk1"/>
                  </a:solidFill>
                  <a:latin typeface="Arial"/>
                  <a:ea typeface="Arial"/>
                  <a:cs typeface="Arial"/>
                  <a:sym typeface="Arial"/>
                </a:rPr>
                <a:t>2023년 10월 YouTube shorts의 일별 조회수 700억회</a:t>
              </a:r>
              <a:endParaRPr sz="1600" b="1">
                <a:solidFill>
                  <a:schemeClr val="dk1"/>
                </a:solidFill>
                <a:latin typeface="Arial"/>
                <a:ea typeface="Arial"/>
                <a:cs typeface="Arial"/>
                <a:sym typeface="Arial"/>
              </a:endParaRPr>
            </a:p>
          </p:txBody>
        </p:sp>
        <p:sp>
          <p:nvSpPr>
            <p:cNvPr id="399" name="Google Shape;399;p63"/>
            <p:cNvSpPr/>
            <p:nvPr/>
          </p:nvSpPr>
          <p:spPr>
            <a:xfrm>
              <a:off x="499592" y="4048731"/>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a:solidFill>
                    <a:srgbClr val="F2F2F2"/>
                  </a:solidFill>
                  <a:latin typeface="Arial"/>
                  <a:ea typeface="Arial"/>
                  <a:cs typeface="Arial"/>
                  <a:sym typeface="Arial"/>
                </a:rPr>
                <a:t>5</a:t>
              </a:r>
              <a:endParaRPr sz="1600" b="1">
                <a:solidFill>
                  <a:srgbClr val="F2F2F2"/>
                </a:solidFill>
                <a:latin typeface="Arial"/>
                <a:ea typeface="Arial"/>
                <a:cs typeface="Arial"/>
                <a:sym typeface="Arial"/>
              </a:endParaRPr>
            </a:p>
          </p:txBody>
        </p:sp>
        <p:sp>
          <p:nvSpPr>
            <p:cNvPr id="400" name="Google Shape;400;p63"/>
            <p:cNvSpPr/>
            <p:nvPr/>
          </p:nvSpPr>
          <p:spPr>
            <a:xfrm>
              <a:off x="1001175" y="3975298"/>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a:solidFill>
                    <a:schemeClr val="dk1"/>
                  </a:solidFill>
                  <a:latin typeface="Arial"/>
                  <a:ea typeface="Arial"/>
                  <a:cs typeface="Arial"/>
                  <a:sym typeface="Arial"/>
                </a:rPr>
                <a:t>2024년 국내 YouTube 사용자 4,640만 (대한민국 인구 5,174만명)</a:t>
              </a:r>
              <a:endParaRPr sz="1600"/>
            </a:p>
          </p:txBody>
        </p:sp>
        <p:sp>
          <p:nvSpPr>
            <p:cNvPr id="401" name="Google Shape;401;p63"/>
            <p:cNvSpPr/>
            <p:nvPr/>
          </p:nvSpPr>
          <p:spPr>
            <a:xfrm>
              <a:off x="497840" y="4615441"/>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a:solidFill>
                    <a:srgbClr val="F2F2F2"/>
                  </a:solidFill>
                  <a:latin typeface="Arial"/>
                  <a:ea typeface="Arial"/>
                  <a:cs typeface="Arial"/>
                  <a:sym typeface="Arial"/>
                </a:rPr>
                <a:t>6</a:t>
              </a:r>
              <a:endParaRPr sz="1600" b="1">
                <a:solidFill>
                  <a:srgbClr val="F2F2F2"/>
                </a:solidFill>
                <a:latin typeface="Arial"/>
                <a:ea typeface="Arial"/>
                <a:cs typeface="Arial"/>
                <a:sym typeface="Arial"/>
              </a:endParaRPr>
            </a:p>
          </p:txBody>
        </p:sp>
        <p:sp>
          <p:nvSpPr>
            <p:cNvPr id="402" name="Google Shape;402;p63"/>
            <p:cNvSpPr/>
            <p:nvPr/>
          </p:nvSpPr>
          <p:spPr>
            <a:xfrm>
              <a:off x="998804" y="4556816"/>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a:solidFill>
                    <a:schemeClr val="dk1"/>
                  </a:solidFill>
                  <a:latin typeface="Arial"/>
                  <a:ea typeface="Arial"/>
                  <a:cs typeface="Arial"/>
                  <a:sym typeface="Arial"/>
                </a:rPr>
                <a:t>2023년 6월 30일 YouTube Shopping 론칭을 통한 제품 마케팅 및 판매 가능</a:t>
              </a:r>
              <a:endParaRPr sz="1600" b="1">
                <a:solidFill>
                  <a:schemeClr val="dk1"/>
                </a:solidFill>
                <a:latin typeface="Arial"/>
                <a:ea typeface="Arial"/>
                <a:cs typeface="Arial"/>
                <a:sym typeface="Arial"/>
              </a:endParaRPr>
            </a:p>
          </p:txBody>
        </p:sp>
        <p:sp>
          <p:nvSpPr>
            <p:cNvPr id="405" name="Google Shape;405;p63"/>
            <p:cNvSpPr/>
            <p:nvPr/>
          </p:nvSpPr>
          <p:spPr>
            <a:xfrm>
              <a:off x="1002925" y="5121535"/>
              <a:ext cx="8944800" cy="4827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ko-KR" sz="1600" b="1" dirty="0">
                  <a:solidFill>
                    <a:schemeClr val="dk1"/>
                  </a:solidFill>
                </a:rPr>
                <a:t>국내 디지털 광고 시장 규모: 9조 2831억 원</a:t>
              </a:r>
              <a:r>
                <a:rPr lang="en-US" altLang="ko-KR" sz="1600" b="1" dirty="0">
                  <a:solidFill>
                    <a:schemeClr val="dk1"/>
                  </a:solidFill>
                </a:rPr>
                <a:t> (</a:t>
              </a:r>
              <a:r>
                <a:rPr lang="ko-KR" altLang="en-US" sz="1600" b="1" dirty="0">
                  <a:solidFill>
                    <a:schemeClr val="dk1"/>
                  </a:solidFill>
                </a:rPr>
                <a:t>지속</a:t>
              </a:r>
              <a:r>
                <a:rPr lang="en-US" altLang="ko-KR" sz="1600" b="1" dirty="0">
                  <a:solidFill>
                    <a:schemeClr val="dk1"/>
                  </a:solidFill>
                </a:rPr>
                <a:t> </a:t>
              </a:r>
              <a:r>
                <a:rPr lang="ko-KR" altLang="en-US" sz="1600" b="1" dirty="0">
                  <a:solidFill>
                    <a:schemeClr val="dk1"/>
                  </a:solidFill>
                </a:rPr>
                <a:t>증가 예정</a:t>
              </a:r>
              <a:r>
                <a:rPr lang="en-US" altLang="ko-KR" sz="1600" b="1" dirty="0">
                  <a:solidFill>
                    <a:schemeClr val="dk1"/>
                  </a:solidFill>
                </a:rPr>
                <a:t>)</a:t>
              </a:r>
              <a:endParaRPr sz="1600" dirty="0"/>
            </a:p>
          </p:txBody>
        </p:sp>
        <p:sp>
          <p:nvSpPr>
            <p:cNvPr id="408" name="Google Shape;408;p63"/>
            <p:cNvSpPr/>
            <p:nvPr/>
          </p:nvSpPr>
          <p:spPr>
            <a:xfrm>
              <a:off x="499590" y="5188554"/>
              <a:ext cx="357300" cy="335700"/>
            </a:xfrm>
            <a:prstGeom prst="ellipse">
              <a:avLst/>
            </a:prstGeom>
            <a:solidFill>
              <a:schemeClr val="lt2"/>
            </a:solidFill>
            <a:ln w="222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1600" b="1">
                  <a:solidFill>
                    <a:srgbClr val="F2F2F2"/>
                  </a:solidFill>
                </a:rPr>
                <a:t>7</a:t>
              </a:r>
              <a:endParaRPr sz="1600" b="1">
                <a:solidFill>
                  <a:srgbClr val="F2F2F2"/>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412"/>
        <p:cNvGrpSpPr/>
        <p:nvPr/>
      </p:nvGrpSpPr>
      <p:grpSpPr>
        <a:xfrm>
          <a:off x="0" y="0"/>
          <a:ext cx="0" cy="0"/>
          <a:chOff x="0" y="0"/>
          <a:chExt cx="0" cy="0"/>
        </a:xfrm>
      </p:grpSpPr>
      <p:sp>
        <p:nvSpPr>
          <p:cNvPr id="413" name="Google Shape;413;p64"/>
          <p:cNvSpPr txBox="1"/>
          <p:nvPr/>
        </p:nvSpPr>
        <p:spPr>
          <a:xfrm>
            <a:off x="407988" y="807713"/>
            <a:ext cx="11376000" cy="568800"/>
          </a:xfrm>
          <a:prstGeom prst="rect">
            <a:avLst/>
          </a:prstGeom>
          <a:noFill/>
          <a:ln>
            <a:noFill/>
          </a:ln>
        </p:spPr>
        <p:txBody>
          <a:bodyPr spcFirstLastPara="1" wrap="square" lIns="91425" tIns="45700" rIns="91425" bIns="45700" anchor="t" anchorCtr="0">
            <a:noAutofit/>
          </a:bodyPr>
          <a:lstStyle/>
          <a:p>
            <a:pPr marL="342903" marR="0" lvl="0" indent="-342903" algn="l" rtl="0">
              <a:lnSpc>
                <a:spcPct val="100000"/>
              </a:lnSpc>
              <a:spcBef>
                <a:spcPts val="0"/>
              </a:spcBef>
              <a:spcAft>
                <a:spcPts val="0"/>
              </a:spcAft>
              <a:buClr>
                <a:schemeClr val="dk1"/>
              </a:buClr>
              <a:buSzPts val="1867"/>
              <a:buFont typeface="Noto Sans Symbols"/>
              <a:buChar char="✔"/>
            </a:pPr>
            <a:r>
              <a:rPr lang="ko-KR" sz="1867" b="0" i="0" u="none" strike="noStrike" cap="none">
                <a:solidFill>
                  <a:schemeClr val="dk1"/>
                </a:solidFill>
                <a:latin typeface="Arial"/>
                <a:ea typeface="Arial"/>
                <a:cs typeface="Arial"/>
                <a:sym typeface="Arial"/>
              </a:rPr>
              <a:t>YouTube Shorts 개요 및 중요성</a:t>
            </a:r>
            <a:endParaRPr sz="1867" b="0" i="0" u="none" strike="noStrike" cap="none">
              <a:solidFill>
                <a:schemeClr val="dk1"/>
              </a:solidFill>
              <a:latin typeface="Arial"/>
              <a:ea typeface="Arial"/>
              <a:cs typeface="Arial"/>
              <a:sym typeface="Arial"/>
            </a:endParaRPr>
          </a:p>
        </p:txBody>
      </p:sp>
      <p:cxnSp>
        <p:nvCxnSpPr>
          <p:cNvPr id="414" name="Google Shape;414;p64"/>
          <p:cNvCxnSpPr/>
          <p:nvPr/>
        </p:nvCxnSpPr>
        <p:spPr>
          <a:xfrm>
            <a:off x="497840" y="721360"/>
            <a:ext cx="11286300"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50"/>
              </a:srgbClr>
            </a:outerShdw>
          </a:effectLst>
        </p:spPr>
      </p:cxnSp>
      <p:sp>
        <p:nvSpPr>
          <p:cNvPr id="415" name="Google Shape;415;p64"/>
          <p:cNvSpPr txBox="1"/>
          <p:nvPr/>
        </p:nvSpPr>
        <p:spPr>
          <a:xfrm>
            <a:off x="497840" y="299234"/>
            <a:ext cx="11997600" cy="378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a:solidFill>
                  <a:srgbClr val="000000"/>
                </a:solidFill>
                <a:latin typeface="Arial"/>
                <a:ea typeface="Arial"/>
                <a:cs typeface="Arial"/>
                <a:sym typeface="Arial"/>
              </a:rPr>
              <a:t>1. Business Introduction (비즈니스 소개)</a:t>
            </a:r>
            <a:endParaRPr sz="2200" b="1" i="0" u="none" strike="noStrike" cap="none">
              <a:solidFill>
                <a:srgbClr val="0000FF"/>
              </a:solidFill>
              <a:latin typeface="Arial"/>
              <a:ea typeface="Arial"/>
              <a:cs typeface="Arial"/>
              <a:sym typeface="Arial"/>
            </a:endParaRPr>
          </a:p>
        </p:txBody>
      </p:sp>
      <p:sp>
        <p:nvSpPr>
          <p:cNvPr id="416" name="Google Shape;416;p64"/>
          <p:cNvSpPr/>
          <p:nvPr/>
        </p:nvSpPr>
        <p:spPr>
          <a:xfrm>
            <a:off x="775625" y="1973474"/>
            <a:ext cx="9490500" cy="940200"/>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ko-KR" sz="1800">
                <a:solidFill>
                  <a:schemeClr val="dk1"/>
                </a:solidFill>
                <a:latin typeface="Arial"/>
                <a:ea typeface="Arial"/>
                <a:cs typeface="Arial"/>
                <a:sym typeface="Arial"/>
              </a:rPr>
              <a:t>기존 영상 뿐만 아니라 Shorts 생성을 통해 컨텐츠에 대한 접근성 향상</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sz="1800">
                <a:solidFill>
                  <a:schemeClr val="dk1"/>
                </a:solidFill>
                <a:latin typeface="Arial"/>
                <a:ea typeface="Arial"/>
                <a:cs typeface="Arial"/>
                <a:sym typeface="Arial"/>
              </a:rPr>
              <a:t>앞서 언급한 일별 YouTube Shorts 조회수는 700억 건으로 영상에 비해 더 쉬운 접근성 보유</a:t>
            </a:r>
            <a:endParaRPr sz="1800">
              <a:solidFill>
                <a:schemeClr val="dk1"/>
              </a:solidFill>
              <a:latin typeface="Arial"/>
              <a:ea typeface="Arial"/>
              <a:cs typeface="Arial"/>
              <a:sym typeface="Arial"/>
            </a:endParaRPr>
          </a:p>
        </p:txBody>
      </p:sp>
      <p:sp>
        <p:nvSpPr>
          <p:cNvPr id="417" name="Google Shape;417;p64"/>
          <p:cNvSpPr/>
          <p:nvPr/>
        </p:nvSpPr>
        <p:spPr>
          <a:xfrm>
            <a:off x="775625" y="3623847"/>
            <a:ext cx="9490500" cy="856500"/>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ko-KR" sz="1800">
                <a:solidFill>
                  <a:schemeClr val="dk1"/>
                </a:solidFill>
                <a:latin typeface="Arial"/>
                <a:ea typeface="Arial"/>
                <a:cs typeface="Arial"/>
                <a:sym typeface="Arial"/>
              </a:rPr>
              <a:t>기존 영상 편집을 통한 빠른 컨텐츠 업로드</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sz="1800">
                <a:solidFill>
                  <a:schemeClr val="dk1"/>
                </a:solidFill>
                <a:latin typeface="Arial"/>
                <a:ea typeface="Arial"/>
                <a:cs typeface="Arial"/>
                <a:sym typeface="Arial"/>
              </a:rPr>
              <a:t>기존 영상에서 파생 가능한 여러 Shorts 제작 가능</a:t>
            </a:r>
            <a:endParaRPr sz="1800">
              <a:solidFill>
                <a:schemeClr val="dk1"/>
              </a:solidFill>
              <a:latin typeface="Arial"/>
              <a:ea typeface="Arial"/>
              <a:cs typeface="Arial"/>
              <a:sym typeface="Arial"/>
            </a:endParaRPr>
          </a:p>
        </p:txBody>
      </p:sp>
      <p:sp>
        <p:nvSpPr>
          <p:cNvPr id="418" name="Google Shape;418;p64"/>
          <p:cNvSpPr txBox="1"/>
          <p:nvPr/>
        </p:nvSpPr>
        <p:spPr>
          <a:xfrm>
            <a:off x="775625" y="1462875"/>
            <a:ext cx="9490500" cy="4467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latin typeface="Arial"/>
                <a:ea typeface="Arial"/>
                <a:cs typeface="Arial"/>
                <a:sym typeface="Arial"/>
              </a:rPr>
              <a:t>1. 고객 채널 </a:t>
            </a:r>
            <a:r>
              <a:rPr lang="ko-KR" sz="1800" b="1">
                <a:solidFill>
                  <a:srgbClr val="F2F2F2"/>
                </a:solidFill>
              </a:rPr>
              <a:t>유입</a:t>
            </a:r>
            <a:r>
              <a:rPr lang="ko-KR" sz="1800" b="1">
                <a:solidFill>
                  <a:srgbClr val="F2F2F2"/>
                </a:solidFill>
                <a:latin typeface="Arial"/>
                <a:ea typeface="Arial"/>
                <a:cs typeface="Arial"/>
                <a:sym typeface="Arial"/>
              </a:rPr>
              <a:t> 범위 확대</a:t>
            </a:r>
            <a:endParaRPr sz="1800" b="1">
              <a:solidFill>
                <a:srgbClr val="F2F2F2"/>
              </a:solidFill>
              <a:latin typeface="Arial"/>
              <a:ea typeface="Arial"/>
              <a:cs typeface="Arial"/>
              <a:sym typeface="Arial"/>
            </a:endParaRPr>
          </a:p>
        </p:txBody>
      </p:sp>
      <p:sp>
        <p:nvSpPr>
          <p:cNvPr id="419" name="Google Shape;419;p64"/>
          <p:cNvSpPr txBox="1"/>
          <p:nvPr/>
        </p:nvSpPr>
        <p:spPr>
          <a:xfrm>
            <a:off x="775625" y="3066005"/>
            <a:ext cx="9490500" cy="4887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latin typeface="Arial"/>
                <a:ea typeface="Arial"/>
                <a:cs typeface="Arial"/>
                <a:sym typeface="Arial"/>
              </a:rPr>
              <a:t>2. 손쉬운 영상 제작 및 업로드</a:t>
            </a:r>
            <a:endParaRPr sz="1800" b="1">
              <a:solidFill>
                <a:srgbClr val="F2F2F2"/>
              </a:solidFill>
              <a:latin typeface="Arial"/>
              <a:ea typeface="Arial"/>
              <a:cs typeface="Arial"/>
              <a:sym typeface="Arial"/>
            </a:endParaRPr>
          </a:p>
        </p:txBody>
      </p:sp>
      <p:sp>
        <p:nvSpPr>
          <p:cNvPr id="420" name="Google Shape;420;p64"/>
          <p:cNvSpPr/>
          <p:nvPr/>
        </p:nvSpPr>
        <p:spPr>
          <a:xfrm>
            <a:off x="775625" y="5246904"/>
            <a:ext cx="9490500" cy="844200"/>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ko-KR" sz="1800">
                <a:solidFill>
                  <a:schemeClr val="dk1"/>
                </a:solidFill>
                <a:latin typeface="Arial"/>
                <a:ea typeface="Arial"/>
                <a:cs typeface="Arial"/>
                <a:sym typeface="Arial"/>
              </a:rPr>
              <a:t>제품 언팩 및 후기를 영상으로 제작하여 짧은 시간의 제품 파악 용이</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1" name="Google Shape;421;p64"/>
          <p:cNvSpPr txBox="1"/>
          <p:nvPr/>
        </p:nvSpPr>
        <p:spPr>
          <a:xfrm>
            <a:off x="775625" y="4665640"/>
            <a:ext cx="9490500" cy="4947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latin typeface="Arial"/>
                <a:ea typeface="Arial"/>
                <a:cs typeface="Arial"/>
                <a:sym typeface="Arial"/>
              </a:rPr>
              <a:t>3. 잠재 고객의 더 원활한 참여 유도</a:t>
            </a:r>
            <a:endParaRPr sz="1800" b="1">
              <a:solidFill>
                <a:srgbClr val="F2F2F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5"/>
          <p:cNvSpPr txBox="1"/>
          <p:nvPr/>
        </p:nvSpPr>
        <p:spPr>
          <a:xfrm>
            <a:off x="408000" y="807725"/>
            <a:ext cx="11376000" cy="568800"/>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ko-KR" altLang="en-US" sz="1867" b="0" i="0" u="none" strike="noStrike" cap="none" dirty="0">
                <a:solidFill>
                  <a:schemeClr val="dk1"/>
                </a:solidFill>
                <a:latin typeface="+mn-lt"/>
                <a:ea typeface="Arial"/>
                <a:cs typeface="Arial"/>
                <a:sym typeface="Arial"/>
              </a:rPr>
              <a:t>비즈니스 모델</a:t>
            </a:r>
            <a:endParaRPr sz="1867" b="0" i="0" u="none" strike="noStrike" cap="none" dirty="0">
              <a:solidFill>
                <a:schemeClr val="dk1"/>
              </a:solidFill>
              <a:latin typeface="+mn-lt"/>
              <a:ea typeface="Arial"/>
              <a:cs typeface="Arial"/>
              <a:sym typeface="Arial"/>
            </a:endParaRPr>
          </a:p>
        </p:txBody>
      </p:sp>
      <p:cxnSp>
        <p:nvCxnSpPr>
          <p:cNvPr id="427" name="Google Shape;427;p65"/>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28" name="Google Shape;428;p65"/>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dirty="0">
                <a:solidFill>
                  <a:srgbClr val="000000"/>
                </a:solidFill>
                <a:latin typeface="+mn-lt"/>
                <a:ea typeface="Arial"/>
                <a:cs typeface="Arial"/>
                <a:sym typeface="Arial"/>
              </a:rPr>
              <a:t>1. Business </a:t>
            </a:r>
            <a:r>
              <a:rPr lang="ko-KR" sz="2200" b="1" i="0" u="none" strike="noStrike" cap="none" dirty="0" err="1">
                <a:solidFill>
                  <a:srgbClr val="000000"/>
                </a:solidFill>
                <a:latin typeface="+mn-lt"/>
                <a:ea typeface="Arial"/>
                <a:cs typeface="Arial"/>
                <a:sym typeface="Arial"/>
              </a:rPr>
              <a:t>Introduction</a:t>
            </a:r>
            <a:r>
              <a:rPr lang="ko-KR" sz="2200" b="1" i="0" u="none" strike="noStrike" cap="none" dirty="0">
                <a:solidFill>
                  <a:srgbClr val="000000"/>
                </a:solidFill>
                <a:latin typeface="+mn-lt"/>
                <a:ea typeface="Arial"/>
                <a:cs typeface="Arial"/>
                <a:sym typeface="Arial"/>
              </a:rPr>
              <a:t> (비즈니스 소개)</a:t>
            </a:r>
            <a:endParaRPr sz="2200" b="1" i="0" u="none" strike="noStrike" cap="none" dirty="0">
              <a:solidFill>
                <a:srgbClr val="0000FF"/>
              </a:solidFill>
              <a:latin typeface="+mn-lt"/>
              <a:ea typeface="Arial"/>
              <a:cs typeface="Arial"/>
              <a:sym typeface="Arial"/>
            </a:endParaRPr>
          </a:p>
        </p:txBody>
      </p:sp>
      <p:sp>
        <p:nvSpPr>
          <p:cNvPr id="429" name="Google Shape;429;p65"/>
          <p:cNvSpPr/>
          <p:nvPr/>
        </p:nvSpPr>
        <p:spPr>
          <a:xfrm>
            <a:off x="787225" y="1952147"/>
            <a:ext cx="9478800" cy="1881300"/>
          </a:xfrm>
          <a:prstGeom prst="rect">
            <a:avLst/>
          </a:prstGeom>
          <a:solidFill>
            <a:srgbClr val="D8D8D8"/>
          </a:solidFill>
          <a:ln>
            <a:noFill/>
          </a:ln>
        </p:spPr>
        <p:txBody>
          <a:bodyPr spcFirstLastPara="1" wrap="square" lIns="91425" tIns="45700" rIns="91425" bIns="45700" anchor="ctr" anchorCtr="0">
            <a:noAutofit/>
          </a:bodyPr>
          <a:lstStyle/>
          <a:p>
            <a:pPr marL="285750" indent="-285750" latinLnBrk="1">
              <a:buClr>
                <a:schemeClr val="dk1"/>
              </a:buClr>
              <a:buSzPts val="1800"/>
              <a:buFont typeface="Arial"/>
              <a:buChar char="•"/>
              <a:tabLst>
                <a:tab pos="457200" algn="l"/>
              </a:tabLst>
            </a:pPr>
            <a:r>
              <a:rPr lang="ko-KR" altLang="en-US" sz="1800" dirty="0">
                <a:solidFill>
                  <a:schemeClr val="dk1"/>
                </a:solidFill>
                <a:latin typeface="+mn-lt"/>
              </a:rPr>
              <a:t>다양한 채널과 콘텐츠 유형 별 </a:t>
            </a:r>
            <a:r>
              <a:rPr lang="en-US" altLang="ko-KR" sz="1800" dirty="0">
                <a:solidFill>
                  <a:schemeClr val="dk1"/>
                </a:solidFill>
                <a:latin typeface="+mn-lt"/>
              </a:rPr>
              <a:t>Top </a:t>
            </a:r>
            <a:r>
              <a:rPr lang="ko-KR" altLang="en-US" sz="1800" dirty="0" err="1">
                <a:solidFill>
                  <a:schemeClr val="dk1"/>
                </a:solidFill>
                <a:latin typeface="+mn-lt"/>
              </a:rPr>
              <a:t>쇼츠</a:t>
            </a:r>
            <a:r>
              <a:rPr lang="ko-KR" altLang="en-US" sz="1800" dirty="0">
                <a:solidFill>
                  <a:schemeClr val="dk1"/>
                </a:solidFill>
                <a:latin typeface="+mn-lt"/>
              </a:rPr>
              <a:t> 제공을 통한 신규 콘텐츠 제작 지원</a:t>
            </a:r>
            <a:r>
              <a:rPr lang="en-US" altLang="ko-KR" sz="1800" dirty="0">
                <a:solidFill>
                  <a:schemeClr val="dk1"/>
                </a:solidFill>
                <a:latin typeface="+mn-lt"/>
              </a:rPr>
              <a:t>(30</a:t>
            </a:r>
            <a:r>
              <a:rPr lang="ko-KR" altLang="en-US" sz="1800" dirty="0">
                <a:solidFill>
                  <a:schemeClr val="dk1"/>
                </a:solidFill>
                <a:latin typeface="+mn-lt"/>
              </a:rPr>
              <a:t>개국 지원</a:t>
            </a:r>
            <a:r>
              <a:rPr lang="en-US" altLang="ko-KR" sz="1800" dirty="0">
                <a:solidFill>
                  <a:schemeClr val="dk1"/>
                </a:solidFill>
                <a:latin typeface="+mn-lt"/>
              </a:rPr>
              <a:t>)</a:t>
            </a:r>
            <a:endParaRPr lang="ko-KR" altLang="en-US" sz="1800" dirty="0">
              <a:solidFill>
                <a:schemeClr val="dk1"/>
              </a:solidFill>
              <a:latin typeface="+mn-lt"/>
            </a:endParaRPr>
          </a:p>
          <a:p>
            <a:pPr marL="285750" indent="-285750" latinLnBrk="1">
              <a:buClr>
                <a:schemeClr val="dk1"/>
              </a:buClr>
              <a:buSzPts val="1800"/>
              <a:buFont typeface="Arial"/>
              <a:buChar char="•"/>
              <a:tabLst>
                <a:tab pos="457200" algn="l"/>
              </a:tabLst>
            </a:pPr>
            <a:r>
              <a:rPr lang="en-US" altLang="ko-KR" sz="1800" dirty="0">
                <a:solidFill>
                  <a:schemeClr val="dk1"/>
                </a:solidFill>
                <a:latin typeface="+mn-lt"/>
              </a:rPr>
              <a:t>Daily</a:t>
            </a:r>
            <a:r>
              <a:rPr lang="ko-KR" altLang="en-US" sz="1800" dirty="0">
                <a:solidFill>
                  <a:schemeClr val="dk1"/>
                </a:solidFill>
                <a:latin typeface="+mn-lt"/>
              </a:rPr>
              <a:t> </a:t>
            </a:r>
            <a:r>
              <a:rPr lang="ko-KR" altLang="en-US" sz="1800" dirty="0" err="1">
                <a:solidFill>
                  <a:schemeClr val="dk1"/>
                </a:solidFill>
                <a:latin typeface="+mn-lt"/>
              </a:rPr>
              <a:t>쇼츠</a:t>
            </a:r>
            <a:r>
              <a:rPr lang="ko-KR" altLang="en-US" sz="1800" dirty="0">
                <a:solidFill>
                  <a:schemeClr val="dk1"/>
                </a:solidFill>
                <a:latin typeface="+mn-lt"/>
              </a:rPr>
              <a:t> 데이터 수집을 통한 실시간 </a:t>
            </a:r>
            <a:r>
              <a:rPr lang="ko-KR" altLang="en-US" sz="1800" dirty="0" err="1">
                <a:solidFill>
                  <a:schemeClr val="dk1"/>
                </a:solidFill>
                <a:latin typeface="+mn-lt"/>
              </a:rPr>
              <a:t>쇼츠</a:t>
            </a:r>
            <a:r>
              <a:rPr lang="ko-KR" altLang="en-US" sz="1800" dirty="0">
                <a:solidFill>
                  <a:schemeClr val="dk1"/>
                </a:solidFill>
                <a:latin typeface="+mn-lt"/>
              </a:rPr>
              <a:t> 트렌드 파악</a:t>
            </a:r>
            <a:endParaRPr lang="en-US" altLang="ko-KR" sz="1800" dirty="0">
              <a:solidFill>
                <a:schemeClr val="dk1"/>
              </a:solidFill>
              <a:latin typeface="+mn-lt"/>
            </a:endParaRPr>
          </a:p>
          <a:p>
            <a:pPr marL="285750" indent="-285750" latinLnBrk="1">
              <a:buClr>
                <a:schemeClr val="dk1"/>
              </a:buClr>
              <a:buSzPts val="1800"/>
              <a:buFont typeface="Arial"/>
              <a:buChar char="•"/>
              <a:tabLst>
                <a:tab pos="457200" algn="l"/>
              </a:tabLst>
            </a:pPr>
            <a:r>
              <a:rPr lang="ko-KR" altLang="en-US" sz="1800" dirty="0" err="1">
                <a:solidFill>
                  <a:schemeClr val="dk1"/>
                </a:solidFill>
                <a:latin typeface="+mn-lt"/>
              </a:rPr>
              <a:t>쇼츠</a:t>
            </a:r>
            <a:r>
              <a:rPr lang="ko-KR" altLang="en-US" sz="1800" dirty="0">
                <a:solidFill>
                  <a:schemeClr val="dk1"/>
                </a:solidFill>
                <a:latin typeface="+mn-lt"/>
              </a:rPr>
              <a:t> 키워드 분석을 통한 컨텐츠 제작 키워드 제공</a:t>
            </a:r>
            <a:endParaRPr lang="en-US" altLang="ko-KR" sz="1800" dirty="0">
              <a:solidFill>
                <a:schemeClr val="dk1"/>
              </a:solidFill>
              <a:latin typeface="+mn-lt"/>
            </a:endParaRPr>
          </a:p>
          <a:p>
            <a:pPr marL="285750" indent="-285750" latinLnBrk="1">
              <a:buClr>
                <a:schemeClr val="dk1"/>
              </a:buClr>
              <a:buSzPts val="1800"/>
              <a:buFont typeface="Arial"/>
              <a:buChar char="•"/>
              <a:tabLst>
                <a:tab pos="457200" algn="l"/>
              </a:tabLst>
            </a:pPr>
            <a:r>
              <a:rPr lang="ko-KR" altLang="en-US" sz="1800" dirty="0" err="1">
                <a:solidFill>
                  <a:schemeClr val="dk1"/>
                </a:solidFill>
                <a:latin typeface="+mn-lt"/>
              </a:rPr>
              <a:t>인플루언서</a:t>
            </a:r>
            <a:r>
              <a:rPr lang="ko-KR" altLang="en-US" sz="1800" dirty="0">
                <a:solidFill>
                  <a:schemeClr val="dk1"/>
                </a:solidFill>
                <a:latin typeface="+mn-lt"/>
              </a:rPr>
              <a:t> </a:t>
            </a:r>
            <a:r>
              <a:rPr lang="ko-KR" altLang="en-US" sz="1800" dirty="0" err="1">
                <a:solidFill>
                  <a:schemeClr val="dk1"/>
                </a:solidFill>
                <a:latin typeface="+mn-lt"/>
              </a:rPr>
              <a:t>매칭을</a:t>
            </a:r>
            <a:r>
              <a:rPr lang="ko-KR" altLang="en-US" sz="1800" dirty="0">
                <a:solidFill>
                  <a:schemeClr val="dk1"/>
                </a:solidFill>
                <a:latin typeface="+mn-lt"/>
              </a:rPr>
              <a:t> 통한 </a:t>
            </a:r>
            <a:r>
              <a:rPr lang="ko-KR" altLang="en-US" sz="1800" dirty="0" err="1">
                <a:solidFill>
                  <a:schemeClr val="dk1"/>
                </a:solidFill>
                <a:latin typeface="+mn-lt"/>
              </a:rPr>
              <a:t>인플루언서</a:t>
            </a:r>
            <a:r>
              <a:rPr lang="ko-KR" altLang="en-US" sz="1800" dirty="0">
                <a:solidFill>
                  <a:schemeClr val="dk1"/>
                </a:solidFill>
                <a:latin typeface="+mn-lt"/>
              </a:rPr>
              <a:t> 마케팅 지원</a:t>
            </a:r>
            <a:endParaRPr lang="en-US" altLang="ko-KR" sz="1800" dirty="0">
              <a:solidFill>
                <a:schemeClr val="dk1"/>
              </a:solidFill>
              <a:latin typeface="+mn-lt"/>
            </a:endParaRPr>
          </a:p>
          <a:p>
            <a:pPr marL="285750" indent="-285750" latinLnBrk="1">
              <a:buClr>
                <a:schemeClr val="dk1"/>
              </a:buClr>
              <a:buSzPts val="1800"/>
              <a:buFont typeface="Arial"/>
              <a:buChar char="•"/>
              <a:tabLst>
                <a:tab pos="457200" algn="l"/>
              </a:tabLst>
            </a:pPr>
            <a:r>
              <a:rPr lang="en-US" altLang="ko-KR" sz="1800" dirty="0">
                <a:solidFill>
                  <a:schemeClr val="dk1"/>
                </a:solidFill>
                <a:latin typeface="+mn-lt"/>
              </a:rPr>
              <a:t>Ad-hoc </a:t>
            </a:r>
            <a:r>
              <a:rPr lang="ko-KR" altLang="en-US" sz="1800" dirty="0">
                <a:solidFill>
                  <a:schemeClr val="dk1"/>
                </a:solidFill>
                <a:latin typeface="+mn-lt"/>
              </a:rPr>
              <a:t>마케팅 컨설팅</a:t>
            </a:r>
            <a:endParaRPr lang="en-US" altLang="ko-KR" sz="1800" dirty="0">
              <a:solidFill>
                <a:schemeClr val="dk1"/>
              </a:solidFill>
              <a:latin typeface="+mn-lt"/>
            </a:endParaRPr>
          </a:p>
        </p:txBody>
      </p:sp>
      <p:sp>
        <p:nvSpPr>
          <p:cNvPr id="430" name="Google Shape;430;p65"/>
          <p:cNvSpPr txBox="1"/>
          <p:nvPr/>
        </p:nvSpPr>
        <p:spPr>
          <a:xfrm>
            <a:off x="787225" y="1475650"/>
            <a:ext cx="9478800" cy="4215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altLang="en-US" sz="1800" b="1" dirty="0">
                <a:solidFill>
                  <a:srgbClr val="F2F2F2"/>
                </a:solidFill>
                <a:latin typeface="+mn-lt"/>
                <a:ea typeface="Rod"/>
                <a:cs typeface="Rod"/>
                <a:sym typeface="Rod"/>
              </a:rPr>
              <a:t>제공 서비스 </a:t>
            </a:r>
            <a:endParaRPr sz="1800" b="1" dirty="0">
              <a:solidFill>
                <a:srgbClr val="F2F2F2"/>
              </a:solidFill>
              <a:latin typeface="+mn-lt"/>
              <a:ea typeface="Rod"/>
              <a:cs typeface="Rod"/>
              <a:sym typeface="Rod"/>
            </a:endParaRPr>
          </a:p>
        </p:txBody>
      </p:sp>
      <p:sp>
        <p:nvSpPr>
          <p:cNvPr id="431" name="Google Shape;431;p65"/>
          <p:cNvSpPr/>
          <p:nvPr/>
        </p:nvSpPr>
        <p:spPr>
          <a:xfrm>
            <a:off x="787225" y="4524724"/>
            <a:ext cx="9478800" cy="1943100"/>
          </a:xfrm>
          <a:prstGeom prst="rect">
            <a:avLst/>
          </a:prstGeom>
          <a:solidFill>
            <a:srgbClr val="D8D8D8"/>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ko-KR" sz="1800" dirty="0">
                <a:solidFill>
                  <a:schemeClr val="dk1"/>
                </a:solidFill>
                <a:latin typeface="+mn-lt"/>
                <a:ea typeface="Arial"/>
                <a:cs typeface="Arial"/>
                <a:sym typeface="Arial"/>
              </a:rPr>
              <a:t>국내 + 해외</a:t>
            </a:r>
            <a:r>
              <a:rPr lang="en-US" altLang="ko-KR" sz="1800" dirty="0">
                <a:solidFill>
                  <a:schemeClr val="dk1"/>
                </a:solidFill>
                <a:latin typeface="+mn-lt"/>
                <a:ea typeface="Arial"/>
                <a:cs typeface="Arial"/>
                <a:sym typeface="Arial"/>
              </a:rPr>
              <a:t>(30</a:t>
            </a:r>
            <a:r>
              <a:rPr lang="ko-KR" altLang="en-US" sz="1800" dirty="0">
                <a:solidFill>
                  <a:schemeClr val="dk1"/>
                </a:solidFill>
                <a:latin typeface="+mn-lt"/>
                <a:ea typeface="Arial"/>
                <a:cs typeface="Arial"/>
                <a:sym typeface="Arial"/>
              </a:rPr>
              <a:t>개국</a:t>
            </a:r>
            <a:r>
              <a:rPr lang="en-US" altLang="ko-KR" sz="1800" dirty="0">
                <a:solidFill>
                  <a:schemeClr val="dk1"/>
                </a:solidFill>
                <a:latin typeface="+mn-lt"/>
                <a:ea typeface="Arial"/>
                <a:cs typeface="Arial"/>
                <a:sym typeface="Arial"/>
              </a:rPr>
              <a:t>)</a:t>
            </a:r>
            <a:r>
              <a:rPr lang="ko-KR" sz="1800" dirty="0">
                <a:solidFill>
                  <a:schemeClr val="dk1"/>
                </a:solidFill>
                <a:latin typeface="+mn-lt"/>
                <a:ea typeface="Arial"/>
                <a:cs typeface="Arial"/>
                <a:sym typeface="Arial"/>
              </a:rPr>
              <a:t> 카테고리별 </a:t>
            </a:r>
            <a:r>
              <a:rPr lang="en-US" altLang="ko-KR" sz="1800" dirty="0">
                <a:solidFill>
                  <a:schemeClr val="dk1"/>
                </a:solidFill>
                <a:latin typeface="+mn-lt"/>
                <a:ea typeface="Arial"/>
                <a:cs typeface="Arial"/>
                <a:sym typeface="Arial"/>
              </a:rPr>
              <a:t>Top </a:t>
            </a:r>
            <a:r>
              <a:rPr lang="ko-KR" altLang="en-US" sz="1800" dirty="0">
                <a:solidFill>
                  <a:schemeClr val="dk1"/>
                </a:solidFill>
                <a:latin typeface="+mn-lt"/>
                <a:ea typeface="Arial"/>
                <a:cs typeface="Arial"/>
                <a:sym typeface="Arial"/>
              </a:rPr>
              <a:t>조회수를 보여주는 </a:t>
            </a:r>
            <a:r>
              <a:rPr lang="ko-KR" sz="1800" dirty="0" err="1">
                <a:solidFill>
                  <a:schemeClr val="dk1"/>
                </a:solidFill>
                <a:latin typeface="+mn-lt"/>
                <a:ea typeface="Arial"/>
                <a:cs typeface="Arial"/>
                <a:sym typeface="Arial"/>
              </a:rPr>
              <a:t>쇼츠를</a:t>
            </a:r>
            <a:r>
              <a:rPr lang="ko-KR" sz="1800" dirty="0">
                <a:solidFill>
                  <a:schemeClr val="dk1"/>
                </a:solidFill>
                <a:latin typeface="+mn-lt"/>
                <a:ea typeface="Arial"/>
                <a:cs typeface="Arial"/>
                <a:sym typeface="Arial"/>
              </a:rPr>
              <a:t> 파악하여 </a:t>
            </a:r>
            <a:r>
              <a:rPr lang="ko-KR" sz="1800" dirty="0" err="1">
                <a:solidFill>
                  <a:schemeClr val="dk1"/>
                </a:solidFill>
                <a:latin typeface="+mn-lt"/>
                <a:ea typeface="Arial"/>
                <a:cs typeface="Arial"/>
                <a:sym typeface="Arial"/>
              </a:rPr>
              <a:t>Weekly</a:t>
            </a:r>
            <a:r>
              <a:rPr lang="ko-KR" sz="1800" dirty="0">
                <a:solidFill>
                  <a:schemeClr val="dk1"/>
                </a:solidFill>
                <a:latin typeface="+mn-lt"/>
                <a:ea typeface="Arial"/>
                <a:cs typeface="Arial"/>
                <a:sym typeface="Arial"/>
              </a:rPr>
              <a:t> / </a:t>
            </a:r>
            <a:r>
              <a:rPr lang="ko-KR" sz="1800" dirty="0" err="1">
                <a:solidFill>
                  <a:schemeClr val="dk1"/>
                </a:solidFill>
                <a:latin typeface="+mn-lt"/>
              </a:rPr>
              <a:t>Monthly</a:t>
            </a:r>
            <a:r>
              <a:rPr lang="ko-KR" sz="1800" dirty="0">
                <a:solidFill>
                  <a:schemeClr val="dk1"/>
                </a:solidFill>
                <a:latin typeface="+mn-lt"/>
                <a:ea typeface="Arial"/>
                <a:cs typeface="Arial"/>
                <a:sym typeface="Arial"/>
              </a:rPr>
              <a:t> 리포트 제공</a:t>
            </a:r>
            <a:r>
              <a:rPr lang="en-US" altLang="ko-KR" sz="1800" dirty="0">
                <a:solidFill>
                  <a:schemeClr val="dk1"/>
                </a:solidFill>
                <a:latin typeface="+mn-lt"/>
                <a:ea typeface="Arial"/>
                <a:cs typeface="Arial"/>
                <a:sym typeface="Arial"/>
              </a:rPr>
              <a:t> (</a:t>
            </a:r>
            <a:r>
              <a:rPr lang="ko-KR" altLang="en-US" sz="1800" dirty="0">
                <a:solidFill>
                  <a:schemeClr val="dk1"/>
                </a:solidFill>
                <a:latin typeface="+mn-lt"/>
                <a:ea typeface="Arial"/>
                <a:cs typeface="Arial"/>
                <a:sym typeface="Arial"/>
              </a:rPr>
              <a:t>채널</a:t>
            </a:r>
            <a:r>
              <a:rPr lang="en-US" altLang="ko-KR" sz="1800" dirty="0">
                <a:solidFill>
                  <a:schemeClr val="dk1"/>
                </a:solidFill>
                <a:latin typeface="+mn-lt"/>
                <a:ea typeface="Arial"/>
                <a:cs typeface="Arial"/>
                <a:sym typeface="Arial"/>
              </a:rPr>
              <a:t>, </a:t>
            </a:r>
            <a:r>
              <a:rPr lang="ko-KR" altLang="en-US" sz="1800" dirty="0" err="1">
                <a:solidFill>
                  <a:schemeClr val="dk1"/>
                </a:solidFill>
                <a:latin typeface="+mn-lt"/>
                <a:ea typeface="Arial"/>
                <a:cs typeface="Arial"/>
                <a:sym typeface="Arial"/>
              </a:rPr>
              <a:t>쇼츠</a:t>
            </a:r>
            <a:r>
              <a:rPr lang="ko-KR" altLang="en-US" sz="1800" dirty="0">
                <a:solidFill>
                  <a:schemeClr val="dk1"/>
                </a:solidFill>
                <a:latin typeface="+mn-lt"/>
                <a:ea typeface="Arial"/>
                <a:cs typeface="Arial"/>
                <a:sym typeface="Arial"/>
              </a:rPr>
              <a:t> 데이터</a:t>
            </a:r>
            <a:r>
              <a:rPr lang="en-US" altLang="ko-KR" sz="1800" dirty="0">
                <a:solidFill>
                  <a:schemeClr val="dk1"/>
                </a:solidFill>
                <a:latin typeface="+mn-lt"/>
                <a:ea typeface="Arial"/>
                <a:cs typeface="Arial"/>
                <a:sym typeface="Arial"/>
              </a:rPr>
              <a:t>)</a:t>
            </a:r>
            <a:endParaRPr sz="1800" dirty="0">
              <a:solidFill>
                <a:schemeClr val="dk1"/>
              </a:solidFill>
              <a:latin typeface="+mn-lt"/>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sz="1800" dirty="0">
                <a:solidFill>
                  <a:schemeClr val="dk1"/>
                </a:solidFill>
                <a:latin typeface="+mn-lt"/>
                <a:ea typeface="Arial"/>
                <a:cs typeface="Arial"/>
                <a:sym typeface="Arial"/>
              </a:rPr>
              <a:t>유저의 유튜브 구독자</a:t>
            </a:r>
            <a:r>
              <a:rPr lang="ko-KR" altLang="en-US" sz="1800" dirty="0">
                <a:solidFill>
                  <a:schemeClr val="dk1"/>
                </a:solidFill>
                <a:latin typeface="+mn-lt"/>
                <a:ea typeface="Arial"/>
                <a:cs typeface="Arial"/>
                <a:sym typeface="Arial"/>
              </a:rPr>
              <a:t>수</a:t>
            </a:r>
            <a:r>
              <a:rPr lang="en-US" altLang="ko-KR" sz="1800" dirty="0">
                <a:solidFill>
                  <a:schemeClr val="dk1"/>
                </a:solidFill>
                <a:latin typeface="+mn-lt"/>
                <a:ea typeface="Arial"/>
                <a:cs typeface="Arial"/>
                <a:sym typeface="Arial"/>
              </a:rPr>
              <a:t>/</a:t>
            </a:r>
            <a:r>
              <a:rPr lang="ko-KR" sz="1800" dirty="0" err="1">
                <a:solidFill>
                  <a:schemeClr val="dk1"/>
                </a:solidFill>
                <a:latin typeface="+mn-lt"/>
                <a:ea typeface="Arial"/>
                <a:cs typeface="Arial"/>
                <a:sym typeface="Arial"/>
              </a:rPr>
              <a:t>YouTube</a:t>
            </a:r>
            <a:r>
              <a:rPr lang="ko-KR" sz="1800" dirty="0">
                <a:solidFill>
                  <a:schemeClr val="dk1"/>
                </a:solidFill>
                <a:latin typeface="+mn-lt"/>
                <a:ea typeface="Arial"/>
                <a:cs typeface="Arial"/>
                <a:sym typeface="Arial"/>
              </a:rPr>
              <a:t> 카테고리</a:t>
            </a:r>
            <a:r>
              <a:rPr lang="en-US" altLang="ko-KR" sz="1800" dirty="0">
                <a:solidFill>
                  <a:schemeClr val="dk1"/>
                </a:solidFill>
                <a:latin typeface="+mn-lt"/>
              </a:rPr>
              <a:t>/</a:t>
            </a:r>
            <a:r>
              <a:rPr lang="ko-KR" sz="1800" dirty="0">
                <a:solidFill>
                  <a:schemeClr val="dk1"/>
                </a:solidFill>
                <a:latin typeface="+mn-lt"/>
                <a:ea typeface="Arial"/>
                <a:cs typeface="Arial"/>
                <a:sym typeface="Arial"/>
              </a:rPr>
              <a:t>키워드</a:t>
            </a:r>
            <a:r>
              <a:rPr lang="en-US" altLang="ko-KR" sz="1800" dirty="0">
                <a:solidFill>
                  <a:schemeClr val="dk1"/>
                </a:solidFill>
                <a:latin typeface="+mn-lt"/>
                <a:ea typeface="Arial"/>
                <a:cs typeface="Arial"/>
                <a:sym typeface="Arial"/>
              </a:rPr>
              <a:t> </a:t>
            </a:r>
            <a:r>
              <a:rPr lang="ko-KR" sz="1800" dirty="0">
                <a:solidFill>
                  <a:schemeClr val="dk1"/>
                </a:solidFill>
                <a:latin typeface="+mn-lt"/>
                <a:ea typeface="Arial"/>
                <a:cs typeface="Arial"/>
                <a:sym typeface="Arial"/>
              </a:rPr>
              <a:t>필터링</a:t>
            </a:r>
            <a:r>
              <a:rPr lang="ko-KR" altLang="en-US" sz="1800" dirty="0">
                <a:solidFill>
                  <a:schemeClr val="dk1"/>
                </a:solidFill>
                <a:latin typeface="+mn-lt"/>
              </a:rPr>
              <a:t>을 통해</a:t>
            </a:r>
            <a:r>
              <a:rPr lang="ko-KR" sz="1800" dirty="0">
                <a:solidFill>
                  <a:schemeClr val="dk1"/>
                </a:solidFill>
                <a:latin typeface="+mn-lt"/>
                <a:ea typeface="Arial"/>
                <a:cs typeface="Arial"/>
                <a:sym typeface="Arial"/>
              </a:rPr>
              <a:t> 개인화된 데이터 제공</a:t>
            </a:r>
            <a:endParaRPr lang="en-US" altLang="ko-KR" sz="1800" dirty="0">
              <a:solidFill>
                <a:schemeClr val="dk1"/>
              </a:solidFill>
              <a:latin typeface="+mn-lt"/>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mn-lt"/>
                <a:ea typeface="Arial"/>
                <a:cs typeface="Arial"/>
                <a:sym typeface="Arial"/>
              </a:rPr>
              <a:t>Ad-hoc: </a:t>
            </a:r>
            <a:r>
              <a:rPr lang="ko-KR" altLang="en-US" sz="1800" dirty="0">
                <a:solidFill>
                  <a:schemeClr val="dk1"/>
                </a:solidFill>
                <a:latin typeface="+mn-lt"/>
                <a:ea typeface="Arial"/>
                <a:cs typeface="Arial"/>
                <a:sym typeface="Arial"/>
              </a:rPr>
              <a:t>특정 시장 트렌드 동향 분석 </a:t>
            </a:r>
            <a:r>
              <a:rPr lang="en-US" altLang="ko-KR" sz="1800" dirty="0">
                <a:solidFill>
                  <a:schemeClr val="dk1"/>
                </a:solidFill>
                <a:latin typeface="+mn-lt"/>
                <a:ea typeface="Arial"/>
                <a:cs typeface="Arial"/>
                <a:sym typeface="Arial"/>
              </a:rPr>
              <a:t>etc.</a:t>
            </a:r>
            <a:endParaRPr sz="1800" dirty="0">
              <a:solidFill>
                <a:schemeClr val="dk1"/>
              </a:solidFill>
              <a:latin typeface="+mn-lt"/>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sz="1800" dirty="0">
                <a:solidFill>
                  <a:schemeClr val="dk1"/>
                </a:solidFill>
                <a:latin typeface="+mn-lt"/>
                <a:ea typeface="Arial"/>
                <a:cs typeface="Arial"/>
                <a:sym typeface="Arial"/>
              </a:rPr>
              <a:t>추가 분석을 원하면 </a:t>
            </a:r>
            <a:r>
              <a:rPr lang="ko-KR" sz="1800" dirty="0" err="1">
                <a:solidFill>
                  <a:schemeClr val="dk1"/>
                </a:solidFill>
                <a:latin typeface="+mn-lt"/>
                <a:ea typeface="Arial"/>
                <a:cs typeface="Arial"/>
                <a:sym typeface="Arial"/>
              </a:rPr>
              <a:t>Customize</a:t>
            </a:r>
            <a:r>
              <a:rPr lang="ko-KR" sz="1800" dirty="0">
                <a:solidFill>
                  <a:schemeClr val="dk1"/>
                </a:solidFill>
                <a:latin typeface="+mn-lt"/>
                <a:ea typeface="Arial"/>
                <a:cs typeface="Arial"/>
                <a:sym typeface="Arial"/>
              </a:rPr>
              <a:t> 리포트 요청</a:t>
            </a:r>
            <a:r>
              <a:rPr lang="en-US" altLang="ko-KR" sz="1800" dirty="0">
                <a:solidFill>
                  <a:schemeClr val="dk1"/>
                </a:solidFill>
                <a:latin typeface="+mn-lt"/>
              </a:rPr>
              <a:t> </a:t>
            </a:r>
            <a:r>
              <a:rPr lang="ko-KR" sz="1800" dirty="0">
                <a:solidFill>
                  <a:schemeClr val="dk1"/>
                </a:solidFill>
                <a:latin typeface="+mn-lt"/>
                <a:ea typeface="Arial"/>
                <a:cs typeface="Arial"/>
                <a:sym typeface="Arial"/>
              </a:rPr>
              <a:t> </a:t>
            </a:r>
            <a:r>
              <a:rPr lang="ko-KR" sz="1400" dirty="0">
                <a:solidFill>
                  <a:schemeClr val="lt2"/>
                </a:solidFill>
                <a:latin typeface="+mn-lt"/>
                <a:ea typeface="Arial"/>
                <a:cs typeface="Arial"/>
                <a:sym typeface="Arial"/>
              </a:rPr>
              <a:t>(추가 비용 발생)</a:t>
            </a:r>
            <a:endParaRPr dirty="0">
              <a:latin typeface="+mn-lt"/>
            </a:endParaRPr>
          </a:p>
        </p:txBody>
      </p:sp>
      <p:sp>
        <p:nvSpPr>
          <p:cNvPr id="432" name="Google Shape;432;p65"/>
          <p:cNvSpPr txBox="1"/>
          <p:nvPr/>
        </p:nvSpPr>
        <p:spPr>
          <a:xfrm>
            <a:off x="787225" y="4034470"/>
            <a:ext cx="9478800" cy="4215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altLang="en-US" sz="1800" b="1" dirty="0">
                <a:solidFill>
                  <a:srgbClr val="F2F2F2"/>
                </a:solidFill>
                <a:latin typeface="+mn-lt"/>
              </a:rPr>
              <a:t>서비스 </a:t>
            </a:r>
            <a:r>
              <a:rPr lang="ko-KR" sz="1800" b="1" dirty="0">
                <a:solidFill>
                  <a:srgbClr val="F2F2F2"/>
                </a:solidFill>
                <a:latin typeface="+mn-lt"/>
              </a:rPr>
              <a:t>콘텐츠</a:t>
            </a:r>
            <a:r>
              <a:rPr lang="en-US" altLang="ko-KR" sz="1800" b="1" dirty="0">
                <a:solidFill>
                  <a:srgbClr val="F2F2F2"/>
                </a:solidFill>
                <a:latin typeface="+mn-lt"/>
              </a:rPr>
              <a:t> </a:t>
            </a:r>
            <a:r>
              <a:rPr lang="ko-KR" altLang="en-US" sz="1800" b="1" dirty="0">
                <a:solidFill>
                  <a:srgbClr val="F2F2F2"/>
                </a:solidFill>
                <a:latin typeface="+mn-lt"/>
              </a:rPr>
              <a:t>상세</a:t>
            </a:r>
            <a:r>
              <a:rPr lang="ko-KR" sz="1800" b="1" dirty="0">
                <a:solidFill>
                  <a:srgbClr val="F2F2F2"/>
                </a:solidFill>
                <a:latin typeface="+mn-lt"/>
                <a:ea typeface="Arial"/>
                <a:cs typeface="Arial"/>
                <a:sym typeface="Arial"/>
              </a:rPr>
              <a:t> </a:t>
            </a:r>
            <a:endParaRPr sz="1800" b="1" dirty="0">
              <a:solidFill>
                <a:srgbClr val="F2F2F2"/>
              </a:solidFill>
              <a:latin typeface="+mn-lt"/>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436"/>
        <p:cNvGrpSpPr/>
        <p:nvPr/>
      </p:nvGrpSpPr>
      <p:grpSpPr>
        <a:xfrm>
          <a:off x="0" y="0"/>
          <a:ext cx="0" cy="0"/>
          <a:chOff x="0" y="0"/>
          <a:chExt cx="0" cy="0"/>
        </a:xfrm>
      </p:grpSpPr>
      <p:sp>
        <p:nvSpPr>
          <p:cNvPr id="437" name="Google Shape;437;p66"/>
          <p:cNvSpPr txBox="1"/>
          <p:nvPr/>
        </p:nvSpPr>
        <p:spPr>
          <a:xfrm>
            <a:off x="407988" y="807712"/>
            <a:ext cx="11376000" cy="807600"/>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ko-KR" sz="1867" b="0" i="0" u="none" strike="noStrike" cap="none">
                <a:solidFill>
                  <a:schemeClr val="dk1"/>
                </a:solidFill>
                <a:latin typeface="Arial"/>
                <a:ea typeface="Arial"/>
                <a:cs typeface="Arial"/>
                <a:sym typeface="Arial"/>
              </a:rPr>
              <a:t>YouTuber</a:t>
            </a:r>
            <a:endParaRPr/>
          </a:p>
          <a:p>
            <a:pPr marL="342904" marR="0" lvl="0" indent="-342904" algn="l" rtl="0">
              <a:lnSpc>
                <a:spcPct val="100000"/>
              </a:lnSpc>
              <a:spcBef>
                <a:spcPts val="600"/>
              </a:spcBef>
              <a:spcAft>
                <a:spcPts val="0"/>
              </a:spcAft>
              <a:buClr>
                <a:schemeClr val="dk1"/>
              </a:buClr>
              <a:buSzPts val="1867"/>
              <a:buFont typeface="Noto Sans Symbols"/>
              <a:buChar char="✔"/>
            </a:pPr>
            <a:r>
              <a:rPr lang="ko-KR" sz="1867" b="0" i="0" u="none" strike="noStrike" cap="none">
                <a:solidFill>
                  <a:schemeClr val="dk1"/>
                </a:solidFill>
                <a:latin typeface="Arial"/>
                <a:ea typeface="Arial"/>
                <a:cs typeface="Arial"/>
                <a:sym typeface="Arial"/>
              </a:rPr>
              <a:t>Digital Marketer (TikTok, Instagram Reels .etc)</a:t>
            </a:r>
            <a:endParaRPr sz="1867" b="0" i="0" u="none" strike="noStrike" cap="none">
              <a:solidFill>
                <a:schemeClr val="dk1"/>
              </a:solidFill>
              <a:latin typeface="Arial"/>
              <a:ea typeface="Arial"/>
              <a:cs typeface="Arial"/>
              <a:sym typeface="Arial"/>
            </a:endParaRPr>
          </a:p>
        </p:txBody>
      </p:sp>
      <p:cxnSp>
        <p:nvCxnSpPr>
          <p:cNvPr id="438" name="Google Shape;438;p66"/>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39" name="Google Shape;439;p66"/>
          <p:cNvSpPr txBox="1"/>
          <p:nvPr/>
        </p:nvSpPr>
        <p:spPr>
          <a:xfrm>
            <a:off x="497840" y="299234"/>
            <a:ext cx="11997459" cy="378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a:solidFill>
                  <a:srgbClr val="000000"/>
                </a:solidFill>
                <a:latin typeface="Arial"/>
                <a:ea typeface="Arial"/>
                <a:cs typeface="Arial"/>
                <a:sym typeface="Arial"/>
              </a:rPr>
              <a:t>2</a:t>
            </a:r>
            <a:r>
              <a:rPr lang="ko-KR" sz="2200" b="1" i="0" u="none" strike="noStrike" cap="none">
                <a:solidFill>
                  <a:srgbClr val="000000"/>
                </a:solidFill>
                <a:latin typeface="Arial"/>
                <a:ea typeface="Arial"/>
                <a:cs typeface="Arial"/>
                <a:sym typeface="Arial"/>
              </a:rPr>
              <a:t>. </a:t>
            </a:r>
            <a:r>
              <a:rPr lang="ko-KR" sz="2200" b="1">
                <a:solidFill>
                  <a:srgbClr val="000000"/>
                </a:solidFill>
                <a:latin typeface="Arial"/>
                <a:ea typeface="Arial"/>
                <a:cs typeface="Arial"/>
                <a:sym typeface="Arial"/>
              </a:rPr>
              <a:t>Prospective  Clients (잠재 고객)</a:t>
            </a:r>
            <a:endParaRPr sz="2200" b="1" i="0" u="none" strike="noStrike" cap="none">
              <a:solidFill>
                <a:srgbClr val="0000FF"/>
              </a:solidFill>
              <a:latin typeface="Arial"/>
              <a:ea typeface="Arial"/>
              <a:cs typeface="Arial"/>
              <a:sym typeface="Arial"/>
            </a:endParaRPr>
          </a:p>
        </p:txBody>
      </p:sp>
      <p:sp>
        <p:nvSpPr>
          <p:cNvPr id="440" name="Google Shape;440;p66"/>
          <p:cNvSpPr/>
          <p:nvPr/>
        </p:nvSpPr>
        <p:spPr>
          <a:xfrm>
            <a:off x="508552" y="1724900"/>
            <a:ext cx="9757500" cy="423000"/>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rPr>
              <a:t>Digital Marketing간 Shorts 분석 </a:t>
            </a:r>
            <a:r>
              <a:rPr lang="ko-KR" sz="1800" b="1">
                <a:solidFill>
                  <a:srgbClr val="F2F2F2"/>
                </a:solidFill>
                <a:latin typeface="Arial"/>
                <a:ea typeface="Arial"/>
                <a:cs typeface="Arial"/>
                <a:sym typeface="Arial"/>
              </a:rPr>
              <a:t>필요 이유</a:t>
            </a:r>
            <a:endParaRPr/>
          </a:p>
        </p:txBody>
      </p:sp>
      <p:sp>
        <p:nvSpPr>
          <p:cNvPr id="441" name="Google Shape;441;p66"/>
          <p:cNvSpPr txBox="1"/>
          <p:nvPr/>
        </p:nvSpPr>
        <p:spPr>
          <a:xfrm>
            <a:off x="508550" y="2254825"/>
            <a:ext cx="9757500" cy="2280600"/>
          </a:xfrm>
          <a:prstGeom prst="rect">
            <a:avLst/>
          </a:prstGeom>
          <a:solidFill>
            <a:srgbClr val="D9D9D9"/>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en-US" altLang="ko-KR" sz="1800" dirty="0">
                <a:solidFill>
                  <a:schemeClr val="dk1"/>
                </a:solidFill>
                <a:latin typeface="Arial"/>
                <a:ea typeface="Arial"/>
                <a:cs typeface="Arial"/>
                <a:sym typeface="Arial"/>
              </a:rPr>
              <a:t>YouTube</a:t>
            </a:r>
            <a:r>
              <a:rPr lang="ko-KR" altLang="en-US" sz="1800" dirty="0">
                <a:solidFill>
                  <a:schemeClr val="dk1"/>
                </a:solidFill>
                <a:latin typeface="Arial"/>
                <a:ea typeface="Arial"/>
                <a:cs typeface="Arial"/>
                <a:sym typeface="Arial"/>
              </a:rPr>
              <a:t> </a:t>
            </a:r>
            <a:r>
              <a:rPr lang="en-US" altLang="ko-KR" sz="1800" dirty="0">
                <a:solidFill>
                  <a:schemeClr val="dk1"/>
                </a:solidFill>
                <a:latin typeface="Arial"/>
                <a:ea typeface="Arial"/>
                <a:cs typeface="Arial"/>
                <a:sym typeface="Arial"/>
              </a:rPr>
              <a:t>Shorts</a:t>
            </a:r>
            <a:r>
              <a:rPr lang="ko-KR" altLang="en-US" sz="1800" dirty="0">
                <a:solidFill>
                  <a:schemeClr val="dk1"/>
                </a:solidFill>
                <a:latin typeface="Arial"/>
                <a:ea typeface="Arial"/>
                <a:cs typeface="Arial"/>
                <a:sym typeface="Arial"/>
              </a:rPr>
              <a:t> 트렌드 파악을 통해 신규 컨텐츠 브레인 </a:t>
            </a:r>
            <a:r>
              <a:rPr lang="ko-KR" altLang="en-US" sz="1800" dirty="0" err="1">
                <a:solidFill>
                  <a:schemeClr val="dk1"/>
                </a:solidFill>
                <a:latin typeface="Arial"/>
                <a:ea typeface="Arial"/>
                <a:cs typeface="Arial"/>
                <a:sym typeface="Arial"/>
              </a:rPr>
              <a:t>스토밍을</a:t>
            </a:r>
            <a:r>
              <a:rPr lang="ko-KR" altLang="en-US" sz="1800" dirty="0">
                <a:solidFill>
                  <a:schemeClr val="dk1"/>
                </a:solidFill>
                <a:latin typeface="Arial"/>
                <a:ea typeface="Arial"/>
                <a:cs typeface="Arial"/>
                <a:sym typeface="Arial"/>
              </a:rPr>
              <a:t> 통한 </a:t>
            </a:r>
            <a:r>
              <a:rPr lang="ko-KR" altLang="en-US" sz="1800" dirty="0">
                <a:solidFill>
                  <a:schemeClr val="dk1"/>
                </a:solidFill>
              </a:rPr>
              <a:t>콘</a:t>
            </a:r>
            <a:r>
              <a:rPr lang="ko-KR" altLang="en-US" sz="1800" dirty="0">
                <a:solidFill>
                  <a:schemeClr val="dk1"/>
                </a:solidFill>
                <a:latin typeface="Arial"/>
                <a:ea typeface="Arial"/>
                <a:cs typeface="Arial"/>
                <a:sym typeface="Arial"/>
              </a:rPr>
              <a:t>텐츠 제작 가능</a:t>
            </a:r>
          </a:p>
          <a:p>
            <a:pPr marL="285750" marR="0" lvl="0" indent="-171450" algn="l" rtl="0">
              <a:spcBef>
                <a:spcPts val="0"/>
              </a:spcBef>
              <a:spcAft>
                <a:spcPts val="0"/>
              </a:spcAft>
              <a:buClr>
                <a:schemeClr val="dk1"/>
              </a:buClr>
              <a:buSzPts val="1800"/>
              <a:buFont typeface="Arial"/>
              <a:buNone/>
            </a:pPr>
            <a:endParaRPr lang="ko-KR" altLang="en-US"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현재 컨텐츠 소비자들이 어떤 </a:t>
            </a:r>
            <a:r>
              <a:rPr lang="ko-KR" altLang="en-US" sz="1800" dirty="0" err="1">
                <a:solidFill>
                  <a:schemeClr val="dk1"/>
                </a:solidFill>
                <a:latin typeface="Arial"/>
                <a:ea typeface="Arial"/>
                <a:cs typeface="Arial"/>
                <a:sym typeface="Arial"/>
              </a:rPr>
              <a:t>쇼츠를</a:t>
            </a:r>
            <a:r>
              <a:rPr lang="ko-KR" altLang="en-US" sz="1800" dirty="0">
                <a:solidFill>
                  <a:schemeClr val="dk1"/>
                </a:solidFill>
                <a:latin typeface="Arial"/>
                <a:ea typeface="Arial"/>
                <a:cs typeface="Arial"/>
                <a:sym typeface="Arial"/>
              </a:rPr>
              <a:t> 좋아하고 관심을 갖는지 모니터링</a:t>
            </a:r>
          </a:p>
          <a:p>
            <a:pPr marL="285750" marR="0" lvl="0" indent="-171450" algn="l" rtl="0">
              <a:spcBef>
                <a:spcPts val="0"/>
              </a:spcBef>
              <a:spcAft>
                <a:spcPts val="0"/>
              </a:spcAft>
              <a:buClr>
                <a:schemeClr val="dk1"/>
              </a:buClr>
              <a:buSzPts val="1800"/>
              <a:buFont typeface="Arial"/>
              <a:buNone/>
            </a:pPr>
            <a:endParaRPr lang="ko-KR" altLang="en-US" sz="18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ko-KR" altLang="en-US" sz="1800" dirty="0">
                <a:solidFill>
                  <a:schemeClr val="dk1"/>
                </a:solidFill>
                <a:latin typeface="Arial"/>
                <a:ea typeface="Arial"/>
                <a:cs typeface="Arial"/>
                <a:sym typeface="Arial"/>
              </a:rPr>
              <a:t>국내</a:t>
            </a:r>
            <a:r>
              <a:rPr lang="en-US" altLang="ko-KR" sz="1800" dirty="0">
                <a:solidFill>
                  <a:schemeClr val="dk1"/>
                </a:solidFill>
                <a:latin typeface="Arial"/>
                <a:ea typeface="Arial"/>
                <a:cs typeface="Arial"/>
                <a:sym typeface="Arial"/>
              </a:rPr>
              <a:t>/</a:t>
            </a:r>
            <a:r>
              <a:rPr lang="ko-KR" altLang="en-US" sz="1800" dirty="0">
                <a:solidFill>
                  <a:schemeClr val="dk1"/>
                </a:solidFill>
                <a:latin typeface="Arial"/>
                <a:ea typeface="Arial"/>
                <a:cs typeface="Arial"/>
                <a:sym typeface="Arial"/>
              </a:rPr>
              <a:t>해외 </a:t>
            </a:r>
            <a:r>
              <a:rPr lang="ko-KR" altLang="en-US" sz="1800" dirty="0" err="1">
                <a:solidFill>
                  <a:schemeClr val="dk1"/>
                </a:solidFill>
                <a:latin typeface="Arial"/>
                <a:ea typeface="Arial"/>
                <a:cs typeface="Arial"/>
                <a:sym typeface="Arial"/>
              </a:rPr>
              <a:t>바이럴된</a:t>
            </a:r>
            <a:r>
              <a:rPr lang="ko-KR" altLang="en-US" sz="1800" dirty="0">
                <a:solidFill>
                  <a:schemeClr val="dk1"/>
                </a:solidFill>
                <a:latin typeface="Arial"/>
                <a:ea typeface="Arial"/>
                <a:cs typeface="Arial"/>
                <a:sym typeface="Arial"/>
              </a:rPr>
              <a:t> </a:t>
            </a:r>
            <a:r>
              <a:rPr lang="ko-KR" altLang="en-US" sz="1800" dirty="0" err="1">
                <a:solidFill>
                  <a:schemeClr val="dk1"/>
                </a:solidFill>
                <a:latin typeface="Arial"/>
                <a:ea typeface="Arial"/>
                <a:cs typeface="Arial"/>
                <a:sym typeface="Arial"/>
              </a:rPr>
              <a:t>쇼츠</a:t>
            </a:r>
            <a:r>
              <a:rPr lang="ko-KR" altLang="en-US" sz="1800" dirty="0">
                <a:solidFill>
                  <a:schemeClr val="dk1"/>
                </a:solidFill>
                <a:latin typeface="Arial"/>
                <a:ea typeface="Arial"/>
                <a:cs typeface="Arial"/>
                <a:sym typeface="Arial"/>
              </a:rPr>
              <a:t> 데이터 제공을 통해 경쟁</a:t>
            </a:r>
            <a:r>
              <a:rPr lang="ko-KR" altLang="en-US" sz="1800" dirty="0">
                <a:solidFill>
                  <a:schemeClr val="dk1"/>
                </a:solidFill>
              </a:rPr>
              <a:t>사</a:t>
            </a:r>
            <a:r>
              <a:rPr lang="ko-KR" altLang="en-US" sz="1800" dirty="0">
                <a:solidFill>
                  <a:schemeClr val="dk1"/>
                </a:solidFill>
                <a:latin typeface="Arial"/>
                <a:ea typeface="Arial"/>
                <a:cs typeface="Arial"/>
                <a:sym typeface="Arial"/>
              </a:rPr>
              <a:t>의 </a:t>
            </a:r>
            <a:r>
              <a:rPr lang="ko-KR" altLang="en-US" sz="1800" dirty="0">
                <a:solidFill>
                  <a:schemeClr val="dk1"/>
                </a:solidFill>
              </a:rPr>
              <a:t>인기 콘</a:t>
            </a:r>
            <a:r>
              <a:rPr lang="ko-KR" altLang="en-US" sz="1800" dirty="0">
                <a:solidFill>
                  <a:schemeClr val="dk1"/>
                </a:solidFill>
                <a:latin typeface="Arial"/>
                <a:ea typeface="Arial"/>
                <a:cs typeface="Arial"/>
                <a:sym typeface="Arial"/>
              </a:rPr>
              <a:t>텐츠 파악</a:t>
            </a:r>
          </a:p>
          <a:p>
            <a:pPr marL="0" marR="0" lvl="0" indent="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7"/>
          <p:cNvSpPr txBox="1"/>
          <p:nvPr/>
        </p:nvSpPr>
        <p:spPr>
          <a:xfrm>
            <a:off x="407988" y="807712"/>
            <a:ext cx="11376026" cy="797563"/>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0"/>
              </a:spcBef>
              <a:spcAft>
                <a:spcPts val="0"/>
              </a:spcAft>
              <a:buClr>
                <a:schemeClr val="dk1"/>
              </a:buClr>
              <a:buSzPts val="1867"/>
              <a:buFont typeface="Noto Sans Symbols"/>
              <a:buChar char="✔"/>
            </a:pPr>
            <a:r>
              <a:rPr lang="ko-KR" sz="1867" b="0" i="0" u="none" strike="noStrike" cap="none" dirty="0" err="1">
                <a:solidFill>
                  <a:schemeClr val="dk1"/>
                </a:solidFill>
                <a:latin typeface="Arial"/>
                <a:ea typeface="Arial"/>
                <a:cs typeface="Arial"/>
                <a:sym typeface="Arial"/>
              </a:rPr>
              <a:t>Selenium</a:t>
            </a:r>
            <a:endParaRPr dirty="0"/>
          </a:p>
          <a:p>
            <a:pPr marL="342904" marR="0" lvl="0" indent="-342904" algn="l" rtl="0">
              <a:lnSpc>
                <a:spcPct val="100000"/>
              </a:lnSpc>
              <a:spcBef>
                <a:spcPts val="600"/>
              </a:spcBef>
              <a:spcAft>
                <a:spcPts val="0"/>
              </a:spcAft>
              <a:buClr>
                <a:schemeClr val="dk1"/>
              </a:buClr>
              <a:buSzPts val="1867"/>
              <a:buFont typeface="Noto Sans Symbols"/>
              <a:buChar char="✔"/>
            </a:pPr>
            <a:r>
              <a:rPr lang="en-US" altLang="ko-KR" sz="1867" b="0" i="0" u="none" strike="noStrike" cap="none" dirty="0">
                <a:solidFill>
                  <a:schemeClr val="dk1"/>
                </a:solidFill>
                <a:latin typeface="Arial"/>
                <a:ea typeface="Arial"/>
                <a:cs typeface="Arial"/>
                <a:sym typeface="Arial"/>
              </a:rPr>
              <a:t>AWS: EC2, S3, Lambda, RDS</a:t>
            </a:r>
            <a:endParaRPr sz="1867" b="0" i="0" u="none" strike="noStrike" cap="none" dirty="0">
              <a:solidFill>
                <a:schemeClr val="dk1"/>
              </a:solidFill>
              <a:latin typeface="Arial"/>
              <a:ea typeface="Arial"/>
              <a:cs typeface="Arial"/>
              <a:sym typeface="Arial"/>
            </a:endParaRPr>
          </a:p>
        </p:txBody>
      </p:sp>
      <p:cxnSp>
        <p:nvCxnSpPr>
          <p:cNvPr id="447" name="Google Shape;447;p67"/>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48" name="Google Shape;448;p67"/>
          <p:cNvSpPr txBox="1"/>
          <p:nvPr/>
        </p:nvSpPr>
        <p:spPr>
          <a:xfrm>
            <a:off x="497840" y="299234"/>
            <a:ext cx="11997459" cy="378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a:solidFill>
                  <a:srgbClr val="000000"/>
                </a:solidFill>
                <a:latin typeface="Arial"/>
                <a:ea typeface="Arial"/>
                <a:cs typeface="Arial"/>
                <a:sym typeface="Arial"/>
              </a:rPr>
              <a:t>3. </a:t>
            </a:r>
            <a:r>
              <a:rPr lang="ko-KR" sz="2200" b="1">
                <a:solidFill>
                  <a:srgbClr val="000000"/>
                </a:solidFill>
                <a:latin typeface="Arial"/>
                <a:ea typeface="Arial"/>
                <a:cs typeface="Arial"/>
                <a:sym typeface="Arial"/>
              </a:rPr>
              <a:t>Data Collection Logic (데이터 수집 방안)</a:t>
            </a:r>
            <a:endParaRPr sz="2200" b="1" i="0" u="none" strike="noStrike" cap="none">
              <a:solidFill>
                <a:srgbClr val="0000FF"/>
              </a:solidFill>
              <a:latin typeface="Arial"/>
              <a:ea typeface="Arial"/>
              <a:cs typeface="Arial"/>
              <a:sym typeface="Arial"/>
            </a:endParaRPr>
          </a:p>
        </p:txBody>
      </p:sp>
      <p:sp>
        <p:nvSpPr>
          <p:cNvPr id="449" name="Google Shape;449;p67"/>
          <p:cNvSpPr/>
          <p:nvPr/>
        </p:nvSpPr>
        <p:spPr>
          <a:xfrm>
            <a:off x="523250" y="4816131"/>
            <a:ext cx="4924656" cy="1400304"/>
          </a:xfrm>
          <a:prstGeom prst="homePlate">
            <a:avLst>
              <a:gd name="adj" fmla="val 29758"/>
            </a:avLst>
          </a:prstGeom>
          <a:solidFill>
            <a:srgbClr val="D9D9D9"/>
          </a:solidFill>
          <a:ln w="9525" cap="flat" cmpd="sng">
            <a:solidFill>
              <a:srgbClr val="C4C4CD"/>
            </a:solidFill>
            <a:prstDash val="solid"/>
            <a:round/>
            <a:headEnd type="none" w="sm" len="sm"/>
            <a:tailEnd type="none" w="sm" len="sm"/>
          </a:ln>
        </p:spPr>
        <p:txBody>
          <a:bodyPr spcFirstLastPara="1" wrap="square" lIns="91425" tIns="45700" rIns="91425" bIns="45700" anchor="ctr" anchorCtr="0">
            <a:noAutofit/>
          </a:bodyPr>
          <a:lstStyle/>
          <a:p>
            <a:pPr marL="285750" marR="0" lvl="1" indent="-285750" algn="l" rtl="0">
              <a:spcBef>
                <a:spcPts val="0"/>
              </a:spcBef>
              <a:spcAft>
                <a:spcPts val="0"/>
              </a:spcAft>
              <a:buClr>
                <a:srgbClr val="000000"/>
              </a:buClr>
              <a:buSzPts val="1120"/>
              <a:buFont typeface="Noto Sans Symbols"/>
              <a:buChar char="✔"/>
            </a:pPr>
            <a:r>
              <a:rPr lang="ko-KR" i="0" u="none" strike="noStrike" cap="none" dirty="0" err="1">
                <a:solidFill>
                  <a:srgbClr val="000000"/>
                </a:solidFill>
                <a:latin typeface="Arial"/>
                <a:ea typeface="Arial"/>
                <a:cs typeface="Arial"/>
                <a:sym typeface="Arial"/>
              </a:rPr>
              <a:t>Youtuber.me의</a:t>
            </a:r>
            <a:r>
              <a:rPr lang="ko-KR" i="0" u="none" strike="noStrike" cap="none" dirty="0">
                <a:solidFill>
                  <a:srgbClr val="000000"/>
                </a:solidFill>
                <a:latin typeface="Arial"/>
                <a:ea typeface="Arial"/>
                <a:cs typeface="Arial"/>
                <a:sym typeface="Arial"/>
              </a:rPr>
              <a:t> </a:t>
            </a:r>
            <a:r>
              <a:rPr lang="ko-KR" i="0" u="none" strike="noStrike" cap="none" dirty="0" err="1">
                <a:solidFill>
                  <a:srgbClr val="000000"/>
                </a:solidFill>
                <a:latin typeface="Arial"/>
                <a:ea typeface="Arial"/>
                <a:cs typeface="Arial"/>
                <a:sym typeface="Arial"/>
              </a:rPr>
              <a:t>Ranking</a:t>
            </a:r>
            <a:r>
              <a:rPr lang="ko-KR" i="0" u="none" strike="noStrike" cap="none" dirty="0">
                <a:solidFill>
                  <a:srgbClr val="000000"/>
                </a:solidFill>
                <a:latin typeface="Arial"/>
                <a:ea typeface="Arial"/>
                <a:cs typeface="Arial"/>
                <a:sym typeface="Arial"/>
              </a:rPr>
              <a:t> 채널 수집</a:t>
            </a:r>
            <a:endParaRPr i="0" u="none" strike="noStrike" cap="none" dirty="0">
              <a:solidFill>
                <a:srgbClr val="000000"/>
              </a:solidFill>
              <a:latin typeface="Arial"/>
              <a:ea typeface="Arial"/>
              <a:cs typeface="Arial"/>
              <a:sym typeface="Arial"/>
            </a:endParaRPr>
          </a:p>
          <a:p>
            <a:pPr marL="285750" marR="0" lvl="1" indent="-285750" algn="l" rtl="0">
              <a:spcBef>
                <a:spcPts val="1200"/>
              </a:spcBef>
              <a:spcAft>
                <a:spcPts val="0"/>
              </a:spcAft>
              <a:buClr>
                <a:srgbClr val="000000"/>
              </a:buClr>
              <a:buSzPts val="1120"/>
              <a:buFont typeface="Noto Sans Symbols"/>
              <a:buChar char="✔"/>
            </a:pPr>
            <a:r>
              <a:rPr lang="ko-KR" i="0" u="none" strike="noStrike" cap="none" dirty="0">
                <a:solidFill>
                  <a:srgbClr val="000000"/>
                </a:solidFill>
                <a:latin typeface="Arial"/>
                <a:ea typeface="Arial"/>
                <a:cs typeface="Arial"/>
                <a:sym typeface="Arial"/>
              </a:rPr>
              <a:t>국내 + 해외</a:t>
            </a:r>
            <a:r>
              <a:rPr lang="en-US" altLang="ko-KR" i="0" u="none" strike="noStrike" cap="none" dirty="0">
                <a:solidFill>
                  <a:srgbClr val="000000"/>
                </a:solidFill>
                <a:latin typeface="Arial"/>
                <a:ea typeface="Arial"/>
                <a:cs typeface="Arial"/>
                <a:sym typeface="Arial"/>
              </a:rPr>
              <a:t>(30</a:t>
            </a:r>
            <a:r>
              <a:rPr lang="ko-KR" altLang="en-US" i="0" u="none" strike="noStrike" cap="none" dirty="0">
                <a:solidFill>
                  <a:srgbClr val="000000"/>
                </a:solidFill>
                <a:latin typeface="Arial"/>
                <a:ea typeface="Arial"/>
                <a:cs typeface="Arial"/>
                <a:sym typeface="Arial"/>
              </a:rPr>
              <a:t>개국</a:t>
            </a:r>
            <a:r>
              <a:rPr lang="en-US" altLang="ko-KR" i="0" u="none" strike="noStrike" cap="none" dirty="0">
                <a:solidFill>
                  <a:srgbClr val="000000"/>
                </a:solidFill>
                <a:latin typeface="Arial"/>
                <a:ea typeface="Arial"/>
                <a:cs typeface="Arial"/>
                <a:sym typeface="Arial"/>
              </a:rPr>
              <a:t>)</a:t>
            </a:r>
            <a:r>
              <a:rPr lang="ko-KR" i="0" u="none" strike="noStrike" cap="none" dirty="0">
                <a:solidFill>
                  <a:srgbClr val="000000"/>
                </a:solidFill>
                <a:latin typeface="Arial"/>
                <a:ea typeface="Arial"/>
                <a:cs typeface="Arial"/>
                <a:sym typeface="Arial"/>
              </a:rPr>
              <a:t> 카테고리별</a:t>
            </a:r>
            <a:r>
              <a:rPr lang="en-US" altLang="ko-KR" i="0" u="none" strike="noStrike" cap="none" dirty="0">
                <a:solidFill>
                  <a:srgbClr val="000000"/>
                </a:solidFill>
                <a:latin typeface="Arial"/>
                <a:ea typeface="Arial"/>
                <a:cs typeface="Arial"/>
                <a:sym typeface="Arial"/>
              </a:rPr>
              <a:t>(15</a:t>
            </a:r>
            <a:r>
              <a:rPr lang="ko-KR" altLang="en-US" i="0" u="none" strike="noStrike" cap="none" dirty="0">
                <a:solidFill>
                  <a:srgbClr val="000000"/>
                </a:solidFill>
                <a:latin typeface="Arial"/>
                <a:ea typeface="Arial"/>
                <a:cs typeface="Arial"/>
                <a:sym typeface="Arial"/>
              </a:rPr>
              <a:t>종</a:t>
            </a:r>
            <a:r>
              <a:rPr lang="en-US" altLang="ko-KR" i="0" u="none" strike="noStrike" cap="none" dirty="0">
                <a:solidFill>
                  <a:srgbClr val="000000"/>
                </a:solidFill>
                <a:latin typeface="Arial"/>
                <a:ea typeface="Arial"/>
                <a:cs typeface="Arial"/>
                <a:sym typeface="Arial"/>
              </a:rPr>
              <a:t>)</a:t>
            </a:r>
            <a:r>
              <a:rPr lang="ko-KR" i="0" u="none" strike="noStrike" cap="none" dirty="0">
                <a:solidFill>
                  <a:srgbClr val="000000"/>
                </a:solidFill>
                <a:latin typeface="Arial"/>
                <a:ea typeface="Arial"/>
                <a:cs typeface="Arial"/>
                <a:sym typeface="Arial"/>
              </a:rPr>
              <a:t> 채널 수집</a:t>
            </a:r>
            <a:br>
              <a:rPr lang="ko-KR" i="0" u="none" strike="noStrike" cap="none" dirty="0">
                <a:solidFill>
                  <a:srgbClr val="000000"/>
                </a:solidFill>
                <a:latin typeface="Arial"/>
                <a:ea typeface="Arial"/>
                <a:cs typeface="Arial"/>
                <a:sym typeface="Arial"/>
              </a:rPr>
            </a:br>
            <a:r>
              <a:rPr lang="ko-KR" i="0" u="none" strike="noStrike" cap="none" dirty="0">
                <a:solidFill>
                  <a:srgbClr val="000000"/>
                </a:solidFill>
                <a:latin typeface="Arial"/>
                <a:ea typeface="Arial"/>
                <a:cs typeface="Arial"/>
                <a:sym typeface="Arial"/>
              </a:rPr>
              <a:t>(</a:t>
            </a:r>
            <a:r>
              <a:rPr lang="ko-KR" altLang="en-US" dirty="0"/>
              <a:t>약 </a:t>
            </a:r>
            <a:r>
              <a:rPr lang="en-US" altLang="ko-KR" dirty="0"/>
              <a:t>19</a:t>
            </a:r>
            <a:r>
              <a:rPr lang="ko-KR" altLang="en-US" dirty="0"/>
              <a:t>만 채널 수집</a:t>
            </a:r>
            <a:r>
              <a:rPr lang="ko-KR" i="0" u="none" strike="noStrike" cap="none" dirty="0">
                <a:solidFill>
                  <a:srgbClr val="000000"/>
                </a:solidFill>
                <a:latin typeface="Arial"/>
                <a:ea typeface="Arial"/>
                <a:cs typeface="Arial"/>
                <a:sym typeface="Arial"/>
              </a:rPr>
              <a:t>)</a:t>
            </a:r>
            <a:endParaRPr dirty="0"/>
          </a:p>
          <a:p>
            <a:pPr marL="285750" marR="0" lvl="1" indent="-285750" algn="l" rtl="0">
              <a:spcBef>
                <a:spcPts val="1200"/>
              </a:spcBef>
              <a:spcAft>
                <a:spcPts val="0"/>
              </a:spcAft>
              <a:buClr>
                <a:srgbClr val="000000"/>
              </a:buClr>
              <a:buSzPts val="1120"/>
              <a:buFont typeface="Noto Sans Symbols"/>
              <a:buChar char="✔"/>
            </a:pPr>
            <a:r>
              <a:rPr lang="ko-KR" altLang="en-US" i="0" u="none" strike="noStrike" cap="none" dirty="0">
                <a:solidFill>
                  <a:srgbClr val="000000"/>
                </a:solidFill>
                <a:latin typeface="Arial"/>
                <a:ea typeface="Arial"/>
                <a:cs typeface="Arial"/>
                <a:sym typeface="Arial"/>
              </a:rPr>
              <a:t>데이터</a:t>
            </a:r>
            <a:r>
              <a:rPr lang="en-US" altLang="ko-KR" i="0" u="none" strike="noStrike" cap="none" dirty="0">
                <a:solidFill>
                  <a:srgbClr val="000000"/>
                </a:solidFill>
                <a:latin typeface="Arial"/>
                <a:ea typeface="Arial"/>
                <a:cs typeface="Arial"/>
                <a:sym typeface="Arial"/>
              </a:rPr>
              <a:t>: </a:t>
            </a:r>
            <a:r>
              <a:rPr lang="ko-KR" i="0" u="none" strike="noStrike" cap="none" dirty="0" err="1">
                <a:solidFill>
                  <a:srgbClr val="000000"/>
                </a:solidFill>
                <a:latin typeface="Arial"/>
                <a:ea typeface="Arial"/>
                <a:cs typeface="Arial"/>
                <a:sym typeface="Arial"/>
              </a:rPr>
              <a:t>Channel</a:t>
            </a:r>
            <a:r>
              <a:rPr lang="ko-KR" i="0" u="none" strike="noStrike" cap="none" dirty="0">
                <a:solidFill>
                  <a:srgbClr val="000000"/>
                </a:solidFill>
                <a:latin typeface="Arial"/>
                <a:ea typeface="Arial"/>
                <a:cs typeface="Arial"/>
                <a:sym typeface="Arial"/>
              </a:rPr>
              <a:t> URL/구독자</a:t>
            </a:r>
            <a:r>
              <a:rPr lang="en-US" altLang="ko-KR" i="0" u="none" strike="noStrike" cap="none" dirty="0">
                <a:solidFill>
                  <a:srgbClr val="000000"/>
                </a:solidFill>
                <a:latin typeface="Arial"/>
                <a:ea typeface="Arial"/>
                <a:cs typeface="Arial"/>
                <a:sym typeface="Arial"/>
              </a:rPr>
              <a:t> </a:t>
            </a:r>
            <a:r>
              <a:rPr lang="ko-KR" altLang="en-US" i="0" u="none" strike="noStrike" cap="none" dirty="0">
                <a:solidFill>
                  <a:srgbClr val="000000"/>
                </a:solidFill>
                <a:latin typeface="Arial"/>
                <a:ea typeface="Arial"/>
                <a:cs typeface="Arial"/>
                <a:sym typeface="Arial"/>
              </a:rPr>
              <a:t>수</a:t>
            </a:r>
            <a:r>
              <a:rPr lang="ko-KR" i="0" u="none" strike="noStrike" cap="none" dirty="0">
                <a:solidFill>
                  <a:srgbClr val="000000"/>
                </a:solidFill>
                <a:latin typeface="Arial"/>
                <a:ea typeface="Arial"/>
                <a:cs typeface="Arial"/>
                <a:sym typeface="Arial"/>
              </a:rPr>
              <a:t>/게시 </a:t>
            </a:r>
            <a:r>
              <a:rPr lang="ko-KR" i="0" u="none" strike="noStrike" cap="none" dirty="0" err="1">
                <a:solidFill>
                  <a:srgbClr val="000000"/>
                </a:solidFill>
                <a:latin typeface="Arial"/>
                <a:ea typeface="Arial"/>
                <a:cs typeface="Arial"/>
                <a:sym typeface="Arial"/>
              </a:rPr>
              <a:t>영상수</a:t>
            </a:r>
            <a:r>
              <a:rPr lang="ko-KR" i="0" u="none" strike="noStrike" cap="none" dirty="0">
                <a:solidFill>
                  <a:srgbClr val="000000"/>
                </a:solidFill>
                <a:latin typeface="Arial"/>
                <a:ea typeface="Arial"/>
                <a:cs typeface="Arial"/>
                <a:sym typeface="Arial"/>
              </a:rPr>
              <a:t>/ 채널 게시일 </a:t>
            </a:r>
            <a:endParaRPr i="0" u="none" strike="noStrike" cap="none" dirty="0">
              <a:solidFill>
                <a:srgbClr val="000000"/>
              </a:solidFill>
              <a:latin typeface="Arial"/>
              <a:ea typeface="Arial"/>
              <a:cs typeface="Arial"/>
              <a:sym typeface="Arial"/>
            </a:endParaRPr>
          </a:p>
        </p:txBody>
      </p:sp>
      <p:sp>
        <p:nvSpPr>
          <p:cNvPr id="450" name="Google Shape;450;p67"/>
          <p:cNvSpPr/>
          <p:nvPr/>
        </p:nvSpPr>
        <p:spPr>
          <a:xfrm>
            <a:off x="5785314" y="4816131"/>
            <a:ext cx="5047786" cy="1400304"/>
          </a:xfrm>
          <a:prstGeom prst="homePlate">
            <a:avLst>
              <a:gd name="adj" fmla="val 29758"/>
            </a:avLst>
          </a:prstGeom>
          <a:solidFill>
            <a:srgbClr val="D9D9D9"/>
          </a:solidFill>
          <a:ln w="9525" cap="flat" cmpd="sng">
            <a:solidFill>
              <a:srgbClr val="C4C4CD"/>
            </a:solidFill>
            <a:prstDash val="solid"/>
            <a:round/>
            <a:headEnd type="none" w="sm" len="sm"/>
            <a:tailEnd type="none" w="sm" len="sm"/>
          </a:ln>
        </p:spPr>
        <p:txBody>
          <a:bodyPr spcFirstLastPara="1" wrap="square" lIns="91425" tIns="45700" rIns="91425" bIns="45700" anchor="ctr" anchorCtr="0">
            <a:noAutofit/>
          </a:bodyPr>
          <a:lstStyle/>
          <a:p>
            <a:pPr marL="285750" lvl="1" indent="-285750">
              <a:spcBef>
                <a:spcPts val="0"/>
              </a:spcBef>
              <a:buSzPts val="1120"/>
              <a:buFont typeface="Noto Sans Symbols"/>
              <a:buChar char="✔"/>
            </a:pPr>
            <a:r>
              <a:rPr lang="ko-KR" altLang="en-US" dirty="0"/>
              <a:t>수집한 </a:t>
            </a:r>
            <a:r>
              <a:rPr lang="en-US" altLang="ko-KR" dirty="0" err="1"/>
              <a:t>Channel</a:t>
            </a:r>
            <a:r>
              <a:rPr lang="ko-KR" altLang="en-US" dirty="0"/>
              <a:t> </a:t>
            </a:r>
            <a:r>
              <a:rPr lang="en-US" altLang="ko-KR" dirty="0" err="1"/>
              <a:t>URL</a:t>
            </a:r>
            <a:r>
              <a:rPr lang="ko-KR" altLang="en-US" dirty="0" err="1"/>
              <a:t>을</a:t>
            </a:r>
            <a:r>
              <a:rPr lang="ko-KR" altLang="en-US" dirty="0"/>
              <a:t> </a:t>
            </a:r>
            <a:r>
              <a:rPr lang="en-US" altLang="ko-KR" dirty="0" err="1"/>
              <a:t>Selenium</a:t>
            </a:r>
            <a:r>
              <a:rPr lang="ko-KR" altLang="en-US" dirty="0"/>
              <a:t>을 통해 </a:t>
            </a:r>
            <a:r>
              <a:rPr lang="en-US" altLang="ko-KR" dirty="0"/>
              <a:t>daily</a:t>
            </a:r>
            <a:r>
              <a:rPr lang="ko-KR" altLang="en-US" dirty="0"/>
              <a:t> 수집</a:t>
            </a:r>
            <a:endParaRPr lang="en-US" altLang="ko-KR" dirty="0"/>
          </a:p>
          <a:p>
            <a:pPr marL="285750" lvl="1" indent="-285750">
              <a:spcBef>
                <a:spcPts val="0"/>
              </a:spcBef>
              <a:buSzPts val="1120"/>
              <a:buFont typeface="Noto Sans Symbols"/>
              <a:buChar char="✔"/>
            </a:pPr>
            <a:r>
              <a:rPr lang="ko-KR" altLang="en-US" dirty="0"/>
              <a:t>수집 </a:t>
            </a:r>
            <a:r>
              <a:rPr lang="ko-KR" altLang="en-US" dirty="0" err="1"/>
              <a:t>진행시</a:t>
            </a:r>
            <a:r>
              <a:rPr lang="ko-KR" altLang="en-US" dirty="0"/>
              <a:t> </a:t>
            </a:r>
            <a:r>
              <a:rPr lang="en-US" altLang="ko-KR" dirty="0"/>
              <a:t>AWS</a:t>
            </a:r>
            <a:r>
              <a:rPr lang="ko-KR" altLang="en-US" dirty="0"/>
              <a:t> </a:t>
            </a:r>
            <a:r>
              <a:rPr lang="en-US" altLang="ko-KR" dirty="0"/>
              <a:t>EC2</a:t>
            </a:r>
            <a:r>
              <a:rPr lang="ko-KR" altLang="en-US" dirty="0"/>
              <a:t>를 통해 여러 </a:t>
            </a:r>
            <a:r>
              <a:rPr lang="en-US" altLang="ko-KR" dirty="0"/>
              <a:t>Region</a:t>
            </a:r>
            <a:r>
              <a:rPr lang="ko-KR" altLang="en-US" dirty="0"/>
              <a:t>별 수집</a:t>
            </a:r>
            <a:endParaRPr dirty="0"/>
          </a:p>
          <a:p>
            <a:pPr marL="285750" lvl="1" indent="-285750">
              <a:spcBef>
                <a:spcPts val="1200"/>
              </a:spcBef>
              <a:buSzPts val="1120"/>
              <a:buFont typeface="Noto Sans Symbols"/>
              <a:buChar char="✔"/>
            </a:pPr>
            <a:r>
              <a:rPr lang="ko-KR" altLang="en-US" dirty="0"/>
              <a:t>데이터</a:t>
            </a:r>
            <a:r>
              <a:rPr lang="en-US" altLang="ko-KR" dirty="0"/>
              <a:t>: </a:t>
            </a:r>
            <a:r>
              <a:rPr lang="ko-KR" altLang="en-US" dirty="0" err="1"/>
              <a:t>쇼츠명</a:t>
            </a:r>
            <a:r>
              <a:rPr lang="en-US" altLang="ko-KR" dirty="0"/>
              <a:t>/</a:t>
            </a:r>
            <a:r>
              <a:rPr lang="ko-KR" altLang="en-US" dirty="0"/>
              <a:t>출시 날짜</a:t>
            </a:r>
            <a:r>
              <a:rPr lang="en-US" altLang="ko-KR" dirty="0"/>
              <a:t>/</a:t>
            </a:r>
            <a:r>
              <a:rPr lang="ko-KR" altLang="en-US" dirty="0" err="1"/>
              <a:t>쇼츠</a:t>
            </a:r>
            <a:r>
              <a:rPr lang="ko-KR" altLang="en-US" dirty="0"/>
              <a:t> 설명</a:t>
            </a:r>
            <a:r>
              <a:rPr lang="en-US" altLang="ko-KR" dirty="0"/>
              <a:t>/</a:t>
            </a:r>
            <a:r>
              <a:rPr lang="ko-KR" altLang="en-US" dirty="0"/>
              <a:t>조회수</a:t>
            </a:r>
            <a:r>
              <a:rPr lang="en-US" altLang="ko-KR" dirty="0"/>
              <a:t>/</a:t>
            </a:r>
            <a:r>
              <a:rPr lang="en-US" altLang="ko-KR" dirty="0" err="1"/>
              <a:t>like</a:t>
            </a:r>
            <a:r>
              <a:rPr lang="ko-KR" altLang="en-US" dirty="0" err="1"/>
              <a:t>수</a:t>
            </a:r>
            <a:endParaRPr dirty="0"/>
          </a:p>
        </p:txBody>
      </p:sp>
      <p:sp>
        <p:nvSpPr>
          <p:cNvPr id="454" name="Google Shape;454;p67"/>
          <p:cNvSpPr/>
          <p:nvPr/>
        </p:nvSpPr>
        <p:spPr>
          <a:xfrm>
            <a:off x="523238" y="4458539"/>
            <a:ext cx="4493261" cy="317785"/>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dirty="0" err="1">
                <a:solidFill>
                  <a:srgbClr val="F2F2F2"/>
                </a:solidFill>
                <a:latin typeface="Arial"/>
                <a:ea typeface="Arial"/>
                <a:cs typeface="Arial"/>
                <a:sym typeface="Arial"/>
              </a:rPr>
              <a:t>YouTube</a:t>
            </a:r>
            <a:r>
              <a:rPr lang="ko-KR" sz="1800" b="1" dirty="0">
                <a:solidFill>
                  <a:srgbClr val="F2F2F2"/>
                </a:solidFill>
                <a:latin typeface="Arial"/>
                <a:ea typeface="Arial"/>
                <a:cs typeface="Arial"/>
                <a:sym typeface="Arial"/>
              </a:rPr>
              <a:t> 채널 데이터 수집 방안</a:t>
            </a:r>
            <a:endParaRPr sz="1800" b="1" dirty="0">
              <a:solidFill>
                <a:srgbClr val="F2F2F2"/>
              </a:solidFill>
              <a:latin typeface="Arial"/>
              <a:ea typeface="Arial"/>
              <a:cs typeface="Arial"/>
              <a:sym typeface="Arial"/>
            </a:endParaRPr>
          </a:p>
        </p:txBody>
      </p:sp>
      <p:sp>
        <p:nvSpPr>
          <p:cNvPr id="455" name="Google Shape;455;p67"/>
          <p:cNvSpPr/>
          <p:nvPr/>
        </p:nvSpPr>
        <p:spPr>
          <a:xfrm>
            <a:off x="5785307" y="4472691"/>
            <a:ext cx="4621890" cy="303633"/>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a:solidFill>
                  <a:srgbClr val="F2F2F2"/>
                </a:solidFill>
                <a:latin typeface="Arial"/>
                <a:ea typeface="Arial"/>
                <a:cs typeface="Arial"/>
                <a:sym typeface="Arial"/>
              </a:rPr>
              <a:t>YouTube Shorts 데이터 수집방안</a:t>
            </a:r>
            <a:endParaRPr sz="1800" b="1">
              <a:solidFill>
                <a:srgbClr val="F2F2F2"/>
              </a:solidFill>
              <a:latin typeface="Arial"/>
              <a:ea typeface="Arial"/>
              <a:cs typeface="Arial"/>
              <a:sym typeface="Arial"/>
            </a:endParaRPr>
          </a:p>
        </p:txBody>
      </p:sp>
      <p:grpSp>
        <p:nvGrpSpPr>
          <p:cNvPr id="9" name="그룹 8">
            <a:extLst>
              <a:ext uri="{FF2B5EF4-FFF2-40B4-BE49-F238E27FC236}">
                <a16:creationId xmlns:a16="http://schemas.microsoft.com/office/drawing/2014/main" id="{0BBEEE7F-8124-4E95-A484-FFA448485A2E}"/>
              </a:ext>
            </a:extLst>
          </p:cNvPr>
          <p:cNvGrpSpPr/>
          <p:nvPr/>
        </p:nvGrpSpPr>
        <p:grpSpPr>
          <a:xfrm>
            <a:off x="523239" y="1645082"/>
            <a:ext cx="9883958" cy="2781775"/>
            <a:chOff x="523239" y="1645082"/>
            <a:chExt cx="9369215" cy="2781775"/>
          </a:xfrm>
        </p:grpSpPr>
        <p:sp>
          <p:nvSpPr>
            <p:cNvPr id="451" name="Google Shape;451;p67"/>
            <p:cNvSpPr/>
            <p:nvPr/>
          </p:nvSpPr>
          <p:spPr>
            <a:xfrm>
              <a:off x="523239" y="1645082"/>
              <a:ext cx="9369215" cy="317785"/>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ko-KR" sz="1800" b="1" dirty="0">
                  <a:solidFill>
                    <a:srgbClr val="F2F2F2"/>
                  </a:solidFill>
                  <a:latin typeface="Arial"/>
                  <a:ea typeface="Arial"/>
                  <a:cs typeface="Arial"/>
                  <a:sym typeface="Arial"/>
                </a:rPr>
                <a:t>상세 </a:t>
              </a:r>
              <a:r>
                <a:rPr lang="ko-KR" sz="1800" b="1" dirty="0" err="1">
                  <a:solidFill>
                    <a:srgbClr val="F2F2F2"/>
                  </a:solidFill>
                  <a:latin typeface="Arial"/>
                  <a:ea typeface="Arial"/>
                  <a:cs typeface="Arial"/>
                  <a:sym typeface="Arial"/>
                </a:rPr>
                <a:t>YouTube</a:t>
              </a:r>
              <a:r>
                <a:rPr lang="ko-KR" sz="1800" b="1" dirty="0">
                  <a:solidFill>
                    <a:srgbClr val="F2F2F2"/>
                  </a:solidFill>
                  <a:latin typeface="Arial"/>
                  <a:ea typeface="Arial"/>
                  <a:cs typeface="Arial"/>
                  <a:sym typeface="Arial"/>
                </a:rPr>
                <a:t> 데이터 수집 </a:t>
              </a:r>
              <a:r>
                <a:rPr lang="ko-KR" altLang="en-US" sz="1800" b="1" dirty="0">
                  <a:solidFill>
                    <a:srgbClr val="F2F2F2"/>
                  </a:solidFill>
                  <a:latin typeface="Arial"/>
                  <a:ea typeface="Arial"/>
                  <a:cs typeface="Arial"/>
                  <a:sym typeface="Arial"/>
                </a:rPr>
                <a:t>구조</a:t>
              </a:r>
              <a:endParaRPr sz="1800" b="1" dirty="0">
                <a:solidFill>
                  <a:srgbClr val="F2F2F2"/>
                </a:solidFill>
                <a:latin typeface="Arial"/>
                <a:ea typeface="Arial"/>
                <a:cs typeface="Arial"/>
                <a:sym typeface="Arial"/>
              </a:endParaRPr>
            </a:p>
          </p:txBody>
        </p:sp>
        <p:pic>
          <p:nvPicPr>
            <p:cNvPr id="7" name="그림 6">
              <a:extLst>
                <a:ext uri="{FF2B5EF4-FFF2-40B4-BE49-F238E27FC236}">
                  <a16:creationId xmlns:a16="http://schemas.microsoft.com/office/drawing/2014/main" id="{BEC6BA32-5072-E006-32B4-4CB6AAACA86C}"/>
                </a:ext>
              </a:extLst>
            </p:cNvPr>
            <p:cNvPicPr>
              <a:picLocks noChangeAspect="1"/>
            </p:cNvPicPr>
            <p:nvPr/>
          </p:nvPicPr>
          <p:blipFill>
            <a:blip r:embed="rId3"/>
            <a:stretch>
              <a:fillRect/>
            </a:stretch>
          </p:blipFill>
          <p:spPr>
            <a:xfrm>
              <a:off x="523239" y="1994549"/>
              <a:ext cx="9369215" cy="2432308"/>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474"/>
        <p:cNvGrpSpPr/>
        <p:nvPr/>
      </p:nvGrpSpPr>
      <p:grpSpPr>
        <a:xfrm>
          <a:off x="0" y="0"/>
          <a:ext cx="0" cy="0"/>
          <a:chOff x="0" y="0"/>
          <a:chExt cx="0" cy="0"/>
        </a:xfrm>
      </p:grpSpPr>
      <p:sp>
        <p:nvSpPr>
          <p:cNvPr id="475" name="Google Shape;475;p68"/>
          <p:cNvSpPr txBox="1"/>
          <p:nvPr/>
        </p:nvSpPr>
        <p:spPr>
          <a:xfrm>
            <a:off x="407988" y="807712"/>
            <a:ext cx="11376026" cy="797563"/>
          </a:xfrm>
          <a:prstGeom prst="rect">
            <a:avLst/>
          </a:prstGeom>
          <a:noFill/>
          <a:ln>
            <a:noFill/>
          </a:ln>
        </p:spPr>
        <p:txBody>
          <a:bodyPr spcFirstLastPara="1" wrap="square" lIns="91425" tIns="45700" rIns="91425" bIns="45700" anchor="t" anchorCtr="0">
            <a:noAutofit/>
          </a:bodyPr>
          <a:lstStyle/>
          <a:p>
            <a:pPr marL="342904" marR="0" lvl="0" indent="-342904" algn="l" rtl="0">
              <a:lnSpc>
                <a:spcPct val="100000"/>
              </a:lnSpc>
              <a:spcBef>
                <a:spcPts val="600"/>
              </a:spcBef>
              <a:spcAft>
                <a:spcPts val="0"/>
              </a:spcAft>
              <a:buClr>
                <a:schemeClr val="dk1"/>
              </a:buClr>
              <a:buSzPts val="1867"/>
              <a:buFont typeface="Noto Sans Symbols"/>
              <a:buChar char="✔"/>
            </a:pPr>
            <a:r>
              <a:rPr lang="ko-KR" sz="1867" b="0" i="0" u="none" strike="noStrike" cap="none">
                <a:solidFill>
                  <a:schemeClr val="dk1"/>
                </a:solidFill>
                <a:latin typeface="Arial"/>
                <a:ea typeface="Arial"/>
                <a:cs typeface="Arial"/>
                <a:sym typeface="Arial"/>
              </a:rPr>
              <a:t>유료 구독 정도에 따라 제공하는 데이터 차이 존재 (Standard, Advanced)</a:t>
            </a:r>
            <a:endParaRPr/>
          </a:p>
        </p:txBody>
      </p:sp>
      <p:cxnSp>
        <p:nvCxnSpPr>
          <p:cNvPr id="476" name="Google Shape;476;p68"/>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477" name="Google Shape;477;p68"/>
          <p:cNvSpPr txBox="1"/>
          <p:nvPr/>
        </p:nvSpPr>
        <p:spPr>
          <a:xfrm>
            <a:off x="497840" y="299234"/>
            <a:ext cx="11997459" cy="378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a:solidFill>
                  <a:srgbClr val="000000"/>
                </a:solidFill>
                <a:latin typeface="Arial"/>
                <a:ea typeface="Arial"/>
                <a:cs typeface="Arial"/>
                <a:sym typeface="Arial"/>
              </a:rPr>
              <a:t>4</a:t>
            </a:r>
            <a:r>
              <a:rPr lang="ko-KR" sz="2200" b="1" i="0" u="none" strike="noStrike" cap="none">
                <a:solidFill>
                  <a:srgbClr val="000000"/>
                </a:solidFill>
                <a:latin typeface="Arial"/>
                <a:ea typeface="Arial"/>
                <a:cs typeface="Arial"/>
                <a:sym typeface="Arial"/>
              </a:rPr>
              <a:t>. </a:t>
            </a:r>
            <a:r>
              <a:rPr lang="ko-KR" sz="2200" b="1">
                <a:solidFill>
                  <a:srgbClr val="000000"/>
                </a:solidFill>
                <a:latin typeface="Arial"/>
                <a:ea typeface="Arial"/>
                <a:cs typeface="Arial"/>
                <a:sym typeface="Arial"/>
              </a:rPr>
              <a:t>Report Provided Data (리포트 제공 제이터)</a:t>
            </a:r>
            <a:endParaRPr sz="2200" b="1" i="0" u="none" strike="noStrike" cap="none">
              <a:solidFill>
                <a:srgbClr val="0000FF"/>
              </a:solidFill>
              <a:latin typeface="Arial"/>
              <a:ea typeface="Arial"/>
              <a:cs typeface="Arial"/>
              <a:sym typeface="Arial"/>
            </a:endParaRPr>
          </a:p>
        </p:txBody>
      </p:sp>
      <p:graphicFrame>
        <p:nvGraphicFramePr>
          <p:cNvPr id="478" name="Google Shape;478;p68"/>
          <p:cNvGraphicFramePr/>
          <p:nvPr/>
        </p:nvGraphicFramePr>
        <p:xfrm>
          <a:off x="837621" y="3169227"/>
          <a:ext cx="9423925" cy="2446065"/>
        </p:xfrm>
        <a:graphic>
          <a:graphicData uri="http://schemas.openxmlformats.org/drawingml/2006/table">
            <a:tbl>
              <a:tblPr>
                <a:noFill/>
                <a:tableStyleId>{CCB729D8-2CBF-41DC-A7E3-2300B221B5AC}</a:tableStyleId>
              </a:tblPr>
              <a:tblGrid>
                <a:gridCol w="785925">
                  <a:extLst>
                    <a:ext uri="{9D8B030D-6E8A-4147-A177-3AD203B41FA5}">
                      <a16:colId xmlns:a16="http://schemas.microsoft.com/office/drawing/2014/main" val="20000"/>
                    </a:ext>
                  </a:extLst>
                </a:gridCol>
                <a:gridCol w="8638000">
                  <a:extLst>
                    <a:ext uri="{9D8B030D-6E8A-4147-A177-3AD203B41FA5}">
                      <a16:colId xmlns:a16="http://schemas.microsoft.com/office/drawing/2014/main" val="20001"/>
                    </a:ext>
                  </a:extLst>
                </a:gridCol>
              </a:tblGrid>
              <a:tr h="166950">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1" i="0" u="none" strike="noStrike" cap="none">
                          <a:solidFill>
                            <a:srgbClr val="000000"/>
                          </a:solidFill>
                          <a:latin typeface="Malgun Gothic"/>
                          <a:ea typeface="Malgun Gothic"/>
                          <a:cs typeface="Malgun Gothic"/>
                          <a:sym typeface="Malgun Gothic"/>
                        </a:rPr>
                        <a:t>분류</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1" i="0" u="none" strike="noStrike" cap="none">
                          <a:solidFill>
                            <a:srgbClr val="000000"/>
                          </a:solidFill>
                          <a:latin typeface="Malgun Gothic"/>
                          <a:ea typeface="Malgun Gothic"/>
                          <a:cs typeface="Malgun Gothic"/>
                          <a:sym typeface="Malgun Gothic"/>
                        </a:rPr>
                        <a:t>컨텐츠</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extLst>
                  <a:ext uri="{0D108BD9-81ED-4DB2-BD59-A6C34878D82A}">
                    <a16:rowId xmlns:a16="http://schemas.microsoft.com/office/drawing/2014/main" val="10000"/>
                  </a:ext>
                </a:extLst>
              </a:tr>
              <a:tr h="274325">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국내</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유튜브 채널  Followers 기준 별 경쟁사 쇼츠 Top 20 쇼츠</a:t>
                      </a:r>
                      <a:endParaRPr sz="1600" b="0" i="0" u="none" strike="noStrike" cap="none">
                        <a:solidFill>
                          <a:srgbClr val="000000"/>
                        </a:solidFill>
                        <a:latin typeface="Malgun Gothic"/>
                        <a:ea typeface="Malgun Gothic"/>
                        <a:cs typeface="Malgun Gothic"/>
                        <a:sym typeface="Malgun Gothic"/>
                      </a:endParaRPr>
                    </a:p>
                  </a:txBody>
                  <a:tcPr marL="108000"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4325">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국내</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해당 Top20 유튜브의 구독자 증가량 제공</a:t>
                      </a:r>
                      <a:endParaRPr sz="1600"/>
                    </a:p>
                  </a:txBody>
                  <a:tcPr marL="108000"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4325">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해외</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유튜브 채널 카테고리 별 Global Top 20 쇼츠 제공 및 구독자 증가량 제공</a:t>
                      </a:r>
                      <a:endParaRPr sz="1600"/>
                    </a:p>
                  </a:txBody>
                  <a:tcPr marL="108000"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4325">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해외</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Followers 기준 별 해외 경쟁사 쇼츠 Top 20 제공</a:t>
                      </a:r>
                      <a:endParaRPr sz="1600"/>
                    </a:p>
                  </a:txBody>
                  <a:tcPr marL="108000"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74325">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해외</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전세계 유튜버 Top100에 대한 모니터링 shorts 제공</a:t>
                      </a:r>
                      <a:endParaRPr sz="1600"/>
                    </a:p>
                  </a:txBody>
                  <a:tcPr marL="108000"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74325">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해외</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카테고리별 Top100 채널 shorts 제공</a:t>
                      </a:r>
                      <a:endParaRPr sz="1600"/>
                    </a:p>
                  </a:txBody>
                  <a:tcPr marL="108000"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74325">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국/해</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비슷한 쇼츠에 대한 개인적인 생각을 3가지 포인트로 요약하여 제공</a:t>
                      </a:r>
                      <a:endParaRPr sz="1600"/>
                    </a:p>
                  </a:txBody>
                  <a:tcPr marL="108000"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74325">
                <a:tc>
                  <a:txBody>
                    <a:bodyPr/>
                    <a:lstStyle/>
                    <a:p>
                      <a:pPr marL="0" marR="0" lvl="0" indent="0" algn="ctr" rtl="0">
                        <a:lnSpc>
                          <a:spcPct val="100000"/>
                        </a:lnSpc>
                        <a:spcBef>
                          <a:spcPts val="0"/>
                        </a:spcBef>
                        <a:spcAft>
                          <a:spcPts val="0"/>
                        </a:spcAft>
                        <a:buClr>
                          <a:srgbClr val="000000"/>
                        </a:buClr>
                        <a:buSzPts val="1400"/>
                        <a:buFont typeface="Malgun Gothic"/>
                        <a:buNone/>
                      </a:pPr>
                      <a:r>
                        <a:rPr lang="ko-KR" sz="1600" b="0" i="0" u="none" strike="noStrike" cap="none">
                          <a:solidFill>
                            <a:srgbClr val="000000"/>
                          </a:solidFill>
                          <a:latin typeface="Malgun Gothic"/>
                          <a:ea typeface="Malgun Gothic"/>
                          <a:cs typeface="Malgun Gothic"/>
                          <a:sym typeface="Malgun Gothic"/>
                        </a:rPr>
                        <a:t>국/해</a:t>
                      </a:r>
                      <a:endParaRPr sz="1600"/>
                    </a:p>
                  </a:txBody>
                  <a:tcPr marL="7625"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Malgun Gothic"/>
                        <a:buNone/>
                      </a:pPr>
                      <a:r>
                        <a:rPr lang="ko-KR" sz="1600" b="0" i="0" u="none" strike="noStrike" cap="none" dirty="0">
                          <a:solidFill>
                            <a:srgbClr val="000000"/>
                          </a:solidFill>
                          <a:latin typeface="Malgun Gothic"/>
                          <a:ea typeface="Malgun Gothic"/>
                          <a:cs typeface="Malgun Gothic"/>
                          <a:sym typeface="Malgun Gothic"/>
                        </a:rPr>
                        <a:t>키워드를 받아 관련된 채널 세분화를 통해 경쟁</a:t>
                      </a:r>
                      <a:r>
                        <a:rPr lang="ko-KR" sz="1600" dirty="0">
                          <a:latin typeface="Malgun Gothic"/>
                          <a:ea typeface="Malgun Gothic"/>
                          <a:cs typeface="Malgun Gothic"/>
                          <a:sym typeface="Malgun Gothic"/>
                        </a:rPr>
                        <a:t>사</a:t>
                      </a:r>
                      <a:r>
                        <a:rPr lang="ko-KR" sz="1600" b="0" i="0" u="none" strike="noStrike" cap="none" dirty="0">
                          <a:solidFill>
                            <a:srgbClr val="000000"/>
                          </a:solidFill>
                          <a:latin typeface="Malgun Gothic"/>
                          <a:ea typeface="Malgun Gothic"/>
                          <a:cs typeface="Malgun Gothic"/>
                          <a:sym typeface="Malgun Gothic"/>
                        </a:rPr>
                        <a:t> 채널 발굴 및 구체화</a:t>
                      </a:r>
                      <a:endParaRPr sz="1600" dirty="0"/>
                    </a:p>
                  </a:txBody>
                  <a:tcPr marL="108000" marR="7625" marT="76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479" name="Google Shape;479;p68"/>
          <p:cNvSpPr txBox="1"/>
          <p:nvPr/>
        </p:nvSpPr>
        <p:spPr>
          <a:xfrm>
            <a:off x="837628" y="2774950"/>
            <a:ext cx="3220500" cy="457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ko-KR" sz="1600" b="1" dirty="0">
                <a:solidFill>
                  <a:schemeClr val="dk1"/>
                </a:solidFill>
                <a:latin typeface="Arial"/>
                <a:ea typeface="Arial"/>
                <a:cs typeface="Arial"/>
                <a:sym typeface="Arial"/>
              </a:rPr>
              <a:t>&lt;유료 데이터 </a:t>
            </a:r>
            <a:r>
              <a:rPr lang="ko-KR" sz="1200" b="1" dirty="0">
                <a:solidFill>
                  <a:schemeClr val="dk1"/>
                </a:solidFill>
                <a:latin typeface="Arial"/>
                <a:ea typeface="Arial"/>
                <a:cs typeface="Arial"/>
                <a:sym typeface="Arial"/>
              </a:rPr>
              <a:t>(금액에 따라 데이터 상이)</a:t>
            </a:r>
            <a:r>
              <a:rPr lang="ko-KR" sz="1600" b="1" dirty="0">
                <a:solidFill>
                  <a:schemeClr val="dk1"/>
                </a:solidFill>
                <a:latin typeface="Arial"/>
                <a:ea typeface="Arial"/>
                <a:cs typeface="Arial"/>
                <a:sym typeface="Arial"/>
              </a:rPr>
              <a:t>&gt;</a:t>
            </a:r>
            <a:endParaRPr sz="1600" b="1"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6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5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7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igital Marketing Group">
  <a:themeElements>
    <a:clrScheme name="SLCC">
      <a:dk1>
        <a:srgbClr val="000000"/>
      </a:dk1>
      <a:lt1>
        <a:srgbClr val="FFFFFF"/>
      </a:lt1>
      <a:dk2>
        <a:srgbClr val="1428A0"/>
      </a:dk2>
      <a:lt2>
        <a:srgbClr val="6E6969"/>
      </a:lt2>
      <a:accent1>
        <a:srgbClr val="0077C8"/>
      </a:accent1>
      <a:accent2>
        <a:srgbClr val="00B2E3"/>
      </a:accent2>
      <a:accent3>
        <a:srgbClr val="00C3B2"/>
      </a:accent3>
      <a:accent4>
        <a:srgbClr val="97D653"/>
      </a:accent4>
      <a:accent5>
        <a:srgbClr val="FFB546"/>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EY_regular_presentation_2010">
  <a:themeElements>
    <a:clrScheme name="Custom 2">
      <a:dk1>
        <a:srgbClr val="000000"/>
      </a:dk1>
      <a:lt1>
        <a:srgbClr val="646464"/>
      </a:lt1>
      <a:dk2>
        <a:srgbClr val="FFFFFF"/>
      </a:dk2>
      <a:lt2>
        <a:srgbClr val="646464"/>
      </a:lt2>
      <a:accent1>
        <a:srgbClr val="808080"/>
      </a:accent1>
      <a:accent2>
        <a:srgbClr val="0070C0"/>
      </a:accent2>
      <a:accent3>
        <a:srgbClr val="999999"/>
      </a:accent3>
      <a:accent4>
        <a:srgbClr val="F0F0F0"/>
      </a:accent4>
      <a:accent5>
        <a:srgbClr val="012C81"/>
      </a:accent5>
      <a:accent6>
        <a:srgbClr val="C0C0C0"/>
      </a:accent6>
      <a:hlink>
        <a:srgbClr val="336699"/>
      </a:hlink>
      <a:folHlink>
        <a:srgbClr val="9127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EY_regular_presentation_2010">
  <a:themeElements>
    <a:clrScheme name="Custom 2">
      <a:dk1>
        <a:srgbClr val="000000"/>
      </a:dk1>
      <a:lt1>
        <a:srgbClr val="646464"/>
      </a:lt1>
      <a:dk2>
        <a:srgbClr val="FFFFFF"/>
      </a:dk2>
      <a:lt2>
        <a:srgbClr val="646464"/>
      </a:lt2>
      <a:accent1>
        <a:srgbClr val="808080"/>
      </a:accent1>
      <a:accent2>
        <a:srgbClr val="0070C0"/>
      </a:accent2>
      <a:accent3>
        <a:srgbClr val="999999"/>
      </a:accent3>
      <a:accent4>
        <a:srgbClr val="F0F0F0"/>
      </a:accent4>
      <a:accent5>
        <a:srgbClr val="012C81"/>
      </a:accent5>
      <a:accent6>
        <a:srgbClr val="C0C0C0"/>
      </a:accent6>
      <a:hlink>
        <a:srgbClr val="336699"/>
      </a:hlink>
      <a:folHlink>
        <a:srgbClr val="9127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1292</Words>
  <Application>Microsoft Office PowerPoint</Application>
  <PresentationFormat>와이드스크린</PresentationFormat>
  <Paragraphs>195</Paragraphs>
  <Slides>13</Slides>
  <Notes>12</Notes>
  <HiddenSlides>3</HiddenSlides>
  <MMClips>0</MMClips>
  <ScaleCrop>false</ScaleCrop>
  <HeadingPairs>
    <vt:vector size="6" baseType="variant">
      <vt:variant>
        <vt:lpstr>사용한 글꼴</vt:lpstr>
      </vt:variant>
      <vt:variant>
        <vt:i4>5</vt:i4>
      </vt:variant>
      <vt:variant>
        <vt:lpstr>테마</vt:lpstr>
      </vt:variant>
      <vt:variant>
        <vt:i4>11</vt:i4>
      </vt:variant>
      <vt:variant>
        <vt:lpstr>슬라이드 제목</vt:lpstr>
      </vt:variant>
      <vt:variant>
        <vt:i4>13</vt:i4>
      </vt:variant>
    </vt:vector>
  </HeadingPairs>
  <TitlesOfParts>
    <vt:vector size="29" baseType="lpstr">
      <vt:lpstr>Malgun Gothic</vt:lpstr>
      <vt:lpstr>Noto Sans Symbols</vt:lpstr>
      <vt:lpstr>Arial</vt:lpstr>
      <vt:lpstr>Macan</vt:lpstr>
      <vt:lpstr>Questrial</vt:lpstr>
      <vt:lpstr>6_테마3</vt:lpstr>
      <vt:lpstr>1_Digital Marketing Group</vt:lpstr>
      <vt:lpstr>테마3</vt:lpstr>
      <vt:lpstr>1_테마3</vt:lpstr>
      <vt:lpstr>2_테마3</vt:lpstr>
      <vt:lpstr>3_테마3</vt:lpstr>
      <vt:lpstr>4_테마3</vt:lpstr>
      <vt:lpstr>EY_regular_presentation_2010</vt:lpstr>
      <vt:lpstr>1_EY_regular_presentation_2010</vt:lpstr>
      <vt:lpstr>5_테마3</vt:lpstr>
      <vt:lpstr>7_테마3</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HyunJun Lee</cp:lastModifiedBy>
  <cp:revision>4</cp:revision>
  <dcterms:modified xsi:type="dcterms:W3CDTF">2024-05-04T12:48:03Z</dcterms:modified>
</cp:coreProperties>
</file>