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7.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8.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9.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10.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97" r:id="rId1"/>
    <p:sldMasterId id="2147483698" r:id="rId2"/>
    <p:sldMasterId id="2147483699" r:id="rId3"/>
    <p:sldMasterId id="2147483700" r:id="rId4"/>
    <p:sldMasterId id="2147483701" r:id="rId5"/>
    <p:sldMasterId id="2147483702" r:id="rId6"/>
    <p:sldMasterId id="2147483703" r:id="rId7"/>
    <p:sldMasterId id="2147483704" r:id="rId8"/>
    <p:sldMasterId id="2147483705" r:id="rId9"/>
    <p:sldMasterId id="2147483706" r:id="rId10"/>
    <p:sldMasterId id="2147483707" r:id="rId11"/>
  </p:sldMasterIdLst>
  <p:notesMasterIdLst>
    <p:notesMasterId r:id="rId18"/>
  </p:notesMasterIdLst>
  <p:sldIdLst>
    <p:sldId id="256" r:id="rId12"/>
    <p:sldId id="267" r:id="rId13"/>
    <p:sldId id="258" r:id="rId14"/>
    <p:sldId id="272" r:id="rId15"/>
    <p:sldId id="270" r:id="rId16"/>
    <p:sldId id="266" r:id="rId17"/>
  </p:sldIdLst>
  <p:sldSz cx="12192000" cy="6858000"/>
  <p:notesSz cx="6797675" cy="9926638"/>
  <p:embeddedFontLst>
    <p:embeddedFont>
      <p:font typeface="Questrial" pitchFamily="2" charset="0"/>
      <p:regular r:id="rId19"/>
    </p:embeddedFont>
    <p:embeddedFont>
      <p:font typeface="Roboto" panose="02000000000000000000" pitchFamily="2" charset="0"/>
      <p:regular r:id="rId20"/>
      <p:bold r:id="rId21"/>
      <p:italic r:id="rId22"/>
      <p:boldItalic r:id="rId23"/>
    </p:embeddedFont>
    <p:embeddedFont>
      <p:font typeface="맑은 고딕" panose="020B0503020000020004" pitchFamily="50" charset="-127"/>
      <p:regular r:id="rId24"/>
      <p:bold r:id="rId25"/>
    </p:embeddedFont>
    <p:embeddedFont>
      <p:font typeface="맑은 고딕" panose="020B0503020000020004" pitchFamily="50" charset="-127"/>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72">
          <p15:clr>
            <a:srgbClr val="A4A3A4"/>
          </p15:clr>
        </p15:guide>
        <p15:guide id="2" orient="horz" pos="4133">
          <p15:clr>
            <a:srgbClr val="A4A3A4"/>
          </p15:clr>
        </p15:guide>
        <p15:guide id="3" pos="7423">
          <p15:clr>
            <a:srgbClr val="A4A3A4"/>
          </p15:clr>
        </p15:guide>
      </p15:sldGuideLst>
    </p:ext>
    <p:ext uri="{2D200454-40CA-4A62-9FC3-DE9A4176ACB9}">
      <p15:notesGuideLst xmlns:p15="http://schemas.microsoft.com/office/powerpoint/2012/main">
        <p15:guide id="1" orient="horz" pos="3144">
          <p15:clr>
            <a:srgbClr val="A4A3A4"/>
          </p15:clr>
        </p15:guide>
        <p15:guide id="2" pos="2141">
          <p15:clr>
            <a:srgbClr val="A4A3A4"/>
          </p15:clr>
        </p15:guide>
        <p15:guide id="3" orient="horz" pos="3242">
          <p15:clr>
            <a:srgbClr val="A4A3A4"/>
          </p15:clr>
        </p15:guide>
        <p15:guide id="4" pos="2238">
          <p15:clr>
            <a:srgbClr val="A4A3A4"/>
          </p15:clr>
        </p15:guide>
        <p15:guide id="5" orient="horz" pos="3031">
          <p15:clr>
            <a:srgbClr val="A4A3A4"/>
          </p15:clr>
        </p15:guide>
        <p15:guide id="6" orient="horz" pos="3127">
          <p15:clr>
            <a:srgbClr val="A4A3A4"/>
          </p15:clr>
        </p15:guide>
        <p15:guide id="7" pos="204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B729D8-2CBF-41DC-A7E3-2300B221B5AC}">
  <a:tblStyle styleId="{CCB729D8-2CBF-41DC-A7E3-2300B221B5A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15"/>
      </p:cViewPr>
      <p:guideLst>
        <p:guide orient="horz" pos="572"/>
        <p:guide orient="horz" pos="4133"/>
        <p:guide pos="7423"/>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44"/>
        <p:guide pos="2141"/>
        <p:guide orient="horz" pos="3242"/>
        <p:guide pos="2238"/>
        <p:guide orient="horz" pos="3031"/>
        <p:guide orient="horz" pos="3127"/>
        <p:guide pos="204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font" Target="fonts/font6.fntdata"/><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font" Target="fonts/font4.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yunJunLee\Documents\hj_git\YouTube_Report_Automation\YouTube_Shorts_Automation\youtuberme_source\channel_update.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r>
              <a:rPr lang="en-US" altLang="ko-KR" dirty="0"/>
              <a:t>“</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경상도 남자의 단점</a:t>
            </a:r>
            <a:r>
              <a:rPr lang="en-US" altLang="ko-KR" dirty="0"/>
              <a:t>”</a:t>
            </a:r>
            <a:r>
              <a:rPr lang="ko-KR" altLang="en-US" dirty="0"/>
              <a:t> 추이</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rgbClr val="000000">
                  <a:lumMod val="65000"/>
                  <a:lumOff val="35000"/>
                </a:srgbClr>
              </a:solidFill>
              <a:latin typeface="+mn-lt"/>
              <a:ea typeface="+mn-ea"/>
              <a:cs typeface="+mn-cs"/>
            </a:defRPr>
          </a:pPr>
          <a:endParaRPr lang="ko-KR"/>
        </a:p>
      </c:txPr>
    </c:title>
    <c:autoTitleDeleted val="0"/>
    <c:plotArea>
      <c:layout/>
      <c:lineChart>
        <c:grouping val="standard"/>
        <c:varyColors val="0"/>
        <c:ser>
          <c:idx val="0"/>
          <c:order val="0"/>
          <c:spPr>
            <a:ln w="28575" cap="rnd">
              <a:solidFill>
                <a:schemeClr val="accent1"/>
              </a:solidFill>
              <a:round/>
            </a:ln>
            <a:effectLst/>
          </c:spPr>
          <c:marker>
            <c:symbol val="circle"/>
            <c:size val="5"/>
            <c:spPr>
              <a:solidFill>
                <a:schemeClr val="accent1"/>
              </a:solidFill>
              <a:ln w="31750">
                <a:solidFill>
                  <a:schemeClr val="accent1"/>
                </a:solidFill>
                <a:tailEnd type="ova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ko-K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Sheet3!$C$16:$I$16</c:f>
              <c:numCache>
                <c:formatCode>m/d/yyyy</c:formatCode>
                <c:ptCount val="7"/>
                <c:pt idx="0">
                  <c:v>45397</c:v>
                </c:pt>
                <c:pt idx="1">
                  <c:v>45398</c:v>
                </c:pt>
                <c:pt idx="2">
                  <c:v>45399</c:v>
                </c:pt>
                <c:pt idx="3">
                  <c:v>45400</c:v>
                </c:pt>
                <c:pt idx="4">
                  <c:v>45401</c:v>
                </c:pt>
                <c:pt idx="5">
                  <c:v>45402</c:v>
                </c:pt>
                <c:pt idx="6">
                  <c:v>45403</c:v>
                </c:pt>
              </c:numCache>
            </c:numRef>
          </c:cat>
          <c:val>
            <c:numRef>
              <c:f>Sheet3!$C$17:$I$17</c:f>
              <c:numCache>
                <c:formatCode>#,##0</c:formatCode>
                <c:ptCount val="7"/>
                <c:pt idx="0">
                  <c:v>100025</c:v>
                </c:pt>
                <c:pt idx="1">
                  <c:v>150045</c:v>
                </c:pt>
                <c:pt idx="2">
                  <c:v>254662</c:v>
                </c:pt>
                <c:pt idx="3">
                  <c:v>300254</c:v>
                </c:pt>
                <c:pt idx="4">
                  <c:v>320054</c:v>
                </c:pt>
                <c:pt idx="5">
                  <c:v>338704</c:v>
                </c:pt>
                <c:pt idx="6">
                  <c:v>341156</c:v>
                </c:pt>
              </c:numCache>
            </c:numRef>
          </c:val>
          <c:smooth val="0"/>
          <c:extLst>
            <c:ext xmlns:c16="http://schemas.microsoft.com/office/drawing/2014/chart" uri="{C3380CC4-5D6E-409C-BE32-E72D297353CC}">
              <c16:uniqueId val="{00000000-6190-44F5-B37F-0C2542D6F2A4}"/>
            </c:ext>
          </c:extLst>
        </c:ser>
        <c:dLbls>
          <c:showLegendKey val="0"/>
          <c:showVal val="0"/>
          <c:showCatName val="0"/>
          <c:showSerName val="0"/>
          <c:showPercent val="0"/>
          <c:showBubbleSize val="0"/>
        </c:dLbls>
        <c:upDownBars>
          <c:gapWidth val="150"/>
          <c:upBars>
            <c:spPr>
              <a:solidFill>
                <a:schemeClr val="lt1"/>
              </a:solidFill>
              <a:ln w="9525">
                <a:solidFill>
                  <a:schemeClr val="tx1">
                    <a:lumMod val="15000"/>
                    <a:lumOff val="85000"/>
                  </a:schemeClr>
                </a:solidFill>
              </a:ln>
              <a:effectLst/>
            </c:spPr>
          </c:upBars>
          <c:downBars>
            <c:spPr>
              <a:solidFill>
                <a:schemeClr val="dk1">
                  <a:lumMod val="65000"/>
                  <a:lumOff val="35000"/>
                </a:schemeClr>
              </a:solidFill>
              <a:ln w="9525">
                <a:solidFill>
                  <a:schemeClr val="tx1">
                    <a:lumMod val="65000"/>
                    <a:lumOff val="35000"/>
                  </a:schemeClr>
                </a:solidFill>
              </a:ln>
              <a:effectLst/>
            </c:spPr>
          </c:downBars>
        </c:upDownBars>
        <c:marker val="1"/>
        <c:smooth val="0"/>
        <c:axId val="1545586575"/>
        <c:axId val="1545585135"/>
      </c:lineChart>
      <c:dateAx>
        <c:axId val="1545586575"/>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545585135"/>
        <c:crosses val="autoZero"/>
        <c:auto val="1"/>
        <c:lblOffset val="100"/>
        <c:baseTimeUnit val="days"/>
      </c:dateAx>
      <c:valAx>
        <c:axId val="154558513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ko-KR"/>
          </a:p>
        </c:txPr>
        <c:crossAx val="1545586575"/>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8" y="4"/>
            <a:ext cx="2945659" cy="496333"/>
          </a:xfrm>
          <a:prstGeom prst="rect">
            <a:avLst/>
          </a:prstGeom>
          <a:noFill/>
          <a:ln>
            <a:noFill/>
          </a:ln>
        </p:spPr>
        <p:txBody>
          <a:bodyPr spcFirstLastPara="1" wrap="square" lIns="90975" tIns="45475" rIns="90975" bIns="454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50450" y="4"/>
            <a:ext cx="2945659" cy="496333"/>
          </a:xfrm>
          <a:prstGeom prst="rect">
            <a:avLst/>
          </a:prstGeom>
          <a:noFill/>
          <a:ln>
            <a:noFill/>
          </a:ln>
        </p:spPr>
        <p:txBody>
          <a:bodyPr spcFirstLastPara="1" wrap="square" lIns="90975" tIns="45475" rIns="90975" bIns="454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15154"/>
            <a:ext cx="5438140" cy="4466988"/>
          </a:xfrm>
          <a:prstGeom prst="rect">
            <a:avLst/>
          </a:prstGeom>
          <a:noFill/>
          <a:ln>
            <a:noFill/>
          </a:ln>
        </p:spPr>
        <p:txBody>
          <a:bodyPr spcFirstLastPara="1" wrap="square" lIns="90975" tIns="45475" rIns="90975" bIns="45475" anchor="t" anchorCtr="0">
            <a:noAutofit/>
          </a:bodyPr>
          <a:lstStyle>
            <a:lvl1pPr marL="457200" marR="0" lvl="0"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867"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867"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8" y="9428587"/>
            <a:ext cx="2945659" cy="496333"/>
          </a:xfrm>
          <a:prstGeom prst="rect">
            <a:avLst/>
          </a:prstGeom>
          <a:noFill/>
          <a:ln>
            <a:noFill/>
          </a:ln>
        </p:spPr>
        <p:txBody>
          <a:bodyPr spcFirstLastPara="1" wrap="square" lIns="90975" tIns="45475" rIns="90975" bIns="454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2800" b="0" i="0" u="none" strike="noStrike" cap="none">
                <a:solidFill>
                  <a:schemeClr val="dk1"/>
                </a:solidFill>
                <a:latin typeface="Malgun Gothic"/>
                <a:ea typeface="Malgun Gothic"/>
                <a:cs typeface="Malgun Gothic"/>
                <a:sym typeface="Malgun Gothic"/>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p1:notes"/>
          <p:cNvSpPr txBox="1">
            <a:spLocks noGrp="1"/>
          </p:cNvSpPr>
          <p:nvPr>
            <p:ph type="body" idx="1"/>
          </p:nvPr>
        </p:nvSpPr>
        <p:spPr>
          <a:xfrm>
            <a:off x="679768" y="4715154"/>
            <a:ext cx="5438140" cy="4466988"/>
          </a:xfrm>
          <a:prstGeom prst="rect">
            <a:avLst/>
          </a:prstGeom>
          <a:noFill/>
          <a:ln>
            <a:noFill/>
          </a:ln>
        </p:spPr>
        <p:txBody>
          <a:bodyPr spcFirstLastPara="1" wrap="square" lIns="90975" tIns="45475" rIns="90975" bIns="45475" anchor="t" anchorCtr="0">
            <a:noAutofit/>
          </a:bodyPr>
          <a:lstStyle/>
          <a:p>
            <a:pPr marL="0" lvl="0" indent="0" algn="l" rtl="0">
              <a:spcBef>
                <a:spcPts val="0"/>
              </a:spcBef>
              <a:spcAft>
                <a:spcPts val="0"/>
              </a:spcAft>
              <a:buNone/>
            </a:pPr>
            <a:br>
              <a:rPr lang="ko-KR"/>
            </a:br>
            <a:endParaRPr/>
          </a:p>
        </p:txBody>
      </p:sp>
      <p:sp>
        <p:nvSpPr>
          <p:cNvPr id="372" name="Google Shape;372;p1:notes"/>
          <p:cNvSpPr txBox="1">
            <a:spLocks noGrp="1"/>
          </p:cNvSpPr>
          <p:nvPr>
            <p:ph type="ftr" idx="11"/>
          </p:nvPr>
        </p:nvSpPr>
        <p:spPr>
          <a:xfrm>
            <a:off x="8" y="9428587"/>
            <a:ext cx="2945659" cy="496333"/>
          </a:xfrm>
          <a:prstGeom prst="rect">
            <a:avLst/>
          </a:prstGeom>
          <a:noFill/>
          <a:ln>
            <a:noFill/>
          </a:ln>
        </p:spPr>
        <p:txBody>
          <a:bodyPr spcFirstLastPara="1" wrap="square" lIns="90975" tIns="45475" rIns="90975" bIns="45475" anchor="b"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endParaRPr>
          </a:p>
        </p:txBody>
      </p:sp>
      <p:sp>
        <p:nvSpPr>
          <p:cNvPr id="373" name="Google Shape;373;p1:notes"/>
          <p:cNvSpPr txBox="1">
            <a:spLocks noGrp="1"/>
          </p:cNvSpPr>
          <p:nvPr>
            <p:ph type="sldNum" idx="12"/>
          </p:nvPr>
        </p:nvSpPr>
        <p:spPr>
          <a:xfrm>
            <a:off x="3855842" y="9440652"/>
            <a:ext cx="2949785" cy="498691"/>
          </a:xfrm>
          <a:prstGeom prst="rect">
            <a:avLst/>
          </a:prstGeom>
          <a:noFill/>
          <a:ln>
            <a:noFill/>
          </a:ln>
        </p:spPr>
        <p:txBody>
          <a:bodyPr spcFirstLastPara="1" wrap="square" lIns="91125" tIns="45550" rIns="91125" bIns="4555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altLang="ko-KR" sz="1200" b="0" i="0" u="none" strike="noStrike" cap="none">
                <a:solidFill>
                  <a:srgbClr val="000000"/>
                </a:solidFill>
                <a:latin typeface="Arial"/>
                <a:ea typeface="Arial"/>
                <a:cs typeface="Arial"/>
                <a:sym typeface="Arial"/>
              </a:rPr>
              <a:t>1</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a:p>
        </p:txBody>
      </p:sp>
      <p:sp>
        <p:nvSpPr>
          <p:cNvPr id="379" name="Google Shape;379;p2: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7029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dirty="0"/>
          </a:p>
        </p:txBody>
      </p:sp>
      <p:sp>
        <p:nvSpPr>
          <p:cNvPr id="386" name="Google Shape;386;p3: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dirty="0"/>
          </a:p>
        </p:txBody>
      </p:sp>
      <p:sp>
        <p:nvSpPr>
          <p:cNvPr id="386" name="Google Shape;386;p3: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553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notes"/>
          <p:cNvSpPr txBox="1">
            <a:spLocks noGrp="1"/>
          </p:cNvSpPr>
          <p:nvPr>
            <p:ph type="body" idx="1"/>
          </p:nvPr>
        </p:nvSpPr>
        <p:spPr>
          <a:xfrm>
            <a:off x="679768" y="4715154"/>
            <a:ext cx="5438140" cy="4466988"/>
          </a:xfrm>
          <a:prstGeom prst="rect">
            <a:avLst/>
          </a:prstGeom>
        </p:spPr>
        <p:txBody>
          <a:bodyPr spcFirstLastPara="1" wrap="square" lIns="90975" tIns="45475" rIns="90975" bIns="45475" anchor="t" anchorCtr="0">
            <a:noAutofit/>
          </a:bodyPr>
          <a:lstStyle/>
          <a:p>
            <a:pPr marL="0" lvl="0" indent="0" algn="l" rtl="0">
              <a:spcBef>
                <a:spcPts val="0"/>
              </a:spcBef>
              <a:spcAft>
                <a:spcPts val="0"/>
              </a:spcAft>
              <a:buNone/>
            </a:pPr>
            <a:endParaRPr dirty="0"/>
          </a:p>
        </p:txBody>
      </p:sp>
      <p:sp>
        <p:nvSpPr>
          <p:cNvPr id="386" name="Google Shape;386;p3: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21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1:notes"/>
          <p:cNvSpPr>
            <a:spLocks noGrp="1" noRot="1" noChangeAspect="1"/>
          </p:cNvSpPr>
          <p:nvPr>
            <p:ph type="sldImg" idx="2"/>
          </p:nvPr>
        </p:nvSpPr>
        <p:spPr>
          <a:xfrm>
            <a:off x="96838" y="747713"/>
            <a:ext cx="6604000" cy="37163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0" name="Google Shape;510;p11:notes"/>
          <p:cNvSpPr txBox="1">
            <a:spLocks noGrp="1"/>
          </p:cNvSpPr>
          <p:nvPr>
            <p:ph type="body" idx="1"/>
          </p:nvPr>
        </p:nvSpPr>
        <p:spPr>
          <a:xfrm>
            <a:off x="679768" y="4715154"/>
            <a:ext cx="5438140" cy="4466988"/>
          </a:xfrm>
          <a:prstGeom prst="rect">
            <a:avLst/>
          </a:prstGeom>
          <a:noFill/>
          <a:ln>
            <a:noFill/>
          </a:ln>
        </p:spPr>
        <p:txBody>
          <a:bodyPr spcFirstLastPara="1" wrap="square" lIns="90975" tIns="45475" rIns="90975" bIns="45475" anchor="t" anchorCtr="0">
            <a:noAutofit/>
          </a:bodyPr>
          <a:lstStyle/>
          <a:p>
            <a:pPr marL="0" lvl="0" indent="0" algn="l" rtl="0">
              <a:spcBef>
                <a:spcPts val="0"/>
              </a:spcBef>
              <a:spcAft>
                <a:spcPts val="0"/>
              </a:spcAft>
              <a:buNone/>
            </a:pPr>
            <a:br>
              <a:rPr lang="ko-KR"/>
            </a:br>
            <a:endParaRPr/>
          </a:p>
        </p:txBody>
      </p:sp>
      <p:sp>
        <p:nvSpPr>
          <p:cNvPr id="511" name="Google Shape;511;p11:notes"/>
          <p:cNvSpPr txBox="1">
            <a:spLocks noGrp="1"/>
          </p:cNvSpPr>
          <p:nvPr>
            <p:ph type="ftr" idx="11"/>
          </p:nvPr>
        </p:nvSpPr>
        <p:spPr>
          <a:xfrm>
            <a:off x="8" y="9428587"/>
            <a:ext cx="2945659" cy="496333"/>
          </a:xfrm>
          <a:prstGeom prst="rect">
            <a:avLst/>
          </a:prstGeom>
          <a:noFill/>
          <a:ln>
            <a:noFill/>
          </a:ln>
        </p:spPr>
        <p:txBody>
          <a:bodyPr spcFirstLastPara="1" wrap="square" lIns="90975" tIns="45475" rIns="90975" bIns="45475" anchor="b" anchorCtr="0">
            <a:noAutofit/>
          </a:bodyPr>
          <a:lstStyle/>
          <a:p>
            <a:pPr marL="0" marR="0" lvl="0" indent="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endParaRPr>
          </a:p>
        </p:txBody>
      </p:sp>
      <p:sp>
        <p:nvSpPr>
          <p:cNvPr id="512" name="Google Shape;512;p11:notes"/>
          <p:cNvSpPr txBox="1">
            <a:spLocks noGrp="1"/>
          </p:cNvSpPr>
          <p:nvPr>
            <p:ph type="sldNum" idx="12"/>
          </p:nvPr>
        </p:nvSpPr>
        <p:spPr>
          <a:xfrm>
            <a:off x="3855842" y="9440652"/>
            <a:ext cx="2949785" cy="498691"/>
          </a:xfrm>
          <a:prstGeom prst="rect">
            <a:avLst/>
          </a:prstGeom>
          <a:noFill/>
          <a:ln>
            <a:noFill/>
          </a:ln>
        </p:spPr>
        <p:txBody>
          <a:bodyPr spcFirstLastPara="1" wrap="square" lIns="91125" tIns="45550" rIns="91125" bIns="45550" anchor="t"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altLang="ko-KR" sz="1200" b="0" i="0" u="none" strike="noStrike" cap="none">
                <a:solidFill>
                  <a:srgbClr val="000000"/>
                </a:solidFill>
                <a:latin typeface="Arial"/>
                <a:ea typeface="Arial"/>
                <a:cs typeface="Arial"/>
                <a:sym typeface="Arial"/>
              </a:rPr>
              <a:t>6</a:t>
            </a:fld>
            <a:endParaRPr sz="12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over">
  <p:cSld name="1_Cover">
    <p:bg>
      <p:bgPr>
        <a:solidFill>
          <a:srgbClr val="000000"/>
        </a:solid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body" idx="1"/>
          </p:nvPr>
        </p:nvSpPr>
        <p:spPr>
          <a:xfrm>
            <a:off x="431801" y="2087034"/>
            <a:ext cx="11315700" cy="1246717"/>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Cover Page_v1">
  <p:cSld name="1_Cover Page_v1">
    <p:bg>
      <p:bgPr>
        <a:solidFill>
          <a:srgbClr val="F2F2F2"/>
        </a:solidFill>
        <a:effectLst/>
      </p:bgPr>
    </p:bg>
    <p:spTree>
      <p:nvGrpSpPr>
        <p:cNvPr id="1" name="Shape 71"/>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4088">
          <p15:clr>
            <a:srgbClr val="F26B43"/>
          </p15:clr>
        </p15:guide>
        <p15:guide id="2" pos="279">
          <p15:clr>
            <a:srgbClr val="F26B43"/>
          </p15:clr>
        </p15:guide>
        <p15:guide id="3" pos="7401">
          <p15:clr>
            <a:srgbClr val="F26B43"/>
          </p15:clr>
        </p15:guide>
        <p15:guide id="4" orient="horz" pos="232">
          <p15:clr>
            <a:srgbClr val="F26B43"/>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Divider Slide (Grey)">
  <p:cSld name="1_Divider Slide (Grey)">
    <p:bg>
      <p:bgPr>
        <a:solidFill>
          <a:schemeClr val="dk1"/>
        </a:solidFill>
        <a:effectLst/>
      </p:bgPr>
    </p:bg>
    <p:spTree>
      <p:nvGrpSpPr>
        <p:cNvPr id="1" name="Shape 72"/>
        <p:cNvGrpSpPr/>
        <p:nvPr/>
      </p:nvGrpSpPr>
      <p:grpSpPr>
        <a:xfrm>
          <a:off x="0" y="0"/>
          <a:ext cx="0" cy="0"/>
          <a:chOff x="0" y="0"/>
          <a:chExt cx="0" cy="0"/>
        </a:xfrm>
      </p:grpSpPr>
      <p:sp>
        <p:nvSpPr>
          <p:cNvPr id="73" name="Google Shape;73;p13"/>
          <p:cNvSpPr txBox="1">
            <a:spLocks noGrp="1"/>
          </p:cNvSpPr>
          <p:nvPr>
            <p:ph type="body" idx="1"/>
          </p:nvPr>
        </p:nvSpPr>
        <p:spPr>
          <a:xfrm>
            <a:off x="550863" y="2334176"/>
            <a:ext cx="11096494" cy="2195512"/>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lt1"/>
              </a:buClr>
              <a:buSzPts val="6400"/>
              <a:buFont typeface="Arial"/>
              <a:buNone/>
              <a:defRPr sz="6400" b="0" i="0" u="none" strike="noStrike" cap="none">
                <a:solidFill>
                  <a:schemeClr val="lt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867"/>
              <a:buFont typeface="Arial"/>
              <a:buNone/>
              <a:defRPr sz="1867" b="0" i="0" u="none" strike="noStrike" cap="none">
                <a:solidFill>
                  <a:srgbClr val="000000"/>
                </a:solidFill>
                <a:latin typeface="Arial"/>
                <a:ea typeface="Arial"/>
                <a:cs typeface="Arial"/>
                <a:sym typeface="Arial"/>
              </a:defRPr>
            </a:lvl9pPr>
          </a:lstStyle>
          <a:p>
            <a:endParaRPr/>
          </a:p>
        </p:txBody>
      </p:sp>
      <p:sp>
        <p:nvSpPr>
          <p:cNvPr id="74" name="Google Shape;74;p13"/>
          <p:cNvSpPr txBox="1"/>
          <p:nvPr/>
        </p:nvSpPr>
        <p:spPr>
          <a:xfrm>
            <a:off x="348075" y="6489750"/>
            <a:ext cx="367977" cy="120639"/>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chemeClr val="lt1"/>
              </a:buClr>
              <a:buSzPts val="700"/>
              <a:buFont typeface="Arial"/>
              <a:buNone/>
            </a:pPr>
            <a:fld id="{00000000-1234-1234-1234-123412341234}" type="slidenum">
              <a:rPr lang="ko-KR" sz="700" b="1" i="0" u="none" strike="noStrike" cap="none">
                <a:solidFill>
                  <a:schemeClr val="lt1"/>
                </a:solidFill>
                <a:latin typeface="Arial"/>
                <a:ea typeface="Arial"/>
                <a:cs typeface="Arial"/>
                <a:sym typeface="Arial"/>
              </a:rPr>
              <a:t>‹#›</a:t>
            </a:fld>
            <a:endParaRPr sz="700" b="0" i="0" u="none" strike="noStrike" cap="none">
              <a:solidFill>
                <a:schemeClr val="lt1"/>
              </a:solidFill>
              <a:latin typeface="Arial"/>
              <a:ea typeface="Arial"/>
              <a:cs typeface="Arial"/>
              <a:sym typeface="Arial"/>
            </a:endParaRPr>
          </a:p>
        </p:txBody>
      </p:sp>
      <p:sp>
        <p:nvSpPr>
          <p:cNvPr id="75" name="Google Shape;75;p13"/>
          <p:cNvSpPr txBox="1"/>
          <p:nvPr/>
        </p:nvSpPr>
        <p:spPr>
          <a:xfrm>
            <a:off x="10215563" y="6489750"/>
            <a:ext cx="1628362" cy="120638"/>
          </a:xfrm>
          <a:prstGeom prst="rect">
            <a:avLst/>
          </a:prstGeom>
          <a:noFill/>
          <a:ln>
            <a:noFill/>
          </a:ln>
        </p:spPr>
        <p:txBody>
          <a:bodyPr spcFirstLastPara="1" wrap="square" lIns="0" tIns="9525" rIns="0" bIns="0" anchor="t" anchorCtr="0">
            <a:spAutoFit/>
          </a:bodyPr>
          <a:lstStyle/>
          <a:p>
            <a:pPr marL="9525" marR="0" lvl="0" indent="0" algn="r" rtl="0">
              <a:spcBef>
                <a:spcPts val="0"/>
              </a:spcBef>
              <a:spcAft>
                <a:spcPts val="0"/>
              </a:spcAft>
              <a:buNone/>
            </a:pPr>
            <a:r>
              <a:rPr lang="ko-KR" sz="700">
                <a:solidFill>
                  <a:schemeClr val="lt1"/>
                </a:solidFill>
                <a:latin typeface="Arial"/>
                <a:ea typeface="Arial"/>
                <a:cs typeface="Arial"/>
                <a:sym typeface="Arial"/>
              </a:rPr>
              <a:t>Proprietary and confidential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81" name="Google Shape;81;p15"/>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82" name="Google Shape;82;p15"/>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83" name="Google Shape;83;p15"/>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84" name="Google Shape;84;p15"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85" name="Google Shape;85;p15"/>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86" name="Google Shape;86;p15"/>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89"/>
        <p:cNvGrpSpPr/>
        <p:nvPr/>
      </p:nvGrpSpPr>
      <p:grpSpPr>
        <a:xfrm>
          <a:off x="0" y="0"/>
          <a:ext cx="0" cy="0"/>
          <a:chOff x="0" y="0"/>
          <a:chExt cx="0" cy="0"/>
        </a:xfrm>
      </p:grpSpPr>
      <p:grpSp>
        <p:nvGrpSpPr>
          <p:cNvPr id="90" name="Google Shape;90;p17"/>
          <p:cNvGrpSpPr/>
          <p:nvPr/>
        </p:nvGrpSpPr>
        <p:grpSpPr>
          <a:xfrm>
            <a:off x="0" y="2"/>
            <a:ext cx="12184551" cy="6858264"/>
            <a:chOff x="0" y="0"/>
            <a:chExt cx="9899700" cy="5572200"/>
          </a:xfrm>
        </p:grpSpPr>
        <p:cxnSp>
          <p:nvCxnSpPr>
            <p:cNvPr id="91" name="Google Shape;91;p17"/>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92" name="Google Shape;92;p17"/>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93" name="Google Shape;93;p17"/>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94" name="Google Shape;94;p17"/>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95" name="Google Shape;95;p17"/>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96" name="Google Shape;96;p17"/>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97" name="Google Shape;97;p17"/>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98" name="Google Shape;98;p17"/>
          <p:cNvSpPr txBox="1">
            <a:spLocks noGrp="1"/>
          </p:cNvSpPr>
          <p:nvPr>
            <p:ph type="body" idx="1"/>
          </p:nvPr>
        </p:nvSpPr>
        <p:spPr>
          <a:xfrm>
            <a:off x="543804" y="6583461"/>
            <a:ext cx="10425600" cy="145500"/>
          </a:xfrm>
          <a:prstGeom prst="rect">
            <a:avLst/>
          </a:prstGeom>
          <a:noFill/>
          <a:ln>
            <a:noFill/>
          </a:ln>
        </p:spPr>
        <p:txBody>
          <a:bodyPr spcFirstLastPara="1" wrap="square" lIns="0" tIns="0" rIns="0" bIns="0" anchor="b" anchorCtr="0">
            <a:spAutoFit/>
          </a:bodyPr>
          <a:lstStyle>
            <a:lvl1pPr marL="457200" lvl="0" indent="-228600" algn="l" rtl="0">
              <a:lnSpc>
                <a:spcPct val="115000"/>
              </a:lnSpc>
              <a:spcBef>
                <a:spcPts val="0"/>
              </a:spcBef>
              <a:spcAft>
                <a:spcPts val="0"/>
              </a:spcAft>
              <a:buSzPts val="900"/>
              <a:buFont typeface="Arial"/>
              <a:buNone/>
              <a:defRPr sz="900" b="0" i="0" u="none" strike="noStrike" cap="none">
                <a:solidFill>
                  <a:srgbClr val="262626"/>
                </a:solidFill>
                <a:latin typeface="Arial"/>
                <a:ea typeface="Arial"/>
                <a:cs typeface="Arial"/>
                <a:sym typeface="Arial"/>
              </a:defRPr>
            </a:lvl1pPr>
            <a:lvl2pPr marL="914400" lvl="1" indent="-228600" algn="l" rtl="0">
              <a:lnSpc>
                <a:spcPct val="115000"/>
              </a:lnSpc>
              <a:spcBef>
                <a:spcPts val="1600"/>
              </a:spcBef>
              <a:spcAft>
                <a:spcPts val="0"/>
              </a:spcAft>
              <a:buSzPts val="3192"/>
              <a:buFont typeface="Malgun Gothic"/>
              <a:buNone/>
              <a:defRPr sz="3192">
                <a:solidFill>
                  <a:schemeClr val="dk1"/>
                </a:solidFill>
                <a:latin typeface="Malgun Gothic"/>
                <a:ea typeface="Malgun Gothic"/>
                <a:cs typeface="Malgun Gothic"/>
                <a:sym typeface="Malgun Gothic"/>
              </a:defRPr>
            </a:lvl2pPr>
            <a:lvl3pPr marL="1371600" lvl="2" indent="-228600" algn="l" rtl="0">
              <a:lnSpc>
                <a:spcPct val="115000"/>
              </a:lnSpc>
              <a:spcBef>
                <a:spcPts val="1600"/>
              </a:spcBef>
              <a:spcAft>
                <a:spcPts val="0"/>
              </a:spcAft>
              <a:buSzPts val="2660"/>
              <a:buFont typeface="Malgun Gothic"/>
              <a:buNone/>
              <a:defRPr sz="2660">
                <a:solidFill>
                  <a:schemeClr val="dk1"/>
                </a:solidFill>
                <a:latin typeface="Malgun Gothic"/>
                <a:ea typeface="Malgun Gothic"/>
                <a:cs typeface="Malgun Gothic"/>
                <a:sym typeface="Malgun Gothic"/>
              </a:defRPr>
            </a:lvl3pPr>
            <a:lvl4pPr marL="1828800" lvl="3"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4pPr>
            <a:lvl5pPr marL="2286000" lvl="4"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99" name="Google Shape;99;p17"/>
          <p:cNvSpPr txBox="1">
            <a:spLocks noGrp="1"/>
          </p:cNvSpPr>
          <p:nvPr>
            <p:ph type="body" idx="2"/>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00" name="Google Shape;100;p17"/>
          <p:cNvSpPr txBox="1">
            <a:spLocks noGrp="1"/>
          </p:cNvSpPr>
          <p:nvPr>
            <p:ph type="body" idx="3"/>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01" name="Google Shape;101;p1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102" name="Google Shape;102;p1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106"/>
        <p:cNvGrpSpPr/>
        <p:nvPr/>
      </p:nvGrpSpPr>
      <p:grpSpPr>
        <a:xfrm>
          <a:off x="0" y="0"/>
          <a:ext cx="0" cy="0"/>
          <a:chOff x="0" y="0"/>
          <a:chExt cx="0" cy="0"/>
        </a:xfrm>
      </p:grpSpPr>
      <p:sp>
        <p:nvSpPr>
          <p:cNvPr id="107" name="Google Shape;107;p19"/>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08" name="Google Shape;108;p19"/>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09" name="Google Shape;109;p19"/>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10" name="Google Shape;110;p19"/>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111" name="Google Shape;111;p19"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112" name="Google Shape;112;p19"/>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13" name="Google Shape;113;p19"/>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114"/>
        <p:cNvGrpSpPr/>
        <p:nvPr/>
      </p:nvGrpSpPr>
      <p:grpSpPr>
        <a:xfrm>
          <a:off x="0" y="0"/>
          <a:ext cx="0" cy="0"/>
          <a:chOff x="0" y="0"/>
          <a:chExt cx="0" cy="0"/>
        </a:xfrm>
      </p:grpSpPr>
      <p:sp>
        <p:nvSpPr>
          <p:cNvPr id="115" name="Google Shape;115;p20"/>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116"/>
        <p:cNvGrpSpPr/>
        <p:nvPr/>
      </p:nvGrpSpPr>
      <p:grpSpPr>
        <a:xfrm>
          <a:off x="0" y="0"/>
          <a:ext cx="0" cy="0"/>
          <a:chOff x="0" y="0"/>
          <a:chExt cx="0" cy="0"/>
        </a:xfrm>
      </p:grpSpPr>
      <p:grpSp>
        <p:nvGrpSpPr>
          <p:cNvPr id="117" name="Google Shape;117;p21"/>
          <p:cNvGrpSpPr/>
          <p:nvPr/>
        </p:nvGrpSpPr>
        <p:grpSpPr>
          <a:xfrm>
            <a:off x="0" y="2"/>
            <a:ext cx="12184551" cy="6858264"/>
            <a:chOff x="0" y="0"/>
            <a:chExt cx="9899700" cy="5572200"/>
          </a:xfrm>
        </p:grpSpPr>
        <p:cxnSp>
          <p:nvCxnSpPr>
            <p:cNvPr id="118" name="Google Shape;118;p21"/>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19" name="Google Shape;119;p21"/>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20" name="Google Shape;120;p21"/>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21" name="Google Shape;121;p21"/>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22" name="Google Shape;122;p21"/>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23" name="Google Shape;123;p21"/>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24" name="Google Shape;124;p21"/>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25" name="Google Shape;125;p21"/>
          <p:cNvSpPr txBox="1">
            <a:spLocks noGrp="1"/>
          </p:cNvSpPr>
          <p:nvPr>
            <p:ph type="body" idx="1"/>
          </p:nvPr>
        </p:nvSpPr>
        <p:spPr>
          <a:xfrm>
            <a:off x="543804" y="6583461"/>
            <a:ext cx="10425600" cy="145500"/>
          </a:xfrm>
          <a:prstGeom prst="rect">
            <a:avLst/>
          </a:prstGeom>
          <a:noFill/>
          <a:ln>
            <a:noFill/>
          </a:ln>
        </p:spPr>
        <p:txBody>
          <a:bodyPr spcFirstLastPara="1" wrap="square" lIns="0" tIns="0" rIns="0" bIns="0" anchor="b" anchorCtr="0">
            <a:spAutoFit/>
          </a:bodyPr>
          <a:lstStyle>
            <a:lvl1pPr marL="457200" lvl="0" indent="-228600" algn="l" rtl="0">
              <a:lnSpc>
                <a:spcPct val="115000"/>
              </a:lnSpc>
              <a:spcBef>
                <a:spcPts val="0"/>
              </a:spcBef>
              <a:spcAft>
                <a:spcPts val="0"/>
              </a:spcAft>
              <a:buSzPts val="900"/>
              <a:buFont typeface="Arial"/>
              <a:buNone/>
              <a:defRPr sz="900" b="0" i="0" u="none" strike="noStrike" cap="none">
                <a:solidFill>
                  <a:srgbClr val="262626"/>
                </a:solidFill>
                <a:latin typeface="Arial"/>
                <a:ea typeface="Arial"/>
                <a:cs typeface="Arial"/>
                <a:sym typeface="Arial"/>
              </a:defRPr>
            </a:lvl1pPr>
            <a:lvl2pPr marL="914400" lvl="1" indent="-228600" algn="l" rtl="0">
              <a:lnSpc>
                <a:spcPct val="115000"/>
              </a:lnSpc>
              <a:spcBef>
                <a:spcPts val="1600"/>
              </a:spcBef>
              <a:spcAft>
                <a:spcPts val="0"/>
              </a:spcAft>
              <a:buSzPts val="3192"/>
              <a:buFont typeface="Malgun Gothic"/>
              <a:buNone/>
              <a:defRPr sz="3192">
                <a:solidFill>
                  <a:schemeClr val="dk1"/>
                </a:solidFill>
                <a:latin typeface="Malgun Gothic"/>
                <a:ea typeface="Malgun Gothic"/>
                <a:cs typeface="Malgun Gothic"/>
                <a:sym typeface="Malgun Gothic"/>
              </a:defRPr>
            </a:lvl2pPr>
            <a:lvl3pPr marL="1371600" lvl="2" indent="-228600" algn="l" rtl="0">
              <a:lnSpc>
                <a:spcPct val="115000"/>
              </a:lnSpc>
              <a:spcBef>
                <a:spcPts val="1600"/>
              </a:spcBef>
              <a:spcAft>
                <a:spcPts val="0"/>
              </a:spcAft>
              <a:buSzPts val="2660"/>
              <a:buFont typeface="Malgun Gothic"/>
              <a:buNone/>
              <a:defRPr sz="2660">
                <a:solidFill>
                  <a:schemeClr val="dk1"/>
                </a:solidFill>
                <a:latin typeface="Malgun Gothic"/>
                <a:ea typeface="Malgun Gothic"/>
                <a:cs typeface="Malgun Gothic"/>
                <a:sym typeface="Malgun Gothic"/>
              </a:defRPr>
            </a:lvl3pPr>
            <a:lvl4pPr marL="1828800" lvl="3"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4pPr>
            <a:lvl5pPr marL="2286000" lvl="4"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26" name="Google Shape;126;p21"/>
          <p:cNvSpPr txBox="1">
            <a:spLocks noGrp="1"/>
          </p:cNvSpPr>
          <p:nvPr>
            <p:ph type="body" idx="2"/>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27" name="Google Shape;127;p21"/>
          <p:cNvSpPr txBox="1">
            <a:spLocks noGrp="1"/>
          </p:cNvSpPr>
          <p:nvPr>
            <p:ph type="body" idx="3"/>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132"/>
        <p:cNvGrpSpPr/>
        <p:nvPr/>
      </p:nvGrpSpPr>
      <p:grpSpPr>
        <a:xfrm>
          <a:off x="0" y="0"/>
          <a:ext cx="0" cy="0"/>
          <a:chOff x="0" y="0"/>
          <a:chExt cx="0" cy="0"/>
        </a:xfrm>
      </p:grpSpPr>
      <p:sp>
        <p:nvSpPr>
          <p:cNvPr id="133" name="Google Shape;133;p23"/>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34" name="Google Shape;134;p23"/>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35" name="Google Shape;135;p23"/>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36" name="Google Shape;136;p23"/>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137" name="Google Shape;137;p23"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138" name="Google Shape;138;p23"/>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39" name="Google Shape;139;p23"/>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140"/>
        <p:cNvGrpSpPr/>
        <p:nvPr/>
      </p:nvGrpSpPr>
      <p:grpSpPr>
        <a:xfrm>
          <a:off x="0" y="0"/>
          <a:ext cx="0" cy="0"/>
          <a:chOff x="0" y="0"/>
          <a:chExt cx="0" cy="0"/>
        </a:xfrm>
      </p:grpSpPr>
      <p:sp>
        <p:nvSpPr>
          <p:cNvPr id="141" name="Google Shape;141;p24"/>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End slide">
  <p:cSld name="1_End slide">
    <p:bg>
      <p:bgPr>
        <a:solidFill>
          <a:srgbClr val="000000"/>
        </a:solidFill>
        <a:effectLst/>
      </p:bgPr>
    </p:bg>
    <p:spTree>
      <p:nvGrpSpPr>
        <p:cNvPr id="1" name="Shape 13"/>
        <p:cNvGrpSpPr/>
        <p:nvPr/>
      </p:nvGrpSpPr>
      <p:grpSpPr>
        <a:xfrm>
          <a:off x="0" y="0"/>
          <a:ext cx="0" cy="0"/>
          <a:chOff x="0" y="0"/>
          <a:chExt cx="0" cy="0"/>
        </a:xfrm>
      </p:grpSpPr>
      <p:sp>
        <p:nvSpPr>
          <p:cNvPr id="14" name="Google Shape;14;p3"/>
          <p:cNvSpPr txBox="1"/>
          <p:nvPr/>
        </p:nvSpPr>
        <p:spPr>
          <a:xfrm>
            <a:off x="2400157" y="2787131"/>
            <a:ext cx="7392821" cy="943520"/>
          </a:xfrm>
          <a:prstGeom prst="rect">
            <a:avLst/>
          </a:prstGeom>
          <a:noFill/>
          <a:ln>
            <a:noFill/>
          </a:ln>
        </p:spPr>
        <p:txBody>
          <a:bodyPr spcFirstLastPara="1" wrap="square" lIns="121675" tIns="60825" rIns="121675" bIns="60825" anchor="t" anchorCtr="0">
            <a:spAutoFit/>
          </a:bodyPr>
          <a:lstStyle/>
          <a:p>
            <a:pPr marL="0" marR="0" lvl="0" indent="0" algn="ctr" rtl="0">
              <a:spcBef>
                <a:spcPts val="0"/>
              </a:spcBef>
              <a:spcAft>
                <a:spcPts val="0"/>
              </a:spcAft>
              <a:buNone/>
            </a:pPr>
            <a:r>
              <a:rPr lang="ko-KR" sz="5333" b="1">
                <a:solidFill>
                  <a:srgbClr val="FFFFFF"/>
                </a:solidFill>
                <a:latin typeface="Arial"/>
                <a:ea typeface="Arial"/>
                <a:cs typeface="Arial"/>
                <a:sym typeface="Arial"/>
              </a:rPr>
              <a:t>End of Document</a:t>
            </a:r>
            <a:endParaRPr sz="5333" b="1">
              <a:solidFill>
                <a:srgbClr val="FFFFF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142"/>
        <p:cNvGrpSpPr/>
        <p:nvPr/>
      </p:nvGrpSpPr>
      <p:grpSpPr>
        <a:xfrm>
          <a:off x="0" y="0"/>
          <a:ext cx="0" cy="0"/>
          <a:chOff x="0" y="0"/>
          <a:chExt cx="0" cy="0"/>
        </a:xfrm>
      </p:grpSpPr>
      <p:grpSp>
        <p:nvGrpSpPr>
          <p:cNvPr id="143" name="Google Shape;143;p25"/>
          <p:cNvGrpSpPr/>
          <p:nvPr/>
        </p:nvGrpSpPr>
        <p:grpSpPr>
          <a:xfrm>
            <a:off x="0" y="2"/>
            <a:ext cx="12184551" cy="6858264"/>
            <a:chOff x="0" y="0"/>
            <a:chExt cx="9899700" cy="5572200"/>
          </a:xfrm>
        </p:grpSpPr>
        <p:cxnSp>
          <p:nvCxnSpPr>
            <p:cNvPr id="144" name="Google Shape;144;p25"/>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45" name="Google Shape;145;p25"/>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46" name="Google Shape;146;p25"/>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47" name="Google Shape;147;p25"/>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48" name="Google Shape;148;p25"/>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49" name="Google Shape;149;p25"/>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50" name="Google Shape;150;p25"/>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51" name="Google Shape;151;p25"/>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52" name="Google Shape;152;p25"/>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End slide">
  <p:cSld name="1_End slide">
    <p:bg>
      <p:bgPr>
        <a:solidFill>
          <a:srgbClr val="000000"/>
        </a:solidFill>
        <a:effectLst/>
      </p:bgPr>
    </p:bg>
    <p:spTree>
      <p:nvGrpSpPr>
        <p:cNvPr id="1" name="Shape 153"/>
        <p:cNvGrpSpPr/>
        <p:nvPr/>
      </p:nvGrpSpPr>
      <p:grpSpPr>
        <a:xfrm>
          <a:off x="0" y="0"/>
          <a:ext cx="0" cy="0"/>
          <a:chOff x="0" y="0"/>
          <a:chExt cx="0" cy="0"/>
        </a:xfrm>
      </p:grpSpPr>
      <p:sp>
        <p:nvSpPr>
          <p:cNvPr id="154" name="Google Shape;154;p26"/>
          <p:cNvSpPr txBox="1"/>
          <p:nvPr/>
        </p:nvSpPr>
        <p:spPr>
          <a:xfrm>
            <a:off x="2400157" y="2787131"/>
            <a:ext cx="7392900" cy="943500"/>
          </a:xfrm>
          <a:prstGeom prst="rect">
            <a:avLst/>
          </a:prstGeom>
          <a:noFill/>
          <a:ln>
            <a:noFill/>
          </a:ln>
        </p:spPr>
        <p:txBody>
          <a:bodyPr spcFirstLastPara="1" wrap="square" lIns="121675" tIns="60825" rIns="121675" bIns="60825" anchor="t" anchorCtr="0">
            <a:spAutoFit/>
          </a:bodyPr>
          <a:lstStyle/>
          <a:p>
            <a:pPr marL="0" marR="0" lvl="0" indent="0" algn="ctr" rtl="0">
              <a:spcBef>
                <a:spcPts val="0"/>
              </a:spcBef>
              <a:spcAft>
                <a:spcPts val="0"/>
              </a:spcAft>
              <a:buNone/>
            </a:pPr>
            <a:r>
              <a:rPr lang="ko-KR" sz="5333" b="1">
                <a:solidFill>
                  <a:srgbClr val="FFFFFF"/>
                </a:solidFill>
                <a:latin typeface="Arial"/>
                <a:ea typeface="Arial"/>
                <a:cs typeface="Arial"/>
                <a:sym typeface="Arial"/>
              </a:rPr>
              <a:t>End of Document</a:t>
            </a:r>
            <a:endParaRPr sz="5333" b="1">
              <a:solidFill>
                <a:srgbClr val="FFFFFF"/>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2_Title and text">
  <p:cSld name="2_Title and text">
    <p:spTree>
      <p:nvGrpSpPr>
        <p:cNvPr id="1" name="Shape 155"/>
        <p:cNvGrpSpPr/>
        <p:nvPr/>
      </p:nvGrpSpPr>
      <p:grpSpPr>
        <a:xfrm>
          <a:off x="0" y="0"/>
          <a:ext cx="0" cy="0"/>
          <a:chOff x="0" y="0"/>
          <a:chExt cx="0" cy="0"/>
        </a:xfrm>
      </p:grpSpPr>
      <p:grpSp>
        <p:nvGrpSpPr>
          <p:cNvPr id="156" name="Google Shape;156;p27"/>
          <p:cNvGrpSpPr/>
          <p:nvPr/>
        </p:nvGrpSpPr>
        <p:grpSpPr>
          <a:xfrm>
            <a:off x="0" y="2"/>
            <a:ext cx="12184551" cy="6858264"/>
            <a:chOff x="0" y="0"/>
            <a:chExt cx="9899700" cy="5572200"/>
          </a:xfrm>
        </p:grpSpPr>
        <p:cxnSp>
          <p:nvCxnSpPr>
            <p:cNvPr id="157" name="Google Shape;157;p27"/>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58" name="Google Shape;158;p27"/>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59" name="Google Shape;159;p27"/>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60" name="Google Shape;160;p27"/>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61" name="Google Shape;161;p27"/>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62" name="Google Shape;162;p27"/>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63" name="Google Shape;163;p27"/>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64" name="Google Shape;164;p27"/>
          <p:cNvSpPr txBox="1">
            <a:spLocks noGrp="1"/>
          </p:cNvSpPr>
          <p:nvPr>
            <p:ph type="body" idx="1"/>
          </p:nvPr>
        </p:nvSpPr>
        <p:spPr>
          <a:xfrm>
            <a:off x="431800" y="1069113"/>
            <a:ext cx="113283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65" name="Google Shape;165;p27"/>
          <p:cNvSpPr txBox="1">
            <a:spLocks noGrp="1"/>
          </p:cNvSpPr>
          <p:nvPr>
            <p:ph type="body" idx="2"/>
          </p:nvPr>
        </p:nvSpPr>
        <p:spPr>
          <a:xfrm>
            <a:off x="431808" y="501734"/>
            <a:ext cx="113283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667"/>
              <a:buFont typeface="Arial"/>
              <a:buNone/>
              <a:defRPr sz="2667"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구역 머리글">
  <p:cSld name="구역 머리글">
    <p:spTree>
      <p:nvGrpSpPr>
        <p:cNvPr id="1" name="Shape 166"/>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67"/>
        <p:cNvGrpSpPr/>
        <p:nvPr/>
      </p:nvGrpSpPr>
      <p:grpSpPr>
        <a:xfrm>
          <a:off x="0" y="0"/>
          <a:ext cx="0" cy="0"/>
          <a:chOff x="0" y="0"/>
          <a:chExt cx="0" cy="0"/>
        </a:xfrm>
      </p:grpSpPr>
      <p:grpSp>
        <p:nvGrpSpPr>
          <p:cNvPr id="168" name="Google Shape;168;p29"/>
          <p:cNvGrpSpPr/>
          <p:nvPr/>
        </p:nvGrpSpPr>
        <p:grpSpPr>
          <a:xfrm>
            <a:off x="0" y="2"/>
            <a:ext cx="12184551" cy="6858264"/>
            <a:chOff x="0" y="0"/>
            <a:chExt cx="9899700" cy="5572200"/>
          </a:xfrm>
        </p:grpSpPr>
        <p:cxnSp>
          <p:nvCxnSpPr>
            <p:cNvPr id="169" name="Google Shape;169;p29"/>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70" name="Google Shape;170;p29"/>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71" name="Google Shape;171;p29"/>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72" name="Google Shape;172;p29"/>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73" name="Google Shape;173;p29"/>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74" name="Google Shape;174;p29"/>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75" name="Google Shape;175;p29"/>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76" name="Google Shape;176;p29"/>
          <p:cNvSpPr txBox="1">
            <a:spLocks noGrp="1"/>
          </p:cNvSpPr>
          <p:nvPr>
            <p:ph type="body" idx="1"/>
          </p:nvPr>
        </p:nvSpPr>
        <p:spPr>
          <a:xfrm>
            <a:off x="431808" y="542374"/>
            <a:ext cx="113283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667"/>
              <a:buFont typeface="Arial"/>
              <a:buNone/>
              <a:defRPr sz="2667" b="1">
                <a:solidFill>
                  <a:srgbClr val="7F7F7F"/>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77" name="Google Shape;177;p29"/>
          <p:cNvSpPr txBox="1">
            <a:spLocks noGrp="1"/>
          </p:cNvSpPr>
          <p:nvPr>
            <p:ph type="body" idx="2"/>
          </p:nvPr>
        </p:nvSpPr>
        <p:spPr>
          <a:xfrm>
            <a:off x="431800" y="98216"/>
            <a:ext cx="11328300" cy="215400"/>
          </a:xfrm>
          <a:prstGeom prst="rect">
            <a:avLst/>
          </a:prstGeom>
          <a:noFill/>
          <a:ln>
            <a:noFill/>
          </a:ln>
        </p:spPr>
        <p:txBody>
          <a:bodyPr spcFirstLastPara="1" wrap="square" lIns="0" tIns="0" rIns="0" bIns="0" anchor="ctr" anchorCtr="0">
            <a:spAutoFit/>
          </a:bodyPr>
          <a:lstStyle>
            <a:lvl1pPr marL="457200" lvl="0" indent="-228600" algn="l" rtl="0">
              <a:lnSpc>
                <a:spcPct val="110000"/>
              </a:lnSpc>
              <a:spcBef>
                <a:spcPts val="0"/>
              </a:spcBef>
              <a:spcAft>
                <a:spcPts val="0"/>
              </a:spcAft>
              <a:buSzPts val="1333"/>
              <a:buFont typeface="Arial"/>
              <a:buNone/>
              <a:defRPr sz="1333" b="1">
                <a:solidFill>
                  <a:schemeClr val="lt2"/>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_Title and text">
  <p:cSld name="3_Title and text">
    <p:spTree>
      <p:nvGrpSpPr>
        <p:cNvPr id="1" name="Shape 178"/>
        <p:cNvGrpSpPr/>
        <p:nvPr/>
      </p:nvGrpSpPr>
      <p:grpSpPr>
        <a:xfrm>
          <a:off x="0" y="0"/>
          <a:ext cx="0" cy="0"/>
          <a:chOff x="0" y="0"/>
          <a:chExt cx="0" cy="0"/>
        </a:xfrm>
      </p:grpSpPr>
      <p:grpSp>
        <p:nvGrpSpPr>
          <p:cNvPr id="179" name="Google Shape;179;p30"/>
          <p:cNvGrpSpPr/>
          <p:nvPr/>
        </p:nvGrpSpPr>
        <p:grpSpPr>
          <a:xfrm>
            <a:off x="0" y="2"/>
            <a:ext cx="12184551" cy="6858264"/>
            <a:chOff x="0" y="0"/>
            <a:chExt cx="9899700" cy="5572200"/>
          </a:xfrm>
        </p:grpSpPr>
        <p:cxnSp>
          <p:nvCxnSpPr>
            <p:cNvPr id="180" name="Google Shape;180;p30"/>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181" name="Google Shape;181;p30"/>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182" name="Google Shape;182;p30"/>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183" name="Google Shape;183;p30"/>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184" name="Google Shape;184;p30"/>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185" name="Google Shape;185;p30"/>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186" name="Google Shape;186;p30"/>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187" name="Google Shape;187;p30"/>
          <p:cNvSpPr txBox="1">
            <a:spLocks noGrp="1"/>
          </p:cNvSpPr>
          <p:nvPr>
            <p:ph type="body" idx="1"/>
          </p:nvPr>
        </p:nvSpPr>
        <p:spPr>
          <a:xfrm>
            <a:off x="431800" y="1069113"/>
            <a:ext cx="113283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88" name="Google Shape;188;p30"/>
          <p:cNvSpPr txBox="1">
            <a:spLocks noGrp="1"/>
          </p:cNvSpPr>
          <p:nvPr>
            <p:ph type="body" idx="2"/>
          </p:nvPr>
        </p:nvSpPr>
        <p:spPr>
          <a:xfrm>
            <a:off x="431808" y="501734"/>
            <a:ext cx="113283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667"/>
              <a:buFont typeface="Arial"/>
              <a:buNone/>
              <a:defRPr sz="2667"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89" name="Google Shape;189;p30"/>
          <p:cNvSpPr txBox="1">
            <a:spLocks noGrp="1"/>
          </p:cNvSpPr>
          <p:nvPr>
            <p:ph type="body" idx="3"/>
          </p:nvPr>
        </p:nvSpPr>
        <p:spPr>
          <a:xfrm>
            <a:off x="431800" y="98216"/>
            <a:ext cx="11328300" cy="215400"/>
          </a:xfrm>
          <a:prstGeom prst="rect">
            <a:avLst/>
          </a:prstGeom>
          <a:noFill/>
          <a:ln>
            <a:noFill/>
          </a:ln>
        </p:spPr>
        <p:txBody>
          <a:bodyPr spcFirstLastPara="1" wrap="square" lIns="0" tIns="0" rIns="0" bIns="0" anchor="ctr" anchorCtr="0">
            <a:spAutoFit/>
          </a:bodyPr>
          <a:lstStyle>
            <a:lvl1pPr marL="457200" lvl="0" indent="-228600" algn="l" rtl="0">
              <a:lnSpc>
                <a:spcPct val="110000"/>
              </a:lnSpc>
              <a:spcBef>
                <a:spcPts val="0"/>
              </a:spcBef>
              <a:spcAft>
                <a:spcPts val="0"/>
              </a:spcAft>
              <a:buSzPts val="1333"/>
              <a:buFont typeface="Arial"/>
              <a:buNone/>
              <a:defRPr sz="1333" b="1">
                <a:solidFill>
                  <a:schemeClr val="lt2"/>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Cover">
  <p:cSld name="1_Cover">
    <p:bg>
      <p:bgPr>
        <a:solidFill>
          <a:srgbClr val="000000"/>
        </a:solidFill>
        <a:effectLst/>
      </p:bgPr>
    </p:bg>
    <p:spTree>
      <p:nvGrpSpPr>
        <p:cNvPr id="1" name="Shape 193"/>
        <p:cNvGrpSpPr/>
        <p:nvPr/>
      </p:nvGrpSpPr>
      <p:grpSpPr>
        <a:xfrm>
          <a:off x="0" y="0"/>
          <a:ext cx="0" cy="0"/>
          <a:chOff x="0" y="0"/>
          <a:chExt cx="0" cy="0"/>
        </a:xfrm>
      </p:grpSpPr>
      <p:sp>
        <p:nvSpPr>
          <p:cNvPr id="194" name="Google Shape;194;p32"/>
          <p:cNvSpPr txBox="1">
            <a:spLocks noGrp="1"/>
          </p:cNvSpPr>
          <p:nvPr>
            <p:ph type="body" idx="1"/>
          </p:nvPr>
        </p:nvSpPr>
        <p:spPr>
          <a:xfrm>
            <a:off x="527051" y="2387013"/>
            <a:ext cx="11160000" cy="9000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400"/>
              <a:buFont typeface="Arial"/>
              <a:buNone/>
              <a:defRPr sz="44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195" name="Google Shape;195;p32"/>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96" name="Google Shape;196;p32"/>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97" name="Google Shape;197;p32"/>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198" name="Google Shape;198;p32"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199" name="Google Shape;199;p32"/>
          <p:cNvSpPr txBox="1">
            <a:spLocks noGrp="1"/>
          </p:cNvSpPr>
          <p:nvPr>
            <p:ph type="body" idx="2"/>
          </p:nvPr>
        </p:nvSpPr>
        <p:spPr>
          <a:xfrm>
            <a:off x="527050" y="5044631"/>
            <a:ext cx="11160000" cy="669300"/>
          </a:xfrm>
          <a:prstGeom prst="rect">
            <a:avLst/>
          </a:prstGeom>
          <a:noFill/>
          <a:ln>
            <a:noFill/>
          </a:ln>
        </p:spPr>
        <p:txBody>
          <a:bodyPr spcFirstLastPara="1" wrap="square" lIns="36000" tIns="0" rIns="0" bIns="0" anchor="t" anchorCtr="0">
            <a:spAutoFit/>
          </a:bodyPr>
          <a:lstStyle>
            <a:lvl1pPr marL="457200" lvl="0" indent="-228600" algn="l" rtl="0">
              <a:lnSpc>
                <a:spcPct val="100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00" name="Google Shape;200;p32"/>
          <p:cNvSpPr txBox="1">
            <a:spLocks noGrp="1"/>
          </p:cNvSpPr>
          <p:nvPr>
            <p:ph type="body" idx="3"/>
          </p:nvPr>
        </p:nvSpPr>
        <p:spPr>
          <a:xfrm>
            <a:off x="527050" y="1711265"/>
            <a:ext cx="11160000" cy="5886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3200"/>
              <a:buFont typeface="Arial"/>
              <a:buNone/>
              <a:defRPr sz="32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pos="325">
          <p15:clr>
            <a:srgbClr val="FBAE40"/>
          </p15:clr>
        </p15:guide>
        <p15:guide id="2" pos="735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201"/>
        <p:cNvGrpSpPr/>
        <p:nvPr/>
      </p:nvGrpSpPr>
      <p:grpSpPr>
        <a:xfrm>
          <a:off x="0" y="0"/>
          <a:ext cx="0" cy="0"/>
          <a:chOff x="0" y="0"/>
          <a:chExt cx="0" cy="0"/>
        </a:xfrm>
      </p:grpSpPr>
      <p:sp>
        <p:nvSpPr>
          <p:cNvPr id="202" name="Google Shape;202;p33"/>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03" name="Google Shape;203;p33"/>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cxnSp>
        <p:nvCxnSpPr>
          <p:cNvPr id="204" name="Google Shape;204;p33"/>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205" name="Google Shape;205;p33"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206" name="Google Shape;206;p33"/>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07" name="Google Shape;207;p33"/>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208"/>
        <p:cNvGrpSpPr/>
        <p:nvPr/>
      </p:nvGrpSpPr>
      <p:grpSpPr>
        <a:xfrm>
          <a:off x="0" y="0"/>
          <a:ext cx="0" cy="0"/>
          <a:chOff x="0" y="0"/>
          <a:chExt cx="0" cy="0"/>
        </a:xfrm>
      </p:grpSpPr>
      <p:sp>
        <p:nvSpPr>
          <p:cNvPr id="209" name="Google Shape;209;p34"/>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210"/>
        <p:cNvGrpSpPr/>
        <p:nvPr/>
      </p:nvGrpSpPr>
      <p:grpSpPr>
        <a:xfrm>
          <a:off x="0" y="0"/>
          <a:ext cx="0" cy="0"/>
          <a:chOff x="0" y="0"/>
          <a:chExt cx="0" cy="0"/>
        </a:xfrm>
      </p:grpSpPr>
      <p:grpSp>
        <p:nvGrpSpPr>
          <p:cNvPr id="211" name="Google Shape;211;p35"/>
          <p:cNvGrpSpPr/>
          <p:nvPr/>
        </p:nvGrpSpPr>
        <p:grpSpPr>
          <a:xfrm>
            <a:off x="0" y="2"/>
            <a:ext cx="12184551" cy="6858264"/>
            <a:chOff x="0" y="0"/>
            <a:chExt cx="9899700" cy="5572200"/>
          </a:xfrm>
        </p:grpSpPr>
        <p:cxnSp>
          <p:nvCxnSpPr>
            <p:cNvPr id="212" name="Google Shape;212;p35"/>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213" name="Google Shape;213;p35"/>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214" name="Google Shape;214;p35"/>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215" name="Google Shape;215;p35"/>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216" name="Google Shape;216;p35"/>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217" name="Google Shape;217;p35"/>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218" name="Google Shape;218;p35"/>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219" name="Google Shape;219;p35"/>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20" name="Google Shape;220;p35"/>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21" name="Google Shape;221;p35"/>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22" name="Google Shape;222;p35"/>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431801" y="2087034"/>
            <a:ext cx="11315700" cy="1246717"/>
          </a:xfrm>
          <a:prstGeom prst="rect">
            <a:avLst/>
          </a:prstGeom>
          <a:noFill/>
          <a:ln>
            <a:noFill/>
          </a:ln>
        </p:spPr>
        <p:txBody>
          <a:bodyPr spcFirstLastPara="1" wrap="square" lIns="0" tIns="0" rIns="0" bIns="0" anchor="ctr" anchorCtr="0">
            <a:noAutofit/>
          </a:bodyPr>
          <a:lstStyle>
            <a:lvl1pPr marL="457200" marR="0" lvl="0" indent="-228600" algn="l">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17" name="Google Shape;17;p4"/>
          <p:cNvSpPr/>
          <p:nvPr/>
        </p:nvSpPr>
        <p:spPr>
          <a:xfrm rot="10800000" flipH="1">
            <a:off x="12129090" y="-1"/>
            <a:ext cx="62911"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18" name="Google Shape;18;p4"/>
          <p:cNvSpPr txBox="1"/>
          <p:nvPr/>
        </p:nvSpPr>
        <p:spPr>
          <a:xfrm>
            <a:off x="443860" y="6350047"/>
            <a:ext cx="11318416" cy="443042"/>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19" name="Google Shape;19;p4"/>
          <p:cNvCxnSpPr/>
          <p:nvPr/>
        </p:nvCxnSpPr>
        <p:spPr>
          <a:xfrm>
            <a:off x="431802" y="6309320"/>
            <a:ext cx="11315652" cy="0"/>
          </a:xfrm>
          <a:prstGeom prst="straightConnector1">
            <a:avLst/>
          </a:prstGeom>
          <a:noFill/>
          <a:ln w="9525" cap="flat" cmpd="sng">
            <a:solidFill>
              <a:srgbClr val="BFBFBF"/>
            </a:solidFill>
            <a:prstDash val="solid"/>
            <a:round/>
            <a:headEnd type="none" w="sm" len="sm"/>
            <a:tailEnd type="none" w="sm" len="sm"/>
          </a:ln>
        </p:spPr>
      </p:cxnSp>
      <p:pic>
        <p:nvPicPr>
          <p:cNvPr id="20" name="Google Shape;20;p4"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21" name="Google Shape;21;p4"/>
          <p:cNvSpPr txBox="1">
            <a:spLocks noGrp="1"/>
          </p:cNvSpPr>
          <p:nvPr>
            <p:ph type="body" idx="2"/>
          </p:nvPr>
        </p:nvSpPr>
        <p:spPr>
          <a:xfrm>
            <a:off x="431800" y="5044631"/>
            <a:ext cx="11330517" cy="668068"/>
          </a:xfrm>
          <a:prstGeom prst="rect">
            <a:avLst/>
          </a:prstGeom>
          <a:noFill/>
          <a:ln>
            <a:noFill/>
          </a:ln>
        </p:spPr>
        <p:txBody>
          <a:bodyPr spcFirstLastPara="1" wrap="square" lIns="36000" tIns="0" rIns="0" bIns="0" anchor="t" anchorCtr="0">
            <a:spAutoFit/>
          </a:bodyPr>
          <a:lstStyle>
            <a:lvl1pPr marL="457200" lvl="0" indent="-228600" algn="l">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a:lnSpc>
                <a:spcPct val="115000"/>
              </a:lnSpc>
              <a:spcBef>
                <a:spcPts val="160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22" name="Google Shape;22;p4"/>
          <p:cNvSpPr txBox="1">
            <a:spLocks noGrp="1"/>
          </p:cNvSpPr>
          <p:nvPr>
            <p:ph type="body" idx="3"/>
          </p:nvPr>
        </p:nvSpPr>
        <p:spPr>
          <a:xfrm>
            <a:off x="431800" y="3674291"/>
            <a:ext cx="11330517" cy="441339"/>
          </a:xfrm>
          <a:prstGeom prst="rect">
            <a:avLst/>
          </a:prstGeom>
          <a:noFill/>
          <a:ln>
            <a:noFill/>
          </a:ln>
        </p:spPr>
        <p:txBody>
          <a:bodyPr spcFirstLastPara="1" wrap="square" lIns="36000" tIns="0" rIns="0" bIns="0" anchor="t" anchorCtr="0">
            <a:spAutoFit/>
          </a:bodyPr>
          <a:lstStyle>
            <a:lvl1pPr marL="457200" marR="0" lvl="0" indent="-228600" algn="l">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1"/>
        </a:solidFill>
        <a:effectLst/>
      </p:bgPr>
    </p:bg>
    <p:spTree>
      <p:nvGrpSpPr>
        <p:cNvPr id="1" name="Shape 223"/>
        <p:cNvGrpSpPr/>
        <p:nvPr/>
      </p:nvGrpSpPr>
      <p:grpSpPr>
        <a:xfrm>
          <a:off x="0" y="0"/>
          <a:ext cx="0" cy="0"/>
          <a:chOff x="0" y="0"/>
          <a:chExt cx="0" cy="0"/>
        </a:xfrm>
      </p:grpSpPr>
      <p:sp>
        <p:nvSpPr>
          <p:cNvPr id="224" name="Google Shape;224;p36"/>
          <p:cNvSpPr txBox="1">
            <a:spLocks noGrp="1"/>
          </p:cNvSpPr>
          <p:nvPr>
            <p:ph type="body" idx="1"/>
          </p:nvPr>
        </p:nvSpPr>
        <p:spPr>
          <a:xfrm>
            <a:off x="334963" y="1920806"/>
            <a:ext cx="9978600" cy="2195400"/>
          </a:xfrm>
          <a:prstGeom prst="rect">
            <a:avLst/>
          </a:prstGeom>
          <a:noFill/>
          <a:ln>
            <a:noFill/>
          </a:ln>
        </p:spPr>
        <p:txBody>
          <a:bodyPr spcFirstLastPara="1" wrap="square" lIns="0" tIns="0" rIns="0" bIns="0" anchor="t" anchorCtr="0">
            <a:noAutofit/>
          </a:bodyPr>
          <a:lstStyle>
            <a:lvl1pPr marL="457200" lvl="0" indent="-228600" algn="l" rtl="0">
              <a:lnSpc>
                <a:spcPct val="115000"/>
              </a:lnSpc>
              <a:spcBef>
                <a:spcPts val="0"/>
              </a:spcBef>
              <a:spcAft>
                <a:spcPts val="0"/>
              </a:spcAft>
              <a:buSzPts val="6400"/>
              <a:buFont typeface="Arial"/>
              <a:buNone/>
              <a:defRPr sz="6400">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211">
          <p15:clr>
            <a:srgbClr val="FBAE40"/>
          </p15:clr>
        </p15:guide>
        <p15:guide id="3" pos="3840">
          <p15:clr>
            <a:srgbClr val="FBAE40"/>
          </p15:clr>
        </p15:guide>
        <p15:guide id="4" pos="746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3_Title and text">
  <p:cSld name="3_Title and text">
    <p:spTree>
      <p:nvGrpSpPr>
        <p:cNvPr id="1" name="Shape 225"/>
        <p:cNvGrpSpPr/>
        <p:nvPr/>
      </p:nvGrpSpPr>
      <p:grpSpPr>
        <a:xfrm>
          <a:off x="0" y="0"/>
          <a:ext cx="0" cy="0"/>
          <a:chOff x="0" y="0"/>
          <a:chExt cx="0" cy="0"/>
        </a:xfrm>
      </p:grpSpPr>
      <p:grpSp>
        <p:nvGrpSpPr>
          <p:cNvPr id="226" name="Google Shape;226;p37"/>
          <p:cNvGrpSpPr/>
          <p:nvPr/>
        </p:nvGrpSpPr>
        <p:grpSpPr>
          <a:xfrm>
            <a:off x="0" y="2"/>
            <a:ext cx="12184551" cy="6858264"/>
            <a:chOff x="0" y="0"/>
            <a:chExt cx="9899700" cy="5572200"/>
          </a:xfrm>
        </p:grpSpPr>
        <p:cxnSp>
          <p:nvCxnSpPr>
            <p:cNvPr id="227" name="Google Shape;227;p37"/>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228" name="Google Shape;228;p37"/>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229" name="Google Shape;229;p37"/>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230" name="Google Shape;230;p37"/>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231" name="Google Shape;231;p37"/>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232" name="Google Shape;232;p37"/>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233" name="Google Shape;233;p37"/>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234" name="Google Shape;234;p3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35" name="Google Shape;235;p37"/>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36" name="Google Shape;236;p37"/>
          <p:cNvSpPr/>
          <p:nvPr/>
        </p:nvSpPr>
        <p:spPr>
          <a:xfrm>
            <a:off x="531063" y="692150"/>
            <a:ext cx="11115300" cy="865200"/>
          </a:xfrm>
          <a:prstGeom prst="rect">
            <a:avLst/>
          </a:prstGeom>
          <a:noFill/>
          <a:ln>
            <a:noFill/>
          </a:ln>
        </p:spPr>
        <p:txBody>
          <a:bodyPr spcFirstLastPara="1" wrap="square" lIns="36000" tIns="36000" rIns="36000" bIns="36000" anchor="t" anchorCtr="0">
            <a:noAutofit/>
          </a:bodyPr>
          <a:lstStyle/>
          <a:p>
            <a:pPr marL="0" marR="0" lvl="0" indent="0" algn="l" rtl="0">
              <a:spcBef>
                <a:spcPts val="0"/>
              </a:spcBef>
              <a:spcAft>
                <a:spcPts val="0"/>
              </a:spcAft>
              <a:buNone/>
            </a:pPr>
            <a:endParaRPr sz="1600" b="1">
              <a:solidFill>
                <a:schemeClr val="dk1"/>
              </a:solidFill>
              <a:latin typeface="Arial"/>
              <a:ea typeface="Arial"/>
              <a:cs typeface="Arial"/>
              <a:sym typeface="Arial"/>
            </a:endParaRPr>
          </a:p>
        </p:txBody>
      </p:sp>
      <p:sp>
        <p:nvSpPr>
          <p:cNvPr id="237" name="Google Shape;237;p37"/>
          <p:cNvSpPr txBox="1"/>
          <p:nvPr/>
        </p:nvSpPr>
        <p:spPr>
          <a:xfrm>
            <a:off x="531063" y="268130"/>
            <a:ext cx="11088000" cy="361800"/>
          </a:xfrm>
          <a:prstGeom prst="rect">
            <a:avLst/>
          </a:prstGeom>
          <a:noFill/>
          <a:ln>
            <a:noFill/>
          </a:ln>
        </p:spPr>
        <p:txBody>
          <a:bodyPr spcFirstLastPara="1" wrap="square" lIns="72000" tIns="0" rIns="0" bIns="0" anchor="ctr" anchorCtr="0">
            <a:noAutofit/>
          </a:bodyPr>
          <a:lstStyle/>
          <a:p>
            <a:pPr marL="0" marR="0" lvl="0" indent="0" algn="l" rtl="0">
              <a:lnSpc>
                <a:spcPct val="100000"/>
              </a:lnSpc>
              <a:spcBef>
                <a:spcPts val="0"/>
              </a:spcBef>
              <a:spcAft>
                <a:spcPts val="0"/>
              </a:spcAft>
              <a:buClr>
                <a:schemeClr val="dk2"/>
              </a:buClr>
              <a:buSzPts val="1400"/>
              <a:buFont typeface="Arial"/>
              <a:buNone/>
            </a:pPr>
            <a:endParaRPr sz="1400" b="0" i="0" u="none" strike="noStrike" cap="none">
              <a:solidFill>
                <a:srgbClr val="3F3F3F"/>
              </a:solidFill>
              <a:latin typeface="Arial"/>
              <a:ea typeface="Arial"/>
              <a:cs typeface="Arial"/>
              <a:sym typeface="Arial"/>
            </a:endParaRPr>
          </a:p>
        </p:txBody>
      </p:sp>
      <p:cxnSp>
        <p:nvCxnSpPr>
          <p:cNvPr id="238" name="Google Shape;238;p37"/>
          <p:cNvCxnSpPr/>
          <p:nvPr/>
        </p:nvCxnSpPr>
        <p:spPr>
          <a:xfrm>
            <a:off x="515938" y="629920"/>
            <a:ext cx="11151600" cy="0"/>
          </a:xfrm>
          <a:prstGeom prst="straightConnector1">
            <a:avLst/>
          </a:prstGeom>
          <a:noFill/>
          <a:ln w="12700" cap="flat" cmpd="sng">
            <a:solidFill>
              <a:srgbClr val="D8D8D8"/>
            </a:solidFill>
            <a:prstDash val="solid"/>
            <a:round/>
            <a:headEnd type="none" w="sm" len="sm"/>
            <a:tailEnd type="none" w="sm" len="sm"/>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242"/>
        <p:cNvGrpSpPr/>
        <p:nvPr/>
      </p:nvGrpSpPr>
      <p:grpSpPr>
        <a:xfrm>
          <a:off x="0" y="0"/>
          <a:ext cx="0" cy="0"/>
          <a:chOff x="0" y="0"/>
          <a:chExt cx="0" cy="0"/>
        </a:xfrm>
      </p:grpSpPr>
      <p:sp>
        <p:nvSpPr>
          <p:cNvPr id="243" name="Google Shape;243;p39"/>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44" name="Google Shape;244;p39"/>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245" name="Google Shape;245;p39"/>
          <p:cNvSpPr txBox="1"/>
          <p:nvPr/>
        </p:nvSpPr>
        <p:spPr>
          <a:xfrm>
            <a:off x="443860" y="6305332"/>
            <a:ext cx="11318400" cy="443100"/>
          </a:xfrm>
          <a:prstGeom prst="rect">
            <a:avLst/>
          </a:prstGeom>
          <a:no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246" name="Google Shape;246;p39"/>
          <p:cNvCxnSpPr/>
          <p:nvPr/>
        </p:nvCxnSpPr>
        <p:spPr>
          <a:xfrm>
            <a:off x="431802" y="6264605"/>
            <a:ext cx="11315700" cy="0"/>
          </a:xfrm>
          <a:prstGeom prst="straightConnector1">
            <a:avLst/>
          </a:prstGeom>
          <a:noFill/>
          <a:ln w="9525" cap="flat" cmpd="sng">
            <a:solidFill>
              <a:srgbClr val="BFBFBF"/>
            </a:solidFill>
            <a:prstDash val="solid"/>
            <a:round/>
            <a:headEnd type="none" w="sm" len="sm"/>
            <a:tailEnd type="none" w="sm" len="sm"/>
          </a:ln>
        </p:spPr>
      </p:cxnSp>
      <p:pic>
        <p:nvPicPr>
          <p:cNvPr id="247" name="Google Shape;247;p39"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248" name="Google Shape;248;p39"/>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49" name="Google Shape;249;p39"/>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250"/>
        <p:cNvGrpSpPr/>
        <p:nvPr/>
      </p:nvGrpSpPr>
      <p:grpSpPr>
        <a:xfrm>
          <a:off x="0" y="0"/>
          <a:ext cx="0" cy="0"/>
          <a:chOff x="0" y="0"/>
          <a:chExt cx="0" cy="0"/>
        </a:xfrm>
      </p:grpSpPr>
      <p:sp>
        <p:nvSpPr>
          <p:cNvPr id="251" name="Google Shape;251;p40"/>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252"/>
        <p:cNvGrpSpPr/>
        <p:nvPr/>
      </p:nvGrpSpPr>
      <p:grpSpPr>
        <a:xfrm>
          <a:off x="0" y="0"/>
          <a:ext cx="0" cy="0"/>
          <a:chOff x="0" y="0"/>
          <a:chExt cx="0" cy="0"/>
        </a:xfrm>
      </p:grpSpPr>
      <p:grpSp>
        <p:nvGrpSpPr>
          <p:cNvPr id="253" name="Google Shape;253;p41"/>
          <p:cNvGrpSpPr/>
          <p:nvPr/>
        </p:nvGrpSpPr>
        <p:grpSpPr>
          <a:xfrm>
            <a:off x="0" y="2"/>
            <a:ext cx="12184551" cy="6858264"/>
            <a:chOff x="0" y="0"/>
            <a:chExt cx="9899700" cy="5572200"/>
          </a:xfrm>
        </p:grpSpPr>
        <p:cxnSp>
          <p:nvCxnSpPr>
            <p:cNvPr id="254" name="Google Shape;254;p41"/>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255" name="Google Shape;255;p41"/>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256" name="Google Shape;256;p41"/>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257" name="Google Shape;257;p41"/>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258" name="Google Shape;258;p41"/>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259" name="Google Shape;259;p41"/>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260" name="Google Shape;260;p41"/>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261" name="Google Shape;261;p41"/>
          <p:cNvSpPr txBox="1">
            <a:spLocks noGrp="1"/>
          </p:cNvSpPr>
          <p:nvPr>
            <p:ph type="body" idx="1"/>
          </p:nvPr>
        </p:nvSpPr>
        <p:spPr>
          <a:xfrm>
            <a:off x="543804" y="6583461"/>
            <a:ext cx="10425600" cy="145500"/>
          </a:xfrm>
          <a:prstGeom prst="rect">
            <a:avLst/>
          </a:prstGeom>
          <a:noFill/>
          <a:ln>
            <a:noFill/>
          </a:ln>
        </p:spPr>
        <p:txBody>
          <a:bodyPr spcFirstLastPara="1" wrap="square" lIns="0" tIns="0" rIns="0" bIns="0" anchor="b" anchorCtr="0">
            <a:spAutoFit/>
          </a:bodyPr>
          <a:lstStyle>
            <a:lvl1pPr marL="457200" lvl="0" indent="-228600" algn="l" rtl="0">
              <a:lnSpc>
                <a:spcPct val="115000"/>
              </a:lnSpc>
              <a:spcBef>
                <a:spcPts val="0"/>
              </a:spcBef>
              <a:spcAft>
                <a:spcPts val="0"/>
              </a:spcAft>
              <a:buSzPts val="900"/>
              <a:buFont typeface="Arial"/>
              <a:buNone/>
              <a:defRPr sz="900" b="0" i="0" u="none" strike="noStrike" cap="none">
                <a:solidFill>
                  <a:srgbClr val="262626"/>
                </a:solidFill>
                <a:latin typeface="Arial"/>
                <a:ea typeface="Arial"/>
                <a:cs typeface="Arial"/>
                <a:sym typeface="Arial"/>
              </a:defRPr>
            </a:lvl1pPr>
            <a:lvl2pPr marL="914400" lvl="1" indent="-228600" algn="l" rtl="0">
              <a:lnSpc>
                <a:spcPct val="115000"/>
              </a:lnSpc>
              <a:spcBef>
                <a:spcPts val="1600"/>
              </a:spcBef>
              <a:spcAft>
                <a:spcPts val="0"/>
              </a:spcAft>
              <a:buSzPts val="3192"/>
              <a:buFont typeface="Malgun Gothic"/>
              <a:buNone/>
              <a:defRPr sz="3192">
                <a:solidFill>
                  <a:schemeClr val="dk1"/>
                </a:solidFill>
                <a:latin typeface="Malgun Gothic"/>
                <a:ea typeface="Malgun Gothic"/>
                <a:cs typeface="Malgun Gothic"/>
                <a:sym typeface="Malgun Gothic"/>
              </a:defRPr>
            </a:lvl2pPr>
            <a:lvl3pPr marL="1371600" lvl="2" indent="-228600" algn="l" rtl="0">
              <a:lnSpc>
                <a:spcPct val="115000"/>
              </a:lnSpc>
              <a:spcBef>
                <a:spcPts val="1600"/>
              </a:spcBef>
              <a:spcAft>
                <a:spcPts val="0"/>
              </a:spcAft>
              <a:buSzPts val="2660"/>
              <a:buFont typeface="Malgun Gothic"/>
              <a:buNone/>
              <a:defRPr sz="2660">
                <a:solidFill>
                  <a:schemeClr val="dk1"/>
                </a:solidFill>
                <a:latin typeface="Malgun Gothic"/>
                <a:ea typeface="Malgun Gothic"/>
                <a:cs typeface="Malgun Gothic"/>
                <a:sym typeface="Malgun Gothic"/>
              </a:defRPr>
            </a:lvl3pPr>
            <a:lvl4pPr marL="1828800" lvl="3"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4pPr>
            <a:lvl5pPr marL="2286000" lvl="4" indent="-228600" algn="l" rtl="0">
              <a:lnSpc>
                <a:spcPct val="115000"/>
              </a:lnSpc>
              <a:spcBef>
                <a:spcPts val="1600"/>
              </a:spcBef>
              <a:spcAft>
                <a:spcPts val="0"/>
              </a:spcAft>
              <a:buSzPts val="2393"/>
              <a:buFont typeface="Malgun Gothic"/>
              <a:buNone/>
              <a:defRPr sz="2393">
                <a:solidFill>
                  <a:schemeClr val="dk1"/>
                </a:solidFill>
                <a:latin typeface="Malgun Gothic"/>
                <a:ea typeface="Malgun Gothic"/>
                <a:cs typeface="Malgun Gothic"/>
                <a:sym typeface="Malgun Gothic"/>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62" name="Google Shape;262;p41"/>
          <p:cNvSpPr txBox="1">
            <a:spLocks noGrp="1"/>
          </p:cNvSpPr>
          <p:nvPr>
            <p:ph type="body" idx="2"/>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63" name="Google Shape;263;p41"/>
          <p:cNvSpPr txBox="1">
            <a:spLocks noGrp="1"/>
          </p:cNvSpPr>
          <p:nvPr>
            <p:ph type="body" idx="3"/>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264" name="Google Shape;264;p41"/>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265" name="Google Shape;265;p41"/>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71"/>
        <p:cNvGrpSpPr/>
        <p:nvPr/>
      </p:nvGrpSpPr>
      <p:grpSpPr>
        <a:xfrm>
          <a:off x="0" y="0"/>
          <a:ext cx="0" cy="0"/>
          <a:chOff x="0" y="0"/>
          <a:chExt cx="0" cy="0"/>
        </a:xfrm>
      </p:grpSpPr>
      <p:grpSp>
        <p:nvGrpSpPr>
          <p:cNvPr id="272" name="Google Shape;272;p43"/>
          <p:cNvGrpSpPr/>
          <p:nvPr/>
        </p:nvGrpSpPr>
        <p:grpSpPr>
          <a:xfrm>
            <a:off x="11595312" y="6545115"/>
            <a:ext cx="450838" cy="204787"/>
            <a:chOff x="8348663" y="6450013"/>
            <a:chExt cx="338137" cy="204787"/>
          </a:xfrm>
        </p:grpSpPr>
        <p:sp>
          <p:nvSpPr>
            <p:cNvPr id="273" name="Google Shape;273;p43"/>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74" name="Google Shape;274;p43"/>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2_Blank">
  <p:cSld name="2_Blank">
    <p:spTree>
      <p:nvGrpSpPr>
        <p:cNvPr id="1" name="Shape 275"/>
        <p:cNvGrpSpPr/>
        <p:nvPr/>
      </p:nvGrpSpPr>
      <p:grpSpPr>
        <a:xfrm>
          <a:off x="0" y="0"/>
          <a:ext cx="0" cy="0"/>
          <a:chOff x="0" y="0"/>
          <a:chExt cx="0" cy="0"/>
        </a:xfrm>
      </p:grpSpPr>
      <p:grpSp>
        <p:nvGrpSpPr>
          <p:cNvPr id="276" name="Google Shape;276;p44"/>
          <p:cNvGrpSpPr/>
          <p:nvPr/>
        </p:nvGrpSpPr>
        <p:grpSpPr>
          <a:xfrm>
            <a:off x="11595312" y="6545115"/>
            <a:ext cx="450838" cy="204787"/>
            <a:chOff x="8348663" y="6450013"/>
            <a:chExt cx="338137" cy="204787"/>
          </a:xfrm>
        </p:grpSpPr>
        <p:sp>
          <p:nvSpPr>
            <p:cNvPr id="277" name="Google Shape;277;p44"/>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78" name="Google Shape;278;p44"/>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
        <p:nvSpPr>
          <p:cNvPr id="279" name="Google Shape;279;p44"/>
          <p:cNvSpPr txBox="1"/>
          <p:nvPr/>
        </p:nvSpPr>
        <p:spPr>
          <a:xfrm>
            <a:off x="1251362" y="1330534"/>
            <a:ext cx="2570100" cy="5541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ko-KR" sz="3600" b="0">
                <a:solidFill>
                  <a:schemeClr val="accent2"/>
                </a:solidFill>
                <a:latin typeface="Arial"/>
                <a:ea typeface="Arial"/>
                <a:cs typeface="Arial"/>
                <a:sym typeface="Arial"/>
              </a:rPr>
              <a:t>Contents</a:t>
            </a:r>
            <a:endParaRPr sz="3600" b="0">
              <a:solidFill>
                <a:schemeClr val="accent2"/>
              </a:solidFill>
              <a:latin typeface="Arial"/>
              <a:ea typeface="Arial"/>
              <a:cs typeface="Arial"/>
              <a:sym typeface="Arial"/>
            </a:endParaRPr>
          </a:p>
        </p:txBody>
      </p:sp>
      <p:sp>
        <p:nvSpPr>
          <p:cNvPr id="280" name="Google Shape;280;p44"/>
          <p:cNvSpPr/>
          <p:nvPr/>
        </p:nvSpPr>
        <p:spPr>
          <a:xfrm rot="5400000">
            <a:off x="125969" y="784500"/>
            <a:ext cx="1764000" cy="195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81"/>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287"/>
        <p:cNvGrpSpPr/>
        <p:nvPr/>
      </p:nvGrpSpPr>
      <p:grpSpPr>
        <a:xfrm>
          <a:off x="0" y="0"/>
          <a:ext cx="0" cy="0"/>
          <a:chOff x="0" y="0"/>
          <a:chExt cx="0" cy="0"/>
        </a:xfrm>
      </p:grpSpPr>
      <p:grpSp>
        <p:nvGrpSpPr>
          <p:cNvPr id="288" name="Google Shape;288;p47"/>
          <p:cNvGrpSpPr/>
          <p:nvPr/>
        </p:nvGrpSpPr>
        <p:grpSpPr>
          <a:xfrm>
            <a:off x="11595312" y="6545115"/>
            <a:ext cx="450838" cy="204787"/>
            <a:chOff x="8348663" y="6450013"/>
            <a:chExt cx="338137" cy="204787"/>
          </a:xfrm>
        </p:grpSpPr>
        <p:sp>
          <p:nvSpPr>
            <p:cNvPr id="289" name="Google Shape;289;p47"/>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90" name="Google Shape;290;p47"/>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2_Blank">
  <p:cSld name="2_Blank">
    <p:spTree>
      <p:nvGrpSpPr>
        <p:cNvPr id="1" name="Shape 291"/>
        <p:cNvGrpSpPr/>
        <p:nvPr/>
      </p:nvGrpSpPr>
      <p:grpSpPr>
        <a:xfrm>
          <a:off x="0" y="0"/>
          <a:ext cx="0" cy="0"/>
          <a:chOff x="0" y="0"/>
          <a:chExt cx="0" cy="0"/>
        </a:xfrm>
      </p:grpSpPr>
      <p:grpSp>
        <p:nvGrpSpPr>
          <p:cNvPr id="292" name="Google Shape;292;p48"/>
          <p:cNvGrpSpPr/>
          <p:nvPr/>
        </p:nvGrpSpPr>
        <p:grpSpPr>
          <a:xfrm>
            <a:off x="11595312" y="6545115"/>
            <a:ext cx="450838" cy="204787"/>
            <a:chOff x="8348663" y="6450013"/>
            <a:chExt cx="338137" cy="204787"/>
          </a:xfrm>
        </p:grpSpPr>
        <p:sp>
          <p:nvSpPr>
            <p:cNvPr id="293" name="Google Shape;293;p48"/>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94" name="Google Shape;294;p48"/>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
        <p:nvSpPr>
          <p:cNvPr id="295" name="Google Shape;295;p48"/>
          <p:cNvSpPr txBox="1"/>
          <p:nvPr/>
        </p:nvSpPr>
        <p:spPr>
          <a:xfrm>
            <a:off x="1251362" y="1330534"/>
            <a:ext cx="2570100" cy="554100"/>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ko-KR" sz="3600" b="0">
                <a:solidFill>
                  <a:schemeClr val="accent2"/>
                </a:solidFill>
                <a:latin typeface="Arial"/>
                <a:ea typeface="Arial"/>
                <a:cs typeface="Arial"/>
                <a:sym typeface="Arial"/>
              </a:rPr>
              <a:t>Contents</a:t>
            </a:r>
            <a:endParaRPr sz="3600" b="0">
              <a:solidFill>
                <a:schemeClr val="accent2"/>
              </a:solidFill>
              <a:latin typeface="Arial"/>
              <a:ea typeface="Arial"/>
              <a:cs typeface="Arial"/>
              <a:sym typeface="Arial"/>
            </a:endParaRPr>
          </a:p>
        </p:txBody>
      </p:sp>
      <p:sp>
        <p:nvSpPr>
          <p:cNvPr id="296" name="Google Shape;296;p48"/>
          <p:cNvSpPr/>
          <p:nvPr/>
        </p:nvSpPr>
        <p:spPr>
          <a:xfrm rot="5400000">
            <a:off x="125969" y="784500"/>
            <a:ext cx="1764000" cy="195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36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body" idx="1"/>
          </p:nvPr>
        </p:nvSpPr>
        <p:spPr>
          <a:xfrm>
            <a:off x="719667" y="2564905"/>
            <a:ext cx="11027832" cy="761481"/>
          </a:xfrm>
          <a:prstGeom prst="rect">
            <a:avLst/>
          </a:prstGeom>
          <a:noFill/>
          <a:ln>
            <a:noFill/>
          </a:ln>
        </p:spPr>
        <p:txBody>
          <a:bodyPr spcFirstLastPara="1" wrap="square" lIns="72000" tIns="72000" rIns="0" bIns="0" anchor="t" anchorCtr="0">
            <a:spAutoFit/>
          </a:bodyPr>
          <a:lstStyle>
            <a:lvl1pPr marL="457200" marR="0" lvl="0" indent="-228600" algn="l">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1_Blank">
  <p:cSld name="1_Blank">
    <p:spTree>
      <p:nvGrpSpPr>
        <p:cNvPr id="1" name="Shape 297"/>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306"/>
        <p:cNvGrpSpPr/>
        <p:nvPr/>
      </p:nvGrpSpPr>
      <p:grpSpPr>
        <a:xfrm>
          <a:off x="0" y="0"/>
          <a:ext cx="0" cy="0"/>
          <a:chOff x="0" y="0"/>
          <a:chExt cx="0" cy="0"/>
        </a:xfrm>
      </p:grpSpPr>
      <p:sp>
        <p:nvSpPr>
          <p:cNvPr id="307" name="Google Shape;307;p51"/>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08" name="Google Shape;308;p51"/>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309" name="Google Shape;309;p51"/>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310" name="Google Shape;310;p51"/>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311" name="Google Shape;311;p51"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312" name="Google Shape;312;p51"/>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13" name="Google Shape;313;p51"/>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314"/>
        <p:cNvGrpSpPr/>
        <p:nvPr/>
      </p:nvGrpSpPr>
      <p:grpSpPr>
        <a:xfrm>
          <a:off x="0" y="0"/>
          <a:ext cx="0" cy="0"/>
          <a:chOff x="0" y="0"/>
          <a:chExt cx="0" cy="0"/>
        </a:xfrm>
      </p:grpSpPr>
      <p:sp>
        <p:nvSpPr>
          <p:cNvPr id="315" name="Google Shape;315;p52"/>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316"/>
        <p:cNvGrpSpPr/>
        <p:nvPr/>
      </p:nvGrpSpPr>
      <p:grpSpPr>
        <a:xfrm>
          <a:off x="0" y="0"/>
          <a:ext cx="0" cy="0"/>
          <a:chOff x="0" y="0"/>
          <a:chExt cx="0" cy="0"/>
        </a:xfrm>
      </p:grpSpPr>
      <p:grpSp>
        <p:nvGrpSpPr>
          <p:cNvPr id="317" name="Google Shape;317;p53"/>
          <p:cNvGrpSpPr/>
          <p:nvPr/>
        </p:nvGrpSpPr>
        <p:grpSpPr>
          <a:xfrm>
            <a:off x="0" y="2"/>
            <a:ext cx="12184551" cy="6858264"/>
            <a:chOff x="0" y="0"/>
            <a:chExt cx="9899700" cy="5572200"/>
          </a:xfrm>
        </p:grpSpPr>
        <p:cxnSp>
          <p:nvCxnSpPr>
            <p:cNvPr id="318" name="Google Shape;318;p53"/>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319" name="Google Shape;319;p53"/>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320" name="Google Shape;320;p53"/>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321" name="Google Shape;321;p53"/>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322" name="Google Shape;322;p53"/>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323" name="Google Shape;323;p53"/>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324" name="Google Shape;324;p53"/>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325" name="Google Shape;325;p53"/>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26" name="Google Shape;326;p53"/>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27" name="Google Shape;327;p53"/>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328" name="Google Shape;328;p53"/>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1"/>
        </a:solidFill>
        <a:effectLst/>
      </p:bgPr>
    </p:bg>
    <p:spTree>
      <p:nvGrpSpPr>
        <p:cNvPr id="1" name="Shape 329"/>
        <p:cNvGrpSpPr/>
        <p:nvPr/>
      </p:nvGrpSpPr>
      <p:grpSpPr>
        <a:xfrm>
          <a:off x="0" y="0"/>
          <a:ext cx="0" cy="0"/>
          <a:chOff x="0" y="0"/>
          <a:chExt cx="0" cy="0"/>
        </a:xfrm>
      </p:grpSpPr>
      <p:sp>
        <p:nvSpPr>
          <p:cNvPr id="330" name="Google Shape;330;p54"/>
          <p:cNvSpPr txBox="1">
            <a:spLocks noGrp="1"/>
          </p:cNvSpPr>
          <p:nvPr>
            <p:ph type="body" idx="1"/>
          </p:nvPr>
        </p:nvSpPr>
        <p:spPr>
          <a:xfrm>
            <a:off x="334963" y="1920806"/>
            <a:ext cx="9978600" cy="2195400"/>
          </a:xfrm>
          <a:prstGeom prst="rect">
            <a:avLst/>
          </a:prstGeom>
          <a:noFill/>
          <a:ln>
            <a:noFill/>
          </a:ln>
        </p:spPr>
        <p:txBody>
          <a:bodyPr spcFirstLastPara="1" wrap="square" lIns="0" tIns="0" rIns="0" bIns="0" anchor="t" anchorCtr="0">
            <a:noAutofit/>
          </a:bodyPr>
          <a:lstStyle>
            <a:lvl1pPr marL="457200" lvl="0" indent="-228600" algn="l" rtl="0">
              <a:lnSpc>
                <a:spcPct val="115000"/>
              </a:lnSpc>
              <a:spcBef>
                <a:spcPts val="0"/>
              </a:spcBef>
              <a:spcAft>
                <a:spcPts val="0"/>
              </a:spcAft>
              <a:buSzPts val="6400"/>
              <a:buFont typeface="Arial"/>
              <a:buNone/>
              <a:defRPr sz="6400">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211">
          <p15:clr>
            <a:srgbClr val="FBAE40"/>
          </p15:clr>
        </p15:guide>
        <p15:guide id="3" pos="3840">
          <p15:clr>
            <a:srgbClr val="FBAE40"/>
          </p15:clr>
        </p15:guide>
        <p15:guide id="4" pos="7469">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over">
  <p:cSld name="Cover">
    <p:bg>
      <p:bgPr>
        <a:solidFill>
          <a:srgbClr val="000000"/>
        </a:solidFill>
        <a:effectLst/>
      </p:bgPr>
    </p:bg>
    <p:spTree>
      <p:nvGrpSpPr>
        <p:cNvPr id="1" name="Shape 334"/>
        <p:cNvGrpSpPr/>
        <p:nvPr/>
      </p:nvGrpSpPr>
      <p:grpSpPr>
        <a:xfrm>
          <a:off x="0" y="0"/>
          <a:ext cx="0" cy="0"/>
          <a:chOff x="0" y="0"/>
          <a:chExt cx="0" cy="0"/>
        </a:xfrm>
      </p:grpSpPr>
      <p:sp>
        <p:nvSpPr>
          <p:cNvPr id="335" name="Google Shape;335;p56"/>
          <p:cNvSpPr txBox="1">
            <a:spLocks noGrp="1"/>
          </p:cNvSpPr>
          <p:nvPr>
            <p:ph type="body" idx="1"/>
          </p:nvPr>
        </p:nvSpPr>
        <p:spPr>
          <a:xfrm>
            <a:off x="431801" y="2087034"/>
            <a:ext cx="11315700" cy="12468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800"/>
              <a:buFont typeface="Arial"/>
              <a:buNone/>
              <a:defRPr sz="48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36" name="Google Shape;336;p56"/>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337" name="Google Shape;337;p56"/>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338" name="Google Shape;338;p56"/>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339" name="Google Shape;339;p56"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340" name="Google Shape;340;p56"/>
          <p:cNvSpPr txBox="1">
            <a:spLocks noGrp="1"/>
          </p:cNvSpPr>
          <p:nvPr>
            <p:ph type="body" idx="2"/>
          </p:nvPr>
        </p:nvSpPr>
        <p:spPr>
          <a:xfrm>
            <a:off x="431800" y="5044631"/>
            <a:ext cx="11330400" cy="668100"/>
          </a:xfrm>
          <a:prstGeom prst="rect">
            <a:avLst/>
          </a:prstGeom>
          <a:noFill/>
          <a:ln>
            <a:noFill/>
          </a:ln>
        </p:spPr>
        <p:txBody>
          <a:bodyPr spcFirstLastPara="1" wrap="square" lIns="36000" tIns="0" rIns="0" bIns="0" anchor="t" anchorCtr="0">
            <a:spAutoFit/>
          </a:bodyPr>
          <a:lstStyle>
            <a:lvl1pPr marL="457200" lvl="0" indent="-228600" algn="l" rtl="0">
              <a:lnSpc>
                <a:spcPct val="115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41" name="Google Shape;341;p56"/>
          <p:cNvSpPr txBox="1">
            <a:spLocks noGrp="1"/>
          </p:cNvSpPr>
          <p:nvPr>
            <p:ph type="body" idx="3"/>
          </p:nvPr>
        </p:nvSpPr>
        <p:spPr>
          <a:xfrm>
            <a:off x="431800" y="3674291"/>
            <a:ext cx="11330400" cy="4413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2400"/>
              <a:buFont typeface="Arial"/>
              <a:buNone/>
              <a:defRPr sz="24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ivider">
  <p:cSld name="Divider">
    <p:bg>
      <p:bgPr>
        <a:solidFill>
          <a:srgbClr val="262626"/>
        </a:solidFill>
        <a:effectLst/>
      </p:bgPr>
    </p:bg>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719667" y="2564905"/>
            <a:ext cx="11027700" cy="761400"/>
          </a:xfrm>
          <a:prstGeom prst="rect">
            <a:avLst/>
          </a:prstGeom>
          <a:noFill/>
          <a:ln>
            <a:noFill/>
          </a:ln>
        </p:spPr>
        <p:txBody>
          <a:bodyPr spcFirstLastPara="1" wrap="square" lIns="72000" tIns="72000" rIns="0" bIns="0" anchor="t" anchorCtr="0">
            <a:spAutoFit/>
          </a:bodyPr>
          <a:lstStyle>
            <a:lvl1pPr marL="457200" marR="0" lvl="0" indent="-228600" algn="l" rtl="0">
              <a:lnSpc>
                <a:spcPct val="110000"/>
              </a:lnSpc>
              <a:spcBef>
                <a:spcPts val="0"/>
              </a:spcBef>
              <a:spcAft>
                <a:spcPts val="0"/>
              </a:spcAft>
              <a:buSzPts val="4267"/>
              <a:buFont typeface="Arial"/>
              <a:buNone/>
              <a:defRPr sz="4267" b="1" i="0" u="none" strike="noStrike" cap="none">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267"/>
              <a:buFont typeface="Arial"/>
              <a:buNone/>
              <a:defRPr sz="4267">
                <a:latin typeface="Arial"/>
                <a:ea typeface="Arial"/>
                <a:cs typeface="Arial"/>
                <a:sym typeface="Arial"/>
              </a:defRPr>
            </a:lvl2pPr>
            <a:lvl3pPr marL="1371600" lvl="2" indent="-228600" algn="l" rtl="0">
              <a:lnSpc>
                <a:spcPct val="115000"/>
              </a:lnSpc>
              <a:spcBef>
                <a:spcPts val="1600"/>
              </a:spcBef>
              <a:spcAft>
                <a:spcPts val="0"/>
              </a:spcAft>
              <a:buSzPts val="4267"/>
              <a:buFont typeface="Arial"/>
              <a:buNone/>
              <a:defRPr sz="4267">
                <a:latin typeface="Arial"/>
                <a:ea typeface="Arial"/>
                <a:cs typeface="Arial"/>
                <a:sym typeface="Arial"/>
              </a:defRPr>
            </a:lvl3pPr>
            <a:lvl4pPr marL="1828800" lvl="3" indent="-228600" algn="l" rtl="0">
              <a:lnSpc>
                <a:spcPct val="115000"/>
              </a:lnSpc>
              <a:spcBef>
                <a:spcPts val="1600"/>
              </a:spcBef>
              <a:spcAft>
                <a:spcPts val="0"/>
              </a:spcAft>
              <a:buSzPts val="4267"/>
              <a:buFont typeface="Arial"/>
              <a:buNone/>
              <a:defRPr sz="4267">
                <a:latin typeface="Arial"/>
                <a:ea typeface="Arial"/>
                <a:cs typeface="Arial"/>
                <a:sym typeface="Arial"/>
              </a:defRPr>
            </a:lvl4pPr>
            <a:lvl5pPr marL="2286000" lvl="4" indent="-228600" algn="l" rtl="0">
              <a:lnSpc>
                <a:spcPct val="115000"/>
              </a:lnSpc>
              <a:spcBef>
                <a:spcPts val="1600"/>
              </a:spcBef>
              <a:spcAft>
                <a:spcPts val="0"/>
              </a:spcAft>
              <a:buSzPts val="4267"/>
              <a:buFont typeface="Arial"/>
              <a:buNone/>
              <a:defRPr sz="4267">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344"/>
        <p:cNvGrpSpPr/>
        <p:nvPr/>
      </p:nvGrpSpPr>
      <p:grpSpPr>
        <a:xfrm>
          <a:off x="0" y="0"/>
          <a:ext cx="0" cy="0"/>
          <a:chOff x="0" y="0"/>
          <a:chExt cx="0" cy="0"/>
        </a:xfrm>
      </p:grpSpPr>
      <p:grpSp>
        <p:nvGrpSpPr>
          <p:cNvPr id="345" name="Google Shape;345;p58"/>
          <p:cNvGrpSpPr/>
          <p:nvPr/>
        </p:nvGrpSpPr>
        <p:grpSpPr>
          <a:xfrm>
            <a:off x="0" y="2"/>
            <a:ext cx="12184551" cy="6858264"/>
            <a:chOff x="0" y="0"/>
            <a:chExt cx="9899700" cy="5572200"/>
          </a:xfrm>
        </p:grpSpPr>
        <p:cxnSp>
          <p:nvCxnSpPr>
            <p:cNvPr id="346" name="Google Shape;346;p58"/>
            <p:cNvCxnSpPr/>
            <p:nvPr/>
          </p:nvCxnSpPr>
          <p:spPr>
            <a:xfrm>
              <a:off x="350844" y="0"/>
              <a:ext cx="0" cy="5572200"/>
            </a:xfrm>
            <a:prstGeom prst="straightConnector1">
              <a:avLst/>
            </a:prstGeom>
            <a:noFill/>
            <a:ln w="9525" cap="sq" cmpd="sng">
              <a:solidFill>
                <a:schemeClr val="lt1"/>
              </a:solidFill>
              <a:prstDash val="dot"/>
              <a:round/>
              <a:headEnd type="none" w="sm" len="sm"/>
              <a:tailEnd type="none" w="sm" len="sm"/>
            </a:ln>
          </p:spPr>
        </p:cxnSp>
        <p:cxnSp>
          <p:nvCxnSpPr>
            <p:cNvPr id="347" name="Google Shape;347;p58"/>
            <p:cNvCxnSpPr/>
            <p:nvPr/>
          </p:nvCxnSpPr>
          <p:spPr>
            <a:xfrm>
              <a:off x="9548437" y="0"/>
              <a:ext cx="0" cy="5572200"/>
            </a:xfrm>
            <a:prstGeom prst="straightConnector1">
              <a:avLst/>
            </a:prstGeom>
            <a:noFill/>
            <a:ln w="9525" cap="sq" cmpd="sng">
              <a:solidFill>
                <a:schemeClr val="lt1"/>
              </a:solidFill>
              <a:prstDash val="dot"/>
              <a:round/>
              <a:headEnd type="none" w="sm" len="sm"/>
              <a:tailEnd type="none" w="sm" len="sm"/>
            </a:ln>
          </p:spPr>
        </p:cxnSp>
        <p:cxnSp>
          <p:nvCxnSpPr>
            <p:cNvPr id="348" name="Google Shape;348;p58"/>
            <p:cNvCxnSpPr/>
            <p:nvPr/>
          </p:nvCxnSpPr>
          <p:spPr>
            <a:xfrm>
              <a:off x="0" y="1098913"/>
              <a:ext cx="9899700" cy="0"/>
            </a:xfrm>
            <a:prstGeom prst="straightConnector1">
              <a:avLst/>
            </a:prstGeom>
            <a:noFill/>
            <a:ln w="9525" cap="sq" cmpd="sng">
              <a:solidFill>
                <a:schemeClr val="lt1"/>
              </a:solidFill>
              <a:prstDash val="dot"/>
              <a:round/>
              <a:headEnd type="none" w="sm" len="sm"/>
              <a:tailEnd type="none" w="sm" len="sm"/>
            </a:ln>
          </p:spPr>
        </p:cxnSp>
        <p:cxnSp>
          <p:nvCxnSpPr>
            <p:cNvPr id="349" name="Google Shape;349;p58"/>
            <p:cNvCxnSpPr/>
            <p:nvPr/>
          </p:nvCxnSpPr>
          <p:spPr>
            <a:xfrm>
              <a:off x="0" y="5262239"/>
              <a:ext cx="9899700" cy="0"/>
            </a:xfrm>
            <a:prstGeom prst="straightConnector1">
              <a:avLst/>
            </a:prstGeom>
            <a:noFill/>
            <a:ln w="9525" cap="sq" cmpd="sng">
              <a:solidFill>
                <a:schemeClr val="lt1"/>
              </a:solidFill>
              <a:prstDash val="dot"/>
              <a:round/>
              <a:headEnd type="none" w="sm" len="sm"/>
              <a:tailEnd type="none" w="sm" len="sm"/>
            </a:ln>
          </p:spPr>
        </p:cxnSp>
        <p:cxnSp>
          <p:nvCxnSpPr>
            <p:cNvPr id="350" name="Google Shape;350;p58"/>
            <p:cNvCxnSpPr/>
            <p:nvPr/>
          </p:nvCxnSpPr>
          <p:spPr>
            <a:xfrm>
              <a:off x="208014" y="796222"/>
              <a:ext cx="9503400" cy="0"/>
            </a:xfrm>
            <a:prstGeom prst="straightConnector1">
              <a:avLst/>
            </a:prstGeom>
            <a:noFill/>
            <a:ln w="9525" cap="sq" cmpd="sng">
              <a:solidFill>
                <a:schemeClr val="lt1"/>
              </a:solidFill>
              <a:prstDash val="dot"/>
              <a:round/>
              <a:headEnd type="none" w="sm" len="sm"/>
              <a:tailEnd type="none" w="sm" len="sm"/>
            </a:ln>
          </p:spPr>
        </p:cxnSp>
        <p:cxnSp>
          <p:nvCxnSpPr>
            <p:cNvPr id="351" name="Google Shape;351;p58"/>
            <p:cNvCxnSpPr/>
            <p:nvPr/>
          </p:nvCxnSpPr>
          <p:spPr>
            <a:xfrm>
              <a:off x="208014" y="868652"/>
              <a:ext cx="9503400" cy="0"/>
            </a:xfrm>
            <a:prstGeom prst="straightConnector1">
              <a:avLst/>
            </a:prstGeom>
            <a:noFill/>
            <a:ln w="9525" cap="sq" cmpd="sng">
              <a:solidFill>
                <a:schemeClr val="lt1"/>
              </a:solidFill>
              <a:prstDash val="dot"/>
              <a:round/>
              <a:headEnd type="none" w="sm" len="sm"/>
              <a:tailEnd type="none" w="sm" len="sm"/>
            </a:ln>
          </p:spPr>
        </p:cxnSp>
        <p:cxnSp>
          <p:nvCxnSpPr>
            <p:cNvPr id="352" name="Google Shape;352;p58"/>
            <p:cNvCxnSpPr/>
            <p:nvPr/>
          </p:nvCxnSpPr>
          <p:spPr>
            <a:xfrm>
              <a:off x="0" y="1452178"/>
              <a:ext cx="9899700" cy="0"/>
            </a:xfrm>
            <a:prstGeom prst="straightConnector1">
              <a:avLst/>
            </a:prstGeom>
            <a:noFill/>
            <a:ln w="9525" cap="sq" cmpd="sng">
              <a:solidFill>
                <a:schemeClr val="lt1"/>
              </a:solidFill>
              <a:prstDash val="dot"/>
              <a:round/>
              <a:headEnd type="none" w="sm" len="sm"/>
              <a:tailEnd type="none" w="sm" len="sm"/>
            </a:ln>
          </p:spPr>
        </p:cxnSp>
      </p:grpSp>
      <p:sp>
        <p:nvSpPr>
          <p:cNvPr id="353" name="Google Shape;353;p58"/>
          <p:cNvSpPr txBox="1">
            <a:spLocks noGrp="1"/>
          </p:cNvSpPr>
          <p:nvPr>
            <p:ph type="body" idx="1"/>
          </p:nvPr>
        </p:nvSpPr>
        <p:spPr>
          <a:xfrm>
            <a:off x="550855" y="1213941"/>
            <a:ext cx="11082000" cy="258600"/>
          </a:xfrm>
          <a:prstGeom prst="rect">
            <a:avLst/>
          </a:prstGeom>
          <a:noFill/>
          <a:ln>
            <a:noFill/>
          </a:ln>
        </p:spPr>
        <p:txBody>
          <a:bodyPr spcFirstLastPara="1" wrap="square" lIns="36000" tIns="0" rIns="0" bIns="0" anchor="t" anchorCtr="0">
            <a:spAutoFit/>
          </a:bodyPr>
          <a:lstStyle>
            <a:lvl1pPr marL="457200" marR="0" lvl="0" indent="-228600" algn="l" rtl="0">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rtl="0">
              <a:lnSpc>
                <a:spcPct val="100000"/>
              </a:lnSpc>
              <a:spcBef>
                <a:spcPts val="267"/>
              </a:spcBef>
              <a:spcAft>
                <a:spcPts val="0"/>
              </a:spcAft>
              <a:buSzPts val="1867"/>
              <a:buFont typeface="Arial"/>
              <a:buNone/>
              <a:defRPr>
                <a:solidFill>
                  <a:srgbClr val="262626"/>
                </a:solidFill>
              </a:defRPr>
            </a:lvl2pPr>
            <a:lvl3pPr marL="1371600" lvl="2" indent="-228600" algn="l" rtl="0">
              <a:lnSpc>
                <a:spcPct val="100000"/>
              </a:lnSpc>
              <a:spcBef>
                <a:spcPts val="0"/>
              </a:spcBef>
              <a:spcAft>
                <a:spcPts val="0"/>
              </a:spcAft>
              <a:buSzPts val="1867"/>
              <a:buFont typeface="Arial"/>
              <a:buNone/>
              <a:defRPr>
                <a:solidFill>
                  <a:srgbClr val="262626"/>
                </a:solidFill>
              </a:defRPr>
            </a:lvl3pPr>
            <a:lvl4pPr marL="1828800" lvl="3" indent="-228600" algn="l" rtl="0">
              <a:lnSpc>
                <a:spcPct val="100000"/>
              </a:lnSpc>
              <a:spcBef>
                <a:spcPts val="0"/>
              </a:spcBef>
              <a:spcAft>
                <a:spcPts val="0"/>
              </a:spcAft>
              <a:buSzPts val="1867"/>
              <a:buFont typeface="Arial"/>
              <a:buNone/>
              <a:defRPr>
                <a:solidFill>
                  <a:srgbClr val="262626"/>
                </a:solidFill>
              </a:defRPr>
            </a:lvl4pPr>
            <a:lvl5pPr marL="2286000" lvl="4" indent="-228600" algn="l" rtl="0">
              <a:lnSpc>
                <a:spcPct val="100000"/>
              </a:lnSpc>
              <a:spcBef>
                <a:spcPts val="0"/>
              </a:spcBef>
              <a:spcAft>
                <a:spcPts val="0"/>
              </a:spcAft>
              <a:buSzPts val="1867"/>
              <a:buFont typeface="Arial"/>
              <a:buNone/>
              <a:defRPr>
                <a:solidFill>
                  <a:srgbClr val="262626"/>
                </a:solidFill>
              </a:defRPr>
            </a:lvl5pPr>
            <a:lvl6pPr marL="2743200" lvl="5" indent="-228600" algn="l" rtl="0">
              <a:lnSpc>
                <a:spcPct val="115000"/>
              </a:lnSpc>
              <a:spcBef>
                <a:spcPts val="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54" name="Google Shape;354;p58"/>
          <p:cNvSpPr txBox="1">
            <a:spLocks noGrp="1"/>
          </p:cNvSpPr>
          <p:nvPr>
            <p:ph type="body" idx="2"/>
          </p:nvPr>
        </p:nvSpPr>
        <p:spPr>
          <a:xfrm>
            <a:off x="550863" y="646562"/>
            <a:ext cx="11082000" cy="4782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55" name="Google Shape;355;p58"/>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356" name="Google Shape;356;p58"/>
          <p:cNvSpPr txBox="1"/>
          <p:nvPr/>
        </p:nvSpPr>
        <p:spPr>
          <a:xfrm>
            <a:off x="11489697" y="6574899"/>
            <a:ext cx="173100" cy="1641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1_Cover">
  <p:cSld name="1_Cover">
    <p:bg>
      <p:bgPr>
        <a:solidFill>
          <a:srgbClr val="000000"/>
        </a:solidFill>
        <a:effectLst/>
      </p:bgPr>
    </p:bg>
    <p:spTree>
      <p:nvGrpSpPr>
        <p:cNvPr id="1" name="Shape 357"/>
        <p:cNvGrpSpPr/>
        <p:nvPr/>
      </p:nvGrpSpPr>
      <p:grpSpPr>
        <a:xfrm>
          <a:off x="0" y="0"/>
          <a:ext cx="0" cy="0"/>
          <a:chOff x="0" y="0"/>
          <a:chExt cx="0" cy="0"/>
        </a:xfrm>
      </p:grpSpPr>
      <p:sp>
        <p:nvSpPr>
          <p:cNvPr id="358" name="Google Shape;358;p59"/>
          <p:cNvSpPr txBox="1">
            <a:spLocks noGrp="1"/>
          </p:cNvSpPr>
          <p:nvPr>
            <p:ph type="body" idx="1"/>
          </p:nvPr>
        </p:nvSpPr>
        <p:spPr>
          <a:xfrm>
            <a:off x="527051" y="2387013"/>
            <a:ext cx="11160000" cy="900000"/>
          </a:xfrm>
          <a:prstGeom prst="rect">
            <a:avLst/>
          </a:prstGeom>
          <a:noFill/>
          <a:ln>
            <a:noFill/>
          </a:ln>
        </p:spPr>
        <p:txBody>
          <a:bodyPr spcFirstLastPara="1" wrap="square" lIns="0" tIns="0" rIns="0" bIns="0" anchor="ctr" anchorCtr="0">
            <a:noAutofit/>
          </a:bodyPr>
          <a:lstStyle>
            <a:lvl1pPr marL="457200" marR="0" lvl="0" indent="-228600" algn="l" rtl="0">
              <a:lnSpc>
                <a:spcPct val="100000"/>
              </a:lnSpc>
              <a:spcBef>
                <a:spcPts val="0"/>
              </a:spcBef>
              <a:spcAft>
                <a:spcPts val="0"/>
              </a:spcAft>
              <a:buClr>
                <a:schemeClr val="dk2"/>
              </a:buClr>
              <a:buSzPts val="4400"/>
              <a:buFont typeface="Arial"/>
              <a:buNone/>
              <a:defRPr sz="4400" b="1">
                <a:solidFill>
                  <a:schemeClr val="lt1"/>
                </a:solidFill>
                <a:latin typeface="Arial"/>
                <a:ea typeface="Arial"/>
                <a:cs typeface="Arial"/>
                <a:sym typeface="Arial"/>
              </a:defRPr>
            </a:lvl1pPr>
            <a:lvl2pPr marL="914400" lvl="1" indent="-228600" algn="l" rtl="0">
              <a:lnSpc>
                <a:spcPct val="115000"/>
              </a:lnSpc>
              <a:spcBef>
                <a:spcPts val="0"/>
              </a:spcBef>
              <a:spcAft>
                <a:spcPts val="0"/>
              </a:spcAft>
              <a:buSzPts val="4800"/>
              <a:buFont typeface="Arial"/>
              <a:buNone/>
              <a:defRPr sz="4800">
                <a:solidFill>
                  <a:schemeClr val="lt1"/>
                </a:solidFill>
                <a:latin typeface="Arial"/>
                <a:ea typeface="Arial"/>
                <a:cs typeface="Arial"/>
                <a:sym typeface="Arial"/>
              </a:defRPr>
            </a:lvl2pPr>
            <a:lvl3pPr marL="1371600" lvl="2"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3pPr>
            <a:lvl4pPr marL="1828800" lvl="3"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4pPr>
            <a:lvl5pPr marL="2286000" lvl="4" indent="-228600" algn="l" rtl="0">
              <a:lnSpc>
                <a:spcPct val="115000"/>
              </a:lnSpc>
              <a:spcBef>
                <a:spcPts val="1600"/>
              </a:spcBef>
              <a:spcAft>
                <a:spcPts val="0"/>
              </a:spcAft>
              <a:buSzPts val="4800"/>
              <a:buFont typeface="Arial"/>
              <a:buNone/>
              <a:defRPr sz="4800">
                <a:solidFill>
                  <a:schemeClr val="lt1"/>
                </a:solidFill>
                <a:latin typeface="Arial"/>
                <a:ea typeface="Arial"/>
                <a:cs typeface="Arial"/>
                <a:sym typeface="Arial"/>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59" name="Google Shape;359;p59"/>
          <p:cNvSpPr/>
          <p:nvPr/>
        </p:nvSpPr>
        <p:spPr>
          <a:xfrm rot="10800000" flipH="1">
            <a:off x="12129090" y="-1"/>
            <a:ext cx="63000" cy="6858000"/>
          </a:xfrm>
          <a:prstGeom prst="rect">
            <a:avLst/>
          </a:prstGeom>
          <a:solidFill>
            <a:srgbClr val="0250FF"/>
          </a:solidFill>
          <a:ln>
            <a:noFill/>
          </a:ln>
        </p:spPr>
        <p:txBody>
          <a:bodyPr spcFirstLastPara="1" wrap="square" lIns="91425" tIns="91425" rIns="91425" bIns="91425" anchor="ctr" anchorCtr="0">
            <a:noAutofit/>
          </a:bodyPr>
          <a:lstStyle/>
          <a:p>
            <a:pPr marL="0" marR="0" lvl="0" indent="0" algn="l" rtl="0">
              <a:spcBef>
                <a:spcPts val="0"/>
              </a:spcBef>
              <a:spcAft>
                <a:spcPts val="0"/>
              </a:spcAft>
              <a:buNone/>
            </a:pPr>
            <a:endParaRPr sz="1400">
              <a:solidFill>
                <a:schemeClr val="dk1"/>
              </a:solidFill>
              <a:latin typeface="Questrial"/>
              <a:ea typeface="Questrial"/>
              <a:cs typeface="Questrial"/>
              <a:sym typeface="Questrial"/>
            </a:endParaRPr>
          </a:p>
        </p:txBody>
      </p:sp>
      <p:sp>
        <p:nvSpPr>
          <p:cNvPr id="360" name="Google Shape;360;p59"/>
          <p:cNvSpPr txBox="1"/>
          <p:nvPr/>
        </p:nvSpPr>
        <p:spPr>
          <a:xfrm>
            <a:off x="443860" y="6350047"/>
            <a:ext cx="11318400" cy="443100"/>
          </a:xfrm>
          <a:prstGeom prst="rect">
            <a:avLst/>
          </a:prstGeom>
          <a:solidFill>
            <a:schemeClr val="dk1"/>
          </a:solidFill>
          <a:ln>
            <a:noFill/>
          </a:ln>
        </p:spPr>
        <p:txBody>
          <a:bodyPr spcFirstLastPara="1" wrap="square" lIns="0" tIns="56750" rIns="0" bIns="56750" anchor="t" anchorCtr="0">
            <a:spAutoFit/>
          </a:bodyPr>
          <a:lstStyle/>
          <a:p>
            <a:pPr marL="0" marR="0" lvl="0" indent="0" algn="l" rtl="0">
              <a:spcBef>
                <a:spcPts val="0"/>
              </a:spcBef>
              <a:spcAft>
                <a:spcPts val="0"/>
              </a:spcAft>
              <a:buNone/>
            </a:pPr>
            <a:r>
              <a:rPr lang="ko-KR" sz="1067" b="1">
                <a:solidFill>
                  <a:srgbClr val="FF0000"/>
                </a:solidFill>
                <a:latin typeface="Arial"/>
                <a:ea typeface="Arial"/>
                <a:cs typeface="Arial"/>
                <a:sym typeface="Arial"/>
              </a:rPr>
              <a:t>CONFIDENTIAL</a:t>
            </a:r>
            <a:r>
              <a:rPr lang="ko-KR" sz="1067">
                <a:solidFill>
                  <a:srgbClr val="FFFFFF"/>
                </a:solidFill>
                <a:latin typeface="Arial"/>
                <a:ea typeface="Arial"/>
                <a:cs typeface="Arial"/>
                <a:sym typeface="Arial"/>
              </a:rPr>
              <a:t> </a:t>
            </a:r>
            <a:r>
              <a:rPr lang="ko-KR" sz="1067">
                <a:solidFill>
                  <a:srgbClr val="7F7F7F"/>
                </a:solidFill>
                <a:latin typeface="Arial"/>
                <a:ea typeface="Arial"/>
                <a:cs typeface="Arial"/>
                <a:sym typeface="Arial"/>
              </a:rPr>
              <a:t>This material is proprietary to Samsung Electronics. It contains trade secrets and confidential information which is the property of Samsung Electronics. This material shall not be used, reproduced, copied, disclosed, transmitted in whole or in part, without the express consent of Samsung Electronics.</a:t>
            </a:r>
            <a:endParaRPr/>
          </a:p>
        </p:txBody>
      </p:sp>
      <p:cxnSp>
        <p:nvCxnSpPr>
          <p:cNvPr id="361" name="Google Shape;361;p59"/>
          <p:cNvCxnSpPr/>
          <p:nvPr/>
        </p:nvCxnSpPr>
        <p:spPr>
          <a:xfrm>
            <a:off x="431802" y="6309320"/>
            <a:ext cx="11315700" cy="0"/>
          </a:xfrm>
          <a:prstGeom prst="straightConnector1">
            <a:avLst/>
          </a:prstGeom>
          <a:noFill/>
          <a:ln w="9525" cap="flat" cmpd="sng">
            <a:solidFill>
              <a:srgbClr val="BFBFBF"/>
            </a:solidFill>
            <a:prstDash val="solid"/>
            <a:round/>
            <a:headEnd type="none" w="sm" len="sm"/>
            <a:tailEnd type="none" w="sm" len="sm"/>
          </a:ln>
        </p:spPr>
      </p:cxnSp>
      <p:pic>
        <p:nvPicPr>
          <p:cNvPr id="362" name="Google Shape;362;p59" descr="Samsung logo white.png"/>
          <p:cNvPicPr preferRelativeResize="0"/>
          <p:nvPr/>
        </p:nvPicPr>
        <p:blipFill rotWithShape="1">
          <a:blip r:embed="rId2">
            <a:alphaModFix/>
          </a:blip>
          <a:srcRect/>
          <a:stretch/>
        </p:blipFill>
        <p:spPr>
          <a:xfrm>
            <a:off x="10301039" y="414142"/>
            <a:ext cx="1367465" cy="265604"/>
          </a:xfrm>
          <a:prstGeom prst="rect">
            <a:avLst/>
          </a:prstGeom>
          <a:noFill/>
          <a:ln>
            <a:noFill/>
          </a:ln>
        </p:spPr>
      </p:pic>
      <p:sp>
        <p:nvSpPr>
          <p:cNvPr id="363" name="Google Shape;363;p59"/>
          <p:cNvSpPr txBox="1">
            <a:spLocks noGrp="1"/>
          </p:cNvSpPr>
          <p:nvPr>
            <p:ph type="body" idx="2"/>
          </p:nvPr>
        </p:nvSpPr>
        <p:spPr>
          <a:xfrm>
            <a:off x="527050" y="5044631"/>
            <a:ext cx="11160000" cy="669300"/>
          </a:xfrm>
          <a:prstGeom prst="rect">
            <a:avLst/>
          </a:prstGeom>
          <a:noFill/>
          <a:ln>
            <a:noFill/>
          </a:ln>
        </p:spPr>
        <p:txBody>
          <a:bodyPr spcFirstLastPara="1" wrap="square" lIns="36000" tIns="0" rIns="0" bIns="0" anchor="t" anchorCtr="0">
            <a:spAutoFit/>
          </a:bodyPr>
          <a:lstStyle>
            <a:lvl1pPr marL="457200" lvl="0" indent="-228600" algn="l" rtl="0">
              <a:lnSpc>
                <a:spcPct val="100000"/>
              </a:lnSpc>
              <a:spcBef>
                <a:spcPts val="0"/>
              </a:spcBef>
              <a:spcAft>
                <a:spcPts val="0"/>
              </a:spcAft>
              <a:buSzPts val="1867"/>
              <a:buFont typeface="Arial"/>
              <a:buNone/>
              <a:defRPr sz="1867">
                <a:solidFill>
                  <a:schemeClr val="lt1"/>
                </a:solidFill>
                <a:latin typeface="Arial"/>
                <a:ea typeface="Arial"/>
                <a:cs typeface="Arial"/>
                <a:sym typeface="Arial"/>
              </a:defRPr>
            </a:lvl1pPr>
            <a:lvl2pPr marL="914400" lvl="1" indent="-228600" algn="l" rtl="0">
              <a:lnSpc>
                <a:spcPct val="115000"/>
              </a:lnSpc>
              <a:spcBef>
                <a:spcPts val="160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
        <p:nvSpPr>
          <p:cNvPr id="364" name="Google Shape;364;p59"/>
          <p:cNvSpPr txBox="1">
            <a:spLocks noGrp="1"/>
          </p:cNvSpPr>
          <p:nvPr>
            <p:ph type="body" idx="3"/>
          </p:nvPr>
        </p:nvSpPr>
        <p:spPr>
          <a:xfrm>
            <a:off x="527050" y="1711265"/>
            <a:ext cx="11160000" cy="588600"/>
          </a:xfrm>
          <a:prstGeom prst="rect">
            <a:avLst/>
          </a:prstGeom>
          <a:noFill/>
          <a:ln>
            <a:noFill/>
          </a:ln>
        </p:spPr>
        <p:txBody>
          <a:bodyPr spcFirstLastPara="1" wrap="square" lIns="36000" tIns="0" rIns="0" bIns="0" anchor="t" anchorCtr="0">
            <a:spAutoFit/>
          </a:bodyPr>
          <a:lstStyle>
            <a:lvl1pPr marL="457200" marR="0" lvl="0" indent="-228600" algn="l" rtl="0">
              <a:lnSpc>
                <a:spcPct val="100000"/>
              </a:lnSpc>
              <a:spcBef>
                <a:spcPts val="0"/>
              </a:spcBef>
              <a:spcAft>
                <a:spcPts val="0"/>
              </a:spcAft>
              <a:buClr>
                <a:schemeClr val="dk2"/>
              </a:buClr>
              <a:buSzPts val="3200"/>
              <a:buFont typeface="Arial"/>
              <a:buNone/>
              <a:defRPr sz="3200" b="1" i="0" u="none" strike="noStrike" cap="none">
                <a:solidFill>
                  <a:srgbClr val="A5A5A5"/>
                </a:solidFill>
                <a:latin typeface="Arial"/>
                <a:ea typeface="Arial"/>
                <a:cs typeface="Arial"/>
                <a:sym typeface="Arial"/>
              </a:defRPr>
            </a:lvl1pPr>
            <a:lvl2pPr marL="914400" lvl="1" indent="-228600" algn="l" rtl="0">
              <a:lnSpc>
                <a:spcPct val="115000"/>
              </a:lnSpc>
              <a:spcBef>
                <a:spcPts val="0"/>
              </a:spcBef>
              <a:spcAft>
                <a:spcPts val="0"/>
              </a:spcAft>
              <a:buSzPts val="1800"/>
              <a:buNone/>
              <a:defRPr/>
            </a:lvl2pPr>
            <a:lvl3pPr marL="1371600" lvl="2" indent="-228600" algn="l" rtl="0">
              <a:lnSpc>
                <a:spcPct val="115000"/>
              </a:lnSpc>
              <a:spcBef>
                <a:spcPts val="1600"/>
              </a:spcBef>
              <a:spcAft>
                <a:spcPts val="0"/>
              </a:spcAft>
              <a:buSzPts val="1800"/>
              <a:buNone/>
              <a:defRPr/>
            </a:lvl3pPr>
            <a:lvl4pPr marL="1828800" lvl="3" indent="-228600" algn="l" rtl="0">
              <a:lnSpc>
                <a:spcPct val="115000"/>
              </a:lnSpc>
              <a:spcBef>
                <a:spcPts val="1600"/>
              </a:spcBef>
              <a:spcAft>
                <a:spcPts val="0"/>
              </a:spcAft>
              <a:buSzPts val="1800"/>
              <a:buNone/>
              <a:defRPr/>
            </a:lvl4pPr>
            <a:lvl5pPr marL="2286000" lvl="4" indent="-228600" algn="l" rtl="0">
              <a:lnSpc>
                <a:spcPct val="115000"/>
              </a:lnSpc>
              <a:spcBef>
                <a:spcPts val="1600"/>
              </a:spcBef>
              <a:spcAft>
                <a:spcPts val="0"/>
              </a:spcAft>
              <a:buSzPts val="1800"/>
              <a:buNone/>
              <a:defRPr/>
            </a:lvl5pPr>
            <a:lvl6pPr marL="2743200" lvl="5" indent="-228600" algn="l" rtl="0">
              <a:lnSpc>
                <a:spcPct val="115000"/>
              </a:lnSpc>
              <a:spcBef>
                <a:spcPts val="1600"/>
              </a:spcBef>
              <a:spcAft>
                <a:spcPts val="0"/>
              </a:spcAft>
              <a:buSzPts val="1800"/>
              <a:buNone/>
              <a:defRPr/>
            </a:lvl6pPr>
            <a:lvl7pPr marL="3200400" lvl="6" indent="-228600" algn="l" rtl="0">
              <a:lnSpc>
                <a:spcPct val="115000"/>
              </a:lnSpc>
              <a:spcBef>
                <a:spcPts val="1600"/>
              </a:spcBef>
              <a:spcAft>
                <a:spcPts val="0"/>
              </a:spcAft>
              <a:buSzPts val="1800"/>
              <a:buNone/>
              <a:defRPr/>
            </a:lvl7pPr>
            <a:lvl8pPr marL="3657600" lvl="7" indent="-228600" algn="l" rtl="0">
              <a:lnSpc>
                <a:spcPct val="115000"/>
              </a:lnSpc>
              <a:spcBef>
                <a:spcPts val="1600"/>
              </a:spcBef>
              <a:spcAft>
                <a:spcPts val="0"/>
              </a:spcAft>
              <a:buSzPts val="1800"/>
              <a:buNone/>
              <a:defRPr/>
            </a:lvl8pPr>
            <a:lvl9pPr marL="4114800" lvl="8" indent="-228600" algn="l" rtl="0">
              <a:lnSpc>
                <a:spcPct val="115000"/>
              </a:lnSpc>
              <a:spcBef>
                <a:spcPts val="1600"/>
              </a:spcBef>
              <a:spcAft>
                <a:spcPts val="1600"/>
              </a:spcAft>
              <a:buSzPts val="1800"/>
              <a:buNone/>
              <a:defRPr/>
            </a:lvl9pPr>
          </a:lstStyle>
          <a:p>
            <a:endParaRPr/>
          </a:p>
        </p:txBody>
      </p:sp>
    </p:spTree>
  </p:cSld>
  <p:clrMapOvr>
    <a:masterClrMapping/>
  </p:clrMapOvr>
  <p:extLst>
    <p:ext uri="{DCECCB84-F9BA-43D5-87BE-67443E8EF086}">
      <p15:sldGuideLst xmlns:p15="http://schemas.microsoft.com/office/powerpoint/2012/main">
        <p15:guide id="1" pos="325">
          <p15:clr>
            <a:srgbClr val="FBAE40"/>
          </p15:clr>
        </p15:guide>
        <p15:guide id="2" pos="7355">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2_Black1">
  <p:cSld name="2_Black1">
    <p:spTree>
      <p:nvGrpSpPr>
        <p:cNvPr id="1" name="Shape 365"/>
        <p:cNvGrpSpPr/>
        <p:nvPr/>
      </p:nvGrpSpPr>
      <p:grpSpPr>
        <a:xfrm>
          <a:off x="0" y="0"/>
          <a:ext cx="0" cy="0"/>
          <a:chOff x="0" y="0"/>
          <a:chExt cx="0" cy="0"/>
        </a:xfrm>
      </p:grpSpPr>
      <p:sp>
        <p:nvSpPr>
          <p:cNvPr id="366" name="Google Shape;366;p60"/>
          <p:cNvSpPr/>
          <p:nvPr/>
        </p:nvSpPr>
        <p:spPr>
          <a:xfrm rot="5400000">
            <a:off x="4191002" y="-1143000"/>
            <a:ext cx="6858000" cy="9144000"/>
          </a:xfrm>
          <a:prstGeom prst="rect">
            <a:avLst/>
          </a:prstGeom>
          <a:solidFill>
            <a:srgbClr val="F2F2F2"/>
          </a:solidFill>
          <a:ln>
            <a:noFill/>
          </a:ln>
        </p:spPr>
        <p:txBody>
          <a:bodyPr spcFirstLastPara="1" wrap="square" lIns="72000" tIns="72000" rIns="72000" bIns="72000" anchor="t" anchorCtr="0">
            <a:noAutofit/>
          </a:bodyPr>
          <a:lstStyle/>
          <a:p>
            <a:pPr marL="0" marR="0" lvl="0" indent="0" algn="l" rtl="0">
              <a:lnSpc>
                <a:spcPct val="100000"/>
              </a:lnSpc>
              <a:spcBef>
                <a:spcPts val="0"/>
              </a:spcBef>
              <a:spcAft>
                <a:spcPts val="0"/>
              </a:spcAft>
              <a:buClr>
                <a:schemeClr val="lt1"/>
              </a:buClr>
              <a:buSzPts val="1100"/>
              <a:buFont typeface="Malgun Gothic"/>
              <a:buNone/>
            </a:pPr>
            <a:endParaRPr sz="1100" b="0" i="0" u="none" strike="noStrike" cap="none">
              <a:solidFill>
                <a:srgbClr val="1E1E1E"/>
              </a:solidFill>
              <a:latin typeface="Arial"/>
              <a:ea typeface="Arial"/>
              <a:cs typeface="Arial"/>
              <a:sym typeface="Arial"/>
            </a:endParaRPr>
          </a:p>
        </p:txBody>
      </p:sp>
      <p:pic>
        <p:nvPicPr>
          <p:cNvPr id="367" name="Google Shape;367;p60"/>
          <p:cNvPicPr preferRelativeResize="0"/>
          <p:nvPr/>
        </p:nvPicPr>
        <p:blipFill rotWithShape="1">
          <a:blip r:embed="rId2">
            <a:alphaModFix/>
          </a:blip>
          <a:srcRect/>
          <a:stretch/>
        </p:blipFill>
        <p:spPr>
          <a:xfrm>
            <a:off x="251527" y="301067"/>
            <a:ext cx="919240" cy="142688"/>
          </a:xfrm>
          <a:prstGeom prst="rect">
            <a:avLst/>
          </a:prstGeom>
          <a:noFill/>
          <a:ln>
            <a:noFill/>
          </a:ln>
        </p:spPr>
      </p:pic>
      <p:sp>
        <p:nvSpPr>
          <p:cNvPr id="368" name="Google Shape;368;p60"/>
          <p:cNvSpPr txBox="1"/>
          <p:nvPr/>
        </p:nvSpPr>
        <p:spPr>
          <a:xfrm>
            <a:off x="9244967" y="6621984"/>
            <a:ext cx="2804100" cy="164100"/>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fld id="{00000000-1234-1234-1234-123412341234}" type="slidenum">
              <a:rPr lang="ko-KR" sz="1067">
                <a:solidFill>
                  <a:srgbClr val="000000"/>
                </a:solidFill>
                <a:latin typeface="Arial"/>
                <a:ea typeface="Arial"/>
                <a:cs typeface="Arial"/>
                <a:sym typeface="Arial"/>
              </a:rPr>
              <a:t>‹#›</a:t>
            </a:fld>
            <a:endParaRPr sz="1067">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text">
  <p:cSld name="1_Title and text">
    <p:spTree>
      <p:nvGrpSpPr>
        <p:cNvPr id="1" name="Shape 25"/>
        <p:cNvGrpSpPr/>
        <p:nvPr/>
      </p:nvGrpSpPr>
      <p:grpSpPr>
        <a:xfrm>
          <a:off x="0" y="0"/>
          <a:ext cx="0" cy="0"/>
          <a:chOff x="0" y="0"/>
          <a:chExt cx="0" cy="0"/>
        </a:xfrm>
      </p:grpSpPr>
      <p:grpSp>
        <p:nvGrpSpPr>
          <p:cNvPr id="26" name="Google Shape;26;p6"/>
          <p:cNvGrpSpPr/>
          <p:nvPr/>
        </p:nvGrpSpPr>
        <p:grpSpPr>
          <a:xfrm>
            <a:off x="0" y="2"/>
            <a:ext cx="12184184" cy="6857999"/>
            <a:chOff x="0" y="0"/>
            <a:chExt cx="9899650" cy="5572124"/>
          </a:xfrm>
        </p:grpSpPr>
        <p:cxnSp>
          <p:nvCxnSpPr>
            <p:cNvPr id="27" name="Google Shape;27;p6"/>
            <p:cNvCxnSpPr/>
            <p:nvPr/>
          </p:nvCxnSpPr>
          <p:spPr>
            <a:xfrm>
              <a:off x="350844" y="0"/>
              <a:ext cx="0" cy="5572124"/>
            </a:xfrm>
            <a:prstGeom prst="straightConnector1">
              <a:avLst/>
            </a:prstGeom>
            <a:noFill/>
            <a:ln w="9525" cap="sq" cmpd="sng">
              <a:solidFill>
                <a:schemeClr val="lt1"/>
              </a:solidFill>
              <a:prstDash val="dot"/>
              <a:round/>
              <a:headEnd type="none" w="sm" len="sm"/>
              <a:tailEnd type="none" w="sm" len="sm"/>
            </a:ln>
          </p:spPr>
        </p:cxnSp>
        <p:cxnSp>
          <p:nvCxnSpPr>
            <p:cNvPr id="28" name="Google Shape;28;p6"/>
            <p:cNvCxnSpPr/>
            <p:nvPr/>
          </p:nvCxnSpPr>
          <p:spPr>
            <a:xfrm>
              <a:off x="9548437" y="0"/>
              <a:ext cx="0" cy="5572124"/>
            </a:xfrm>
            <a:prstGeom prst="straightConnector1">
              <a:avLst/>
            </a:prstGeom>
            <a:noFill/>
            <a:ln w="9525" cap="sq" cmpd="sng">
              <a:solidFill>
                <a:schemeClr val="lt1"/>
              </a:solidFill>
              <a:prstDash val="dot"/>
              <a:round/>
              <a:headEnd type="none" w="sm" len="sm"/>
              <a:tailEnd type="none" w="sm" len="sm"/>
            </a:ln>
          </p:spPr>
        </p:cxnSp>
        <p:cxnSp>
          <p:nvCxnSpPr>
            <p:cNvPr id="29" name="Google Shape;29;p6"/>
            <p:cNvCxnSpPr/>
            <p:nvPr/>
          </p:nvCxnSpPr>
          <p:spPr>
            <a:xfrm>
              <a:off x="0" y="1098913"/>
              <a:ext cx="9899650" cy="0"/>
            </a:xfrm>
            <a:prstGeom prst="straightConnector1">
              <a:avLst/>
            </a:prstGeom>
            <a:noFill/>
            <a:ln w="9525" cap="sq" cmpd="sng">
              <a:solidFill>
                <a:schemeClr val="lt1"/>
              </a:solidFill>
              <a:prstDash val="dot"/>
              <a:round/>
              <a:headEnd type="none" w="sm" len="sm"/>
              <a:tailEnd type="none" w="sm" len="sm"/>
            </a:ln>
          </p:spPr>
        </p:cxnSp>
        <p:cxnSp>
          <p:nvCxnSpPr>
            <p:cNvPr id="30" name="Google Shape;30;p6"/>
            <p:cNvCxnSpPr/>
            <p:nvPr/>
          </p:nvCxnSpPr>
          <p:spPr>
            <a:xfrm>
              <a:off x="0" y="5262239"/>
              <a:ext cx="9899650" cy="0"/>
            </a:xfrm>
            <a:prstGeom prst="straightConnector1">
              <a:avLst/>
            </a:prstGeom>
            <a:noFill/>
            <a:ln w="9525" cap="sq" cmpd="sng">
              <a:solidFill>
                <a:schemeClr val="lt1"/>
              </a:solidFill>
              <a:prstDash val="dot"/>
              <a:round/>
              <a:headEnd type="none" w="sm" len="sm"/>
              <a:tailEnd type="none" w="sm" len="sm"/>
            </a:ln>
          </p:spPr>
        </p:cxnSp>
        <p:cxnSp>
          <p:nvCxnSpPr>
            <p:cNvPr id="31" name="Google Shape;31;p6"/>
            <p:cNvCxnSpPr/>
            <p:nvPr/>
          </p:nvCxnSpPr>
          <p:spPr>
            <a:xfrm>
              <a:off x="208014" y="796222"/>
              <a:ext cx="9503515" cy="0"/>
            </a:xfrm>
            <a:prstGeom prst="straightConnector1">
              <a:avLst/>
            </a:prstGeom>
            <a:noFill/>
            <a:ln w="9525" cap="sq" cmpd="sng">
              <a:solidFill>
                <a:schemeClr val="lt1"/>
              </a:solidFill>
              <a:prstDash val="dot"/>
              <a:round/>
              <a:headEnd type="none" w="sm" len="sm"/>
              <a:tailEnd type="none" w="sm" len="sm"/>
            </a:ln>
          </p:spPr>
        </p:cxnSp>
        <p:cxnSp>
          <p:nvCxnSpPr>
            <p:cNvPr id="32" name="Google Shape;32;p6"/>
            <p:cNvCxnSpPr/>
            <p:nvPr/>
          </p:nvCxnSpPr>
          <p:spPr>
            <a:xfrm>
              <a:off x="208014" y="868652"/>
              <a:ext cx="9503515" cy="0"/>
            </a:xfrm>
            <a:prstGeom prst="straightConnector1">
              <a:avLst/>
            </a:prstGeom>
            <a:noFill/>
            <a:ln w="9525" cap="sq" cmpd="sng">
              <a:solidFill>
                <a:schemeClr val="lt1"/>
              </a:solidFill>
              <a:prstDash val="dot"/>
              <a:round/>
              <a:headEnd type="none" w="sm" len="sm"/>
              <a:tailEnd type="none" w="sm" len="sm"/>
            </a:ln>
          </p:spPr>
        </p:cxnSp>
        <p:cxnSp>
          <p:nvCxnSpPr>
            <p:cNvPr id="33" name="Google Shape;33;p6"/>
            <p:cNvCxnSpPr/>
            <p:nvPr/>
          </p:nvCxnSpPr>
          <p:spPr>
            <a:xfrm>
              <a:off x="0" y="1452178"/>
              <a:ext cx="9899650" cy="0"/>
            </a:xfrm>
            <a:prstGeom prst="straightConnector1">
              <a:avLst/>
            </a:prstGeom>
            <a:noFill/>
            <a:ln w="9525" cap="sq" cmpd="sng">
              <a:solidFill>
                <a:schemeClr val="lt1"/>
              </a:solidFill>
              <a:prstDash val="dot"/>
              <a:round/>
              <a:headEnd type="none" w="sm" len="sm"/>
              <a:tailEnd type="none" w="sm" len="sm"/>
            </a:ln>
          </p:spPr>
        </p:cxnSp>
      </p:grpSp>
      <p:sp>
        <p:nvSpPr>
          <p:cNvPr id="34" name="Google Shape;34;p6"/>
          <p:cNvSpPr txBox="1">
            <a:spLocks noGrp="1"/>
          </p:cNvSpPr>
          <p:nvPr>
            <p:ph type="body" idx="1"/>
          </p:nvPr>
        </p:nvSpPr>
        <p:spPr>
          <a:xfrm>
            <a:off x="550855" y="1213941"/>
            <a:ext cx="11082014" cy="258532"/>
          </a:xfrm>
          <a:prstGeom prst="rect">
            <a:avLst/>
          </a:prstGeom>
          <a:noFill/>
          <a:ln>
            <a:noFill/>
          </a:ln>
        </p:spPr>
        <p:txBody>
          <a:bodyPr spcFirstLastPara="1" wrap="square" lIns="36000" tIns="0" rIns="0" bIns="0" anchor="t" anchorCtr="0">
            <a:spAutoFit/>
          </a:bodyPr>
          <a:lstStyle>
            <a:lvl1pPr marL="457200" marR="0" lvl="0" indent="-228600" algn="l">
              <a:lnSpc>
                <a:spcPct val="115000"/>
              </a:lnSpc>
              <a:spcBef>
                <a:spcPts val="0"/>
              </a:spcBef>
              <a:spcAft>
                <a:spcPts val="0"/>
              </a:spcAft>
              <a:buClr>
                <a:schemeClr val="dk2"/>
              </a:buClr>
              <a:buSzPts val="1600"/>
              <a:buFont typeface="Arial"/>
              <a:buNone/>
              <a:defRPr sz="1600" b="0" i="0" u="none" strike="noStrike" cap="none">
                <a:solidFill>
                  <a:schemeClr val="dk1"/>
                </a:solidFill>
                <a:latin typeface="Arial"/>
                <a:ea typeface="Arial"/>
                <a:cs typeface="Arial"/>
                <a:sym typeface="Arial"/>
              </a:defRPr>
            </a:lvl1pPr>
            <a:lvl2pPr marL="914400" lvl="1" indent="-228600" algn="l">
              <a:lnSpc>
                <a:spcPct val="100000"/>
              </a:lnSpc>
              <a:spcBef>
                <a:spcPts val="267"/>
              </a:spcBef>
              <a:spcAft>
                <a:spcPts val="0"/>
              </a:spcAft>
              <a:buSzPts val="1867"/>
              <a:buFont typeface="Arial"/>
              <a:buNone/>
              <a:defRPr>
                <a:solidFill>
                  <a:srgbClr val="262626"/>
                </a:solidFill>
              </a:defRPr>
            </a:lvl2pPr>
            <a:lvl3pPr marL="1371600" lvl="2" indent="-228600" algn="l">
              <a:lnSpc>
                <a:spcPct val="100000"/>
              </a:lnSpc>
              <a:spcBef>
                <a:spcPts val="0"/>
              </a:spcBef>
              <a:spcAft>
                <a:spcPts val="0"/>
              </a:spcAft>
              <a:buSzPts val="1867"/>
              <a:buFont typeface="Arial"/>
              <a:buNone/>
              <a:defRPr>
                <a:solidFill>
                  <a:srgbClr val="262626"/>
                </a:solidFill>
              </a:defRPr>
            </a:lvl3pPr>
            <a:lvl4pPr marL="1828800" lvl="3" indent="-228600" algn="l">
              <a:lnSpc>
                <a:spcPct val="100000"/>
              </a:lnSpc>
              <a:spcBef>
                <a:spcPts val="0"/>
              </a:spcBef>
              <a:spcAft>
                <a:spcPts val="0"/>
              </a:spcAft>
              <a:buSzPts val="1867"/>
              <a:buFont typeface="Arial"/>
              <a:buNone/>
              <a:defRPr>
                <a:solidFill>
                  <a:srgbClr val="262626"/>
                </a:solidFill>
              </a:defRPr>
            </a:lvl4pPr>
            <a:lvl5pPr marL="2286000" lvl="4" indent="-228600" algn="l">
              <a:lnSpc>
                <a:spcPct val="100000"/>
              </a:lnSpc>
              <a:spcBef>
                <a:spcPts val="0"/>
              </a:spcBef>
              <a:spcAft>
                <a:spcPts val="0"/>
              </a:spcAft>
              <a:buSzPts val="1867"/>
              <a:buFont typeface="Arial"/>
              <a:buNone/>
              <a:defRPr>
                <a:solidFill>
                  <a:srgbClr val="262626"/>
                </a:solidFill>
              </a:defRPr>
            </a:lvl5pPr>
            <a:lvl6pPr marL="2743200" lvl="5" indent="-228600" algn="l">
              <a:lnSpc>
                <a:spcPct val="115000"/>
              </a:lnSpc>
              <a:spcBef>
                <a:spcPts val="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35" name="Google Shape;35;p6"/>
          <p:cNvSpPr txBox="1">
            <a:spLocks noGrp="1"/>
          </p:cNvSpPr>
          <p:nvPr>
            <p:ph type="body" idx="2"/>
          </p:nvPr>
        </p:nvSpPr>
        <p:spPr>
          <a:xfrm>
            <a:off x="550863" y="646562"/>
            <a:ext cx="11082006" cy="478233"/>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SzPts val="2800"/>
              <a:buFont typeface="Arial"/>
              <a:buNone/>
              <a:defRPr sz="2800" b="1">
                <a:solidFill>
                  <a:schemeClr val="dk1"/>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36" name="Google Shape;36;p6"/>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37" name="Google Shape;37;p6"/>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text">
  <p:cSld name="4_Title and text">
    <p:bg>
      <p:bgPr>
        <a:gradFill>
          <a:gsLst>
            <a:gs pos="0">
              <a:schemeClr val="dk1"/>
            </a:gs>
            <a:gs pos="73000">
              <a:srgbClr val="8C8C8C"/>
            </a:gs>
            <a:gs pos="100000">
              <a:schemeClr val="lt1"/>
            </a:gs>
          </a:gsLst>
          <a:lin ang="5400000" scaled="0"/>
        </a:gradFill>
        <a:effectLst/>
      </p:bgPr>
    </p:bg>
    <p:spTree>
      <p:nvGrpSpPr>
        <p:cNvPr id="1" name="Shape 38"/>
        <p:cNvGrpSpPr/>
        <p:nvPr/>
      </p:nvGrpSpPr>
      <p:grpSpPr>
        <a:xfrm>
          <a:off x="0" y="0"/>
          <a:ext cx="0" cy="0"/>
          <a:chOff x="0" y="0"/>
          <a:chExt cx="0" cy="0"/>
        </a:xfrm>
      </p:grpSpPr>
      <p:grpSp>
        <p:nvGrpSpPr>
          <p:cNvPr id="39" name="Google Shape;39;p7"/>
          <p:cNvGrpSpPr/>
          <p:nvPr/>
        </p:nvGrpSpPr>
        <p:grpSpPr>
          <a:xfrm>
            <a:off x="0" y="2"/>
            <a:ext cx="12184184" cy="6857999"/>
            <a:chOff x="0" y="0"/>
            <a:chExt cx="9899650" cy="5572124"/>
          </a:xfrm>
        </p:grpSpPr>
        <p:cxnSp>
          <p:nvCxnSpPr>
            <p:cNvPr id="40" name="Google Shape;40;p7"/>
            <p:cNvCxnSpPr/>
            <p:nvPr/>
          </p:nvCxnSpPr>
          <p:spPr>
            <a:xfrm>
              <a:off x="350844" y="0"/>
              <a:ext cx="0" cy="5572124"/>
            </a:xfrm>
            <a:prstGeom prst="straightConnector1">
              <a:avLst/>
            </a:prstGeom>
            <a:noFill/>
            <a:ln w="9525" cap="sq" cmpd="sng">
              <a:solidFill>
                <a:schemeClr val="dk1"/>
              </a:solidFill>
              <a:prstDash val="dot"/>
              <a:round/>
              <a:headEnd type="none" w="sm" len="sm"/>
              <a:tailEnd type="none" w="sm" len="sm"/>
            </a:ln>
          </p:spPr>
        </p:cxnSp>
        <p:cxnSp>
          <p:nvCxnSpPr>
            <p:cNvPr id="41" name="Google Shape;41;p7"/>
            <p:cNvCxnSpPr/>
            <p:nvPr/>
          </p:nvCxnSpPr>
          <p:spPr>
            <a:xfrm>
              <a:off x="9548437" y="0"/>
              <a:ext cx="0" cy="5572124"/>
            </a:xfrm>
            <a:prstGeom prst="straightConnector1">
              <a:avLst/>
            </a:prstGeom>
            <a:noFill/>
            <a:ln w="9525" cap="sq" cmpd="sng">
              <a:solidFill>
                <a:schemeClr val="dk1"/>
              </a:solidFill>
              <a:prstDash val="dot"/>
              <a:round/>
              <a:headEnd type="none" w="sm" len="sm"/>
              <a:tailEnd type="none" w="sm" len="sm"/>
            </a:ln>
          </p:spPr>
        </p:cxnSp>
        <p:cxnSp>
          <p:nvCxnSpPr>
            <p:cNvPr id="42" name="Google Shape;42;p7"/>
            <p:cNvCxnSpPr/>
            <p:nvPr/>
          </p:nvCxnSpPr>
          <p:spPr>
            <a:xfrm>
              <a:off x="0" y="1098913"/>
              <a:ext cx="9899650" cy="0"/>
            </a:xfrm>
            <a:prstGeom prst="straightConnector1">
              <a:avLst/>
            </a:prstGeom>
            <a:noFill/>
            <a:ln w="9525" cap="sq" cmpd="sng">
              <a:solidFill>
                <a:schemeClr val="dk1"/>
              </a:solidFill>
              <a:prstDash val="dot"/>
              <a:round/>
              <a:headEnd type="none" w="sm" len="sm"/>
              <a:tailEnd type="none" w="sm" len="sm"/>
            </a:ln>
          </p:spPr>
        </p:cxnSp>
        <p:cxnSp>
          <p:nvCxnSpPr>
            <p:cNvPr id="43" name="Google Shape;43;p7"/>
            <p:cNvCxnSpPr/>
            <p:nvPr/>
          </p:nvCxnSpPr>
          <p:spPr>
            <a:xfrm>
              <a:off x="0" y="5262239"/>
              <a:ext cx="9899650" cy="0"/>
            </a:xfrm>
            <a:prstGeom prst="straightConnector1">
              <a:avLst/>
            </a:prstGeom>
            <a:noFill/>
            <a:ln w="9525" cap="sq" cmpd="sng">
              <a:solidFill>
                <a:schemeClr val="dk1"/>
              </a:solidFill>
              <a:prstDash val="dot"/>
              <a:round/>
              <a:headEnd type="none" w="sm" len="sm"/>
              <a:tailEnd type="none" w="sm" len="sm"/>
            </a:ln>
          </p:spPr>
        </p:cxnSp>
        <p:cxnSp>
          <p:nvCxnSpPr>
            <p:cNvPr id="44" name="Google Shape;44;p7"/>
            <p:cNvCxnSpPr/>
            <p:nvPr/>
          </p:nvCxnSpPr>
          <p:spPr>
            <a:xfrm>
              <a:off x="208014" y="796222"/>
              <a:ext cx="9503515" cy="0"/>
            </a:xfrm>
            <a:prstGeom prst="straightConnector1">
              <a:avLst/>
            </a:prstGeom>
            <a:noFill/>
            <a:ln w="9525" cap="sq" cmpd="sng">
              <a:solidFill>
                <a:schemeClr val="dk1"/>
              </a:solidFill>
              <a:prstDash val="dot"/>
              <a:round/>
              <a:headEnd type="none" w="sm" len="sm"/>
              <a:tailEnd type="none" w="sm" len="sm"/>
            </a:ln>
          </p:spPr>
        </p:cxnSp>
        <p:cxnSp>
          <p:nvCxnSpPr>
            <p:cNvPr id="45" name="Google Shape;45;p7"/>
            <p:cNvCxnSpPr/>
            <p:nvPr/>
          </p:nvCxnSpPr>
          <p:spPr>
            <a:xfrm>
              <a:off x="208014" y="868652"/>
              <a:ext cx="9503515" cy="0"/>
            </a:xfrm>
            <a:prstGeom prst="straightConnector1">
              <a:avLst/>
            </a:prstGeom>
            <a:noFill/>
            <a:ln w="9525" cap="sq" cmpd="sng">
              <a:solidFill>
                <a:schemeClr val="dk1"/>
              </a:solidFill>
              <a:prstDash val="dot"/>
              <a:round/>
              <a:headEnd type="none" w="sm" len="sm"/>
              <a:tailEnd type="none" w="sm" len="sm"/>
            </a:ln>
          </p:spPr>
        </p:cxnSp>
        <p:cxnSp>
          <p:nvCxnSpPr>
            <p:cNvPr id="46" name="Google Shape;46;p7"/>
            <p:cNvCxnSpPr/>
            <p:nvPr/>
          </p:nvCxnSpPr>
          <p:spPr>
            <a:xfrm>
              <a:off x="0" y="1452178"/>
              <a:ext cx="9899650" cy="0"/>
            </a:xfrm>
            <a:prstGeom prst="straightConnector1">
              <a:avLst/>
            </a:prstGeom>
            <a:noFill/>
            <a:ln w="9525" cap="sq" cmpd="sng">
              <a:solidFill>
                <a:schemeClr val="dk1"/>
              </a:solidFill>
              <a:prstDash val="dot"/>
              <a:round/>
              <a:headEnd type="none" w="sm" len="sm"/>
              <a:tailEnd type="none" w="sm" len="sm"/>
            </a:ln>
          </p:spPr>
        </p:cxnSp>
      </p:grpSp>
      <p:sp>
        <p:nvSpPr>
          <p:cNvPr id="47" name="Google Shape;47;p7"/>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48" name="Google Shape;48;p7"/>
          <p:cNvSpPr txBox="1"/>
          <p:nvPr/>
        </p:nvSpPr>
        <p:spPr>
          <a:xfrm>
            <a:off x="11489697" y="6574899"/>
            <a:ext cx="173124" cy="164212"/>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fld id="{00000000-1234-1234-1234-123412341234}" type="slidenum">
              <a:rPr lang="ko-KR" sz="1067">
                <a:solidFill>
                  <a:srgbClr val="5F5F5F"/>
                </a:solidFill>
                <a:latin typeface="Arial"/>
                <a:ea typeface="Arial"/>
                <a:cs typeface="Arial"/>
                <a:sym typeface="Arial"/>
              </a:rPr>
              <a:t>‹#›</a:t>
            </a:fld>
            <a:endParaRPr sz="1067">
              <a:solidFill>
                <a:srgbClr val="5F5F5F"/>
              </a:solidFill>
              <a:latin typeface="Arial"/>
              <a:ea typeface="Arial"/>
              <a:cs typeface="Arial"/>
              <a:sym typeface="Arial"/>
            </a:endParaRPr>
          </a:p>
        </p:txBody>
      </p:sp>
      <p:sp>
        <p:nvSpPr>
          <p:cNvPr id="49" name="Google Shape;49;p7"/>
          <p:cNvSpPr txBox="1">
            <a:spLocks noGrp="1"/>
          </p:cNvSpPr>
          <p:nvPr>
            <p:ph type="body" idx="1"/>
          </p:nvPr>
        </p:nvSpPr>
        <p:spPr>
          <a:xfrm>
            <a:off x="407070" y="280534"/>
            <a:ext cx="11376943" cy="360000"/>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0"/>
              </a:spcBef>
              <a:spcAft>
                <a:spcPts val="0"/>
              </a:spcAft>
              <a:buSzPts val="1400"/>
              <a:buFont typeface="Arial"/>
              <a:buNone/>
              <a:defRPr sz="1400" b="1">
                <a:solidFill>
                  <a:schemeClr val="lt1"/>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50" name="Google Shape;50;p7"/>
          <p:cNvSpPr txBox="1">
            <a:spLocks noGrp="1"/>
          </p:cNvSpPr>
          <p:nvPr>
            <p:ph type="body" idx="2"/>
          </p:nvPr>
        </p:nvSpPr>
        <p:spPr>
          <a:xfrm>
            <a:off x="407988" y="816766"/>
            <a:ext cx="11376026" cy="568800"/>
          </a:xfrm>
          <a:prstGeom prst="rect">
            <a:avLst/>
          </a:prstGeom>
          <a:noFill/>
          <a:ln>
            <a:noFill/>
          </a:ln>
        </p:spPr>
        <p:txBody>
          <a:bodyPr spcFirstLastPara="1" wrap="square" lIns="36000" tIns="36000" rIns="36000" bIns="36000" anchor="t" anchorCtr="0">
            <a:noAutofit/>
          </a:bodyPr>
          <a:lstStyle>
            <a:lvl1pPr marL="457200" marR="0" lvl="0" indent="-228600" algn="l">
              <a:lnSpc>
                <a:spcPct val="100000"/>
              </a:lnSpc>
              <a:spcBef>
                <a:spcPts val="0"/>
              </a:spcBef>
              <a:spcAft>
                <a:spcPts val="0"/>
              </a:spcAft>
              <a:buClr>
                <a:schemeClr val="dk2"/>
              </a:buClr>
              <a:buSzPts val="2000"/>
              <a:buFont typeface="Arial"/>
              <a:buNone/>
              <a:defRPr sz="2000" b="1" i="0" u="none" strike="noStrike" cap="none">
                <a:solidFill>
                  <a:schemeClr val="lt1"/>
                </a:solidFill>
                <a:latin typeface="Arial"/>
                <a:ea typeface="Arial"/>
                <a:cs typeface="Arial"/>
                <a:sym typeface="Arial"/>
              </a:defRPr>
            </a:lvl1pPr>
            <a:lvl2pPr marL="914400" lvl="1" indent="-228600" algn="l">
              <a:lnSpc>
                <a:spcPct val="100000"/>
              </a:lnSpc>
              <a:spcBef>
                <a:spcPts val="267"/>
              </a:spcBef>
              <a:spcAft>
                <a:spcPts val="0"/>
              </a:spcAft>
              <a:buSzPts val="1867"/>
              <a:buFont typeface="Arial"/>
              <a:buNone/>
              <a:defRPr>
                <a:solidFill>
                  <a:srgbClr val="FEFEFE"/>
                </a:solidFill>
              </a:defRPr>
            </a:lvl2pPr>
            <a:lvl3pPr marL="1371600" lvl="2" indent="-228600" algn="l">
              <a:lnSpc>
                <a:spcPct val="100000"/>
              </a:lnSpc>
              <a:spcBef>
                <a:spcPts val="0"/>
              </a:spcBef>
              <a:spcAft>
                <a:spcPts val="0"/>
              </a:spcAft>
              <a:buSzPts val="1867"/>
              <a:buFont typeface="Arial"/>
              <a:buNone/>
              <a:defRPr>
                <a:solidFill>
                  <a:srgbClr val="FEFEFE"/>
                </a:solidFill>
              </a:defRPr>
            </a:lvl3pPr>
            <a:lvl4pPr marL="1828800" lvl="3" indent="-228600" algn="l">
              <a:lnSpc>
                <a:spcPct val="100000"/>
              </a:lnSpc>
              <a:spcBef>
                <a:spcPts val="0"/>
              </a:spcBef>
              <a:spcAft>
                <a:spcPts val="0"/>
              </a:spcAft>
              <a:buSzPts val="1867"/>
              <a:buFont typeface="Arial"/>
              <a:buNone/>
              <a:defRPr>
                <a:solidFill>
                  <a:srgbClr val="FEFEFE"/>
                </a:solidFill>
              </a:defRPr>
            </a:lvl4pPr>
            <a:lvl5pPr marL="2286000" lvl="4" indent="-228600" algn="l">
              <a:lnSpc>
                <a:spcPct val="100000"/>
              </a:lnSpc>
              <a:spcBef>
                <a:spcPts val="0"/>
              </a:spcBef>
              <a:spcAft>
                <a:spcPts val="0"/>
              </a:spcAft>
              <a:buSzPts val="1867"/>
              <a:buFont typeface="Arial"/>
              <a:buNone/>
              <a:defRPr>
                <a:solidFill>
                  <a:srgbClr val="FEFEFE"/>
                </a:solidFill>
              </a:defRPr>
            </a:lvl5pPr>
            <a:lvl6pPr marL="2743200" lvl="5" indent="-228600" algn="l">
              <a:lnSpc>
                <a:spcPct val="115000"/>
              </a:lnSpc>
              <a:spcBef>
                <a:spcPts val="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51" name="Google Shape;51;p7"/>
          <p:cNvSpPr txBox="1">
            <a:spLocks noGrp="1"/>
          </p:cNvSpPr>
          <p:nvPr>
            <p:ph type="body" idx="3"/>
          </p:nvPr>
        </p:nvSpPr>
        <p:spPr>
          <a:xfrm>
            <a:off x="417163" y="6387566"/>
            <a:ext cx="1344920" cy="145424"/>
          </a:xfrm>
          <a:prstGeom prst="rect">
            <a:avLst/>
          </a:prstGeom>
          <a:noFill/>
          <a:ln>
            <a:noFill/>
          </a:ln>
        </p:spPr>
        <p:txBody>
          <a:bodyPr spcFirstLastPara="1" wrap="square" lIns="0" tIns="0" rIns="0" bIns="0" anchor="t" anchorCtr="0">
            <a:spAutoFit/>
          </a:bodyPr>
          <a:lstStyle>
            <a:lvl1pPr marL="457200" lvl="0" indent="-228600" algn="l">
              <a:lnSpc>
                <a:spcPct val="110000"/>
              </a:lnSpc>
              <a:spcBef>
                <a:spcPts val="0"/>
              </a:spcBef>
              <a:spcAft>
                <a:spcPts val="0"/>
              </a:spcAft>
              <a:buSzPts val="900"/>
              <a:buFont typeface="Arial"/>
              <a:buNone/>
              <a:defRPr sz="900" b="0">
                <a:solidFill>
                  <a:srgbClr val="FEFEFE"/>
                </a:solidFill>
                <a:latin typeface="Arial"/>
                <a:ea typeface="Arial"/>
                <a:cs typeface="Arial"/>
                <a:sym typeface="Arial"/>
              </a:defRPr>
            </a:lvl1pPr>
            <a:lvl2pPr marL="914400" lvl="1" indent="-228600" algn="l">
              <a:lnSpc>
                <a:spcPct val="115000"/>
              </a:lnSpc>
              <a:spcBef>
                <a:spcPts val="0"/>
              </a:spcBef>
              <a:spcAft>
                <a:spcPts val="0"/>
              </a:spcAft>
              <a:buSzPts val="1800"/>
              <a:buNone/>
              <a:defRPr/>
            </a:lvl2pPr>
            <a:lvl3pPr marL="1371600" lvl="2" indent="-228600" algn="l">
              <a:lnSpc>
                <a:spcPct val="115000"/>
              </a:lnSpc>
              <a:spcBef>
                <a:spcPts val="1600"/>
              </a:spcBef>
              <a:spcAft>
                <a:spcPts val="0"/>
              </a:spcAft>
              <a:buSzPts val="1800"/>
              <a:buNone/>
              <a:defRPr/>
            </a:lvl3pPr>
            <a:lvl4pPr marL="1828800" lvl="3" indent="-228600" algn="l">
              <a:lnSpc>
                <a:spcPct val="115000"/>
              </a:lnSpc>
              <a:spcBef>
                <a:spcPts val="1600"/>
              </a:spcBef>
              <a:spcAft>
                <a:spcPts val="0"/>
              </a:spcAft>
              <a:buSzPts val="1800"/>
              <a:buNone/>
              <a:defRPr/>
            </a:lvl4pPr>
            <a:lvl5pPr marL="2286000" lvl="4" indent="-228600" algn="l">
              <a:lnSpc>
                <a:spcPct val="115000"/>
              </a:lnSpc>
              <a:spcBef>
                <a:spcPts val="1600"/>
              </a:spcBef>
              <a:spcAft>
                <a:spcPts val="0"/>
              </a:spcAft>
              <a:buSzPts val="1800"/>
              <a:buNone/>
              <a:defRPr/>
            </a:lvl5pPr>
            <a:lvl6pPr marL="2743200" lvl="5" indent="-228600" algn="l">
              <a:lnSpc>
                <a:spcPct val="115000"/>
              </a:lnSpc>
              <a:spcBef>
                <a:spcPts val="1600"/>
              </a:spcBef>
              <a:spcAft>
                <a:spcPts val="0"/>
              </a:spcAft>
              <a:buSzPts val="1800"/>
              <a:buNone/>
              <a:defRPr/>
            </a:lvl6pPr>
            <a:lvl7pPr marL="3200400" lvl="6" indent="-228600" algn="l">
              <a:lnSpc>
                <a:spcPct val="115000"/>
              </a:lnSpc>
              <a:spcBef>
                <a:spcPts val="1600"/>
              </a:spcBef>
              <a:spcAft>
                <a:spcPts val="0"/>
              </a:spcAft>
              <a:buSzPts val="1800"/>
              <a:buNone/>
              <a:defRPr/>
            </a:lvl7pPr>
            <a:lvl8pPr marL="3657600" lvl="7" indent="-228600" algn="l">
              <a:lnSpc>
                <a:spcPct val="115000"/>
              </a:lnSpc>
              <a:spcBef>
                <a:spcPts val="1600"/>
              </a:spcBef>
              <a:spcAft>
                <a:spcPts val="0"/>
              </a:spcAft>
              <a:buSzPts val="1800"/>
              <a:buNone/>
              <a:defRPr/>
            </a:lvl8pPr>
            <a:lvl9pPr marL="4114800" lvl="8" indent="-228600" algn="l">
              <a:lnSpc>
                <a:spcPct val="115000"/>
              </a:lnSpc>
              <a:spcBef>
                <a:spcPts val="1600"/>
              </a:spcBef>
              <a:spcAft>
                <a:spcPts val="1600"/>
              </a:spcAft>
              <a:buSzPts val="1800"/>
              <a:buNone/>
              <a:defRPr/>
            </a:lvl9pPr>
          </a:lstStyle>
          <a:p>
            <a:endParaRPr/>
          </a:p>
        </p:txBody>
      </p:sp>
      <p:sp>
        <p:nvSpPr>
          <p:cNvPr id="52" name="Google Shape;52;p7"/>
          <p:cNvSpPr/>
          <p:nvPr/>
        </p:nvSpPr>
        <p:spPr>
          <a:xfrm>
            <a:off x="407070" y="634325"/>
            <a:ext cx="11376000" cy="62245"/>
          </a:xfrm>
          <a:prstGeom prst="rect">
            <a:avLst/>
          </a:prstGeom>
          <a:solidFill>
            <a:schemeClr val="dk1"/>
          </a:solidFill>
          <a:ln>
            <a:noFill/>
          </a:ln>
        </p:spPr>
        <p:txBody>
          <a:bodyPr spcFirstLastPara="1" wrap="square" lIns="36000" tIns="36000" rIns="36000" bIns="36000"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53" name="Google Shape;53;p7"/>
          <p:cNvSpPr/>
          <p:nvPr/>
        </p:nvSpPr>
        <p:spPr>
          <a:xfrm>
            <a:off x="-1289785" y="1087652"/>
            <a:ext cx="857523" cy="3244284"/>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4" name="Google Shape;54;p7"/>
          <p:cNvSpPr/>
          <p:nvPr/>
        </p:nvSpPr>
        <p:spPr>
          <a:xfrm>
            <a:off x="-1138249" y="1192671"/>
            <a:ext cx="554451" cy="357061"/>
          </a:xfrm>
          <a:prstGeom prst="rect">
            <a:avLst/>
          </a:prstGeom>
          <a:solidFill>
            <a:schemeClr val="accent3"/>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5" name="Google Shape;55;p7"/>
          <p:cNvSpPr/>
          <p:nvPr/>
        </p:nvSpPr>
        <p:spPr>
          <a:xfrm>
            <a:off x="-1138249" y="1641138"/>
            <a:ext cx="554451" cy="357061"/>
          </a:xfrm>
          <a:prstGeom prst="rect">
            <a:avLst/>
          </a:prstGeom>
          <a:solidFill>
            <a:srgbClr val="B4C9E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6" name="Google Shape;56;p7"/>
          <p:cNvSpPr/>
          <p:nvPr/>
        </p:nvSpPr>
        <p:spPr>
          <a:xfrm>
            <a:off x="-1138249" y="2089605"/>
            <a:ext cx="554451" cy="357061"/>
          </a:xfrm>
          <a:prstGeom prst="rect">
            <a:avLst/>
          </a:prstGeom>
          <a:solidFill>
            <a:srgbClr val="C1CBF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7" name="Google Shape;57;p7"/>
          <p:cNvSpPr/>
          <p:nvPr/>
        </p:nvSpPr>
        <p:spPr>
          <a:xfrm>
            <a:off x="-1138249" y="2538072"/>
            <a:ext cx="554451" cy="357061"/>
          </a:xfrm>
          <a:prstGeom prst="rect">
            <a:avLst/>
          </a:prstGeom>
          <a:solidFill>
            <a:schemeClr val="accent2"/>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8" name="Google Shape;58;p7"/>
          <p:cNvSpPr/>
          <p:nvPr/>
        </p:nvSpPr>
        <p:spPr>
          <a:xfrm>
            <a:off x="-1138249" y="2986539"/>
            <a:ext cx="554451" cy="357061"/>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59" name="Google Shape;59;p7"/>
          <p:cNvSpPr/>
          <p:nvPr/>
        </p:nvSpPr>
        <p:spPr>
          <a:xfrm>
            <a:off x="-1138249" y="3435005"/>
            <a:ext cx="554451" cy="357061"/>
          </a:xfrm>
          <a:prstGeom prst="rect">
            <a:avLst/>
          </a:prstGeom>
          <a:solidFill>
            <a:schemeClr val="dk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60" name="Google Shape;60;p7"/>
          <p:cNvSpPr/>
          <p:nvPr/>
        </p:nvSpPr>
        <p:spPr>
          <a:xfrm>
            <a:off x="-1138249" y="3883471"/>
            <a:ext cx="554451" cy="357061"/>
          </a:xfrm>
          <a:prstGeom prst="rect">
            <a:avLst/>
          </a:prstGeom>
          <a:solidFill>
            <a:schemeClr val="dk1"/>
          </a:solidFill>
          <a:ln>
            <a:noFill/>
          </a:ln>
        </p:spPr>
        <p:txBody>
          <a:bodyPr spcFirstLastPara="1" wrap="square" lIns="36000" tIns="36000" rIns="36000" bIns="36000" anchor="ctr" anchorCtr="0">
            <a:noAutofit/>
          </a:bodyPr>
          <a:lstStyle/>
          <a:p>
            <a:pPr marL="0" marR="0" lvl="0" indent="0" algn="ctr" rtl="0">
              <a:lnSpc>
                <a:spcPct val="100000"/>
              </a:lnSpc>
              <a:spcBef>
                <a:spcPts val="0"/>
              </a:spcBef>
              <a:spcAft>
                <a:spcPts val="0"/>
              </a:spcAft>
              <a:buClr>
                <a:schemeClr val="lt1"/>
              </a:buClr>
              <a:buSzPts val="1400"/>
              <a:buFont typeface="Arial"/>
              <a:buNone/>
            </a:pPr>
            <a:endParaRPr sz="1400" b="1">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3840">
          <p15:clr>
            <a:srgbClr val="FBAE40"/>
          </p15:clr>
        </p15:guide>
        <p15:guide id="2" pos="257">
          <p15:clr>
            <a:srgbClr val="FBAE40"/>
          </p15:clr>
        </p15:guide>
        <p15:guide id="3" pos="7423">
          <p15:clr>
            <a:srgbClr val="FBAE40"/>
          </p15:clr>
        </p15:guide>
        <p15:guide id="4" orient="horz" pos="3997">
          <p15:clr>
            <a:srgbClr val="FBAE40"/>
          </p15:clr>
        </p15:guide>
        <p15:guide id="5" orient="horz" pos="1071">
          <p15:clr>
            <a:srgbClr val="FBAE40"/>
          </p15:clr>
        </p15:guide>
        <p15:guide id="6" orient="horz" pos="1389">
          <p15:clr>
            <a:srgbClr val="FBAE40"/>
          </p15:clr>
        </p15:guide>
        <p15:guide id="7" orient="horz" pos="145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text_v1">
  <p:cSld name="1_Title and text_v1">
    <p:spTree>
      <p:nvGrpSpPr>
        <p:cNvPr id="1" name="Shape 63"/>
        <p:cNvGrpSpPr/>
        <p:nvPr/>
      </p:nvGrpSpPr>
      <p:grpSpPr>
        <a:xfrm>
          <a:off x="0" y="0"/>
          <a:ext cx="0" cy="0"/>
          <a:chOff x="0" y="0"/>
          <a:chExt cx="0" cy="0"/>
        </a:xfrm>
      </p:grpSpPr>
      <p:sp>
        <p:nvSpPr>
          <p:cNvPr id="64" name="Google Shape;64;p10"/>
          <p:cNvSpPr txBox="1"/>
          <p:nvPr/>
        </p:nvSpPr>
        <p:spPr>
          <a:xfrm>
            <a:off x="11547825" y="6573544"/>
            <a:ext cx="128240" cy="115544"/>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ko-KR" sz="751" b="1" i="0">
                <a:solidFill>
                  <a:srgbClr val="7F7F7F"/>
                </a:solidFill>
                <a:latin typeface="Arial"/>
                <a:ea typeface="Arial"/>
                <a:cs typeface="Arial"/>
                <a:sym typeface="Arial"/>
              </a:rPr>
              <a:t>‹#›</a:t>
            </a:fld>
            <a:endParaRPr sz="751" b="0" i="0">
              <a:solidFill>
                <a:srgbClr val="7F7F7F"/>
              </a:solidFill>
              <a:latin typeface="Arial"/>
              <a:ea typeface="Arial"/>
              <a:cs typeface="Arial"/>
              <a:sym typeface="Arial"/>
            </a:endParaRPr>
          </a:p>
        </p:txBody>
      </p:sp>
      <p:sp>
        <p:nvSpPr>
          <p:cNvPr id="65" name="Google Shape;65;p10"/>
          <p:cNvSpPr/>
          <p:nvPr/>
        </p:nvSpPr>
        <p:spPr>
          <a:xfrm>
            <a:off x="515939" y="224472"/>
            <a:ext cx="1258358" cy="15388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F7F7F"/>
              </a:buClr>
              <a:buSzPts val="1000"/>
              <a:buFont typeface="Arial"/>
              <a:buNone/>
            </a:pPr>
            <a:r>
              <a:rPr lang="ko-KR" sz="1000" b="0" i="0" u="none" strike="noStrike" cap="none">
                <a:solidFill>
                  <a:srgbClr val="7F7F7F"/>
                </a:solidFill>
                <a:latin typeface="Arial"/>
                <a:ea typeface="Arial"/>
                <a:cs typeface="Arial"/>
                <a:sym typeface="Arial"/>
              </a:rPr>
              <a:t>Monthly SOV Report</a:t>
            </a:r>
            <a:endParaRPr/>
          </a:p>
        </p:txBody>
      </p:sp>
      <p:cxnSp>
        <p:nvCxnSpPr>
          <p:cNvPr id="66" name="Google Shape;66;p10"/>
          <p:cNvCxnSpPr/>
          <p:nvPr/>
        </p:nvCxnSpPr>
        <p:spPr>
          <a:xfrm>
            <a:off x="1919235" y="296863"/>
            <a:ext cx="9756830" cy="0"/>
          </a:xfrm>
          <a:prstGeom prst="straightConnector1">
            <a:avLst/>
          </a:prstGeom>
          <a:noFill/>
          <a:ln w="12700" cap="rnd" cmpd="sng">
            <a:solidFill>
              <a:srgbClr val="A5A5A5"/>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117">
          <p15:clr>
            <a:srgbClr val="F26B43"/>
          </p15:clr>
        </p15:guide>
        <p15:guide id="2" pos="325">
          <p15:clr>
            <a:srgbClr val="F26B43"/>
          </p15:clr>
        </p15:guide>
        <p15:guide id="3" orient="horz" pos="187">
          <p15:clr>
            <a:srgbClr val="FBAE40"/>
          </p15:clr>
        </p15:guide>
        <p15:guide id="4" orient="horz" pos="436">
          <p15:clr>
            <a:srgbClr val="F26B43"/>
          </p15:clr>
        </p15:guide>
        <p15:guide id="5" pos="7355">
          <p15:clr>
            <a:srgbClr val="F26B43"/>
          </p15:clr>
        </p15:guide>
        <p15:guide id="6" orient="horz" pos="4133">
          <p15:clr>
            <a:srgbClr val="F26B43"/>
          </p15:clr>
        </p15:guide>
        <p15:guide id="7" orient="horz" pos="3997">
          <p15:clr>
            <a:srgbClr val="F26B43"/>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Title and text_v1">
  <p:cSld name="2_Title and text_v1">
    <p:spTree>
      <p:nvGrpSpPr>
        <p:cNvPr id="1" name="Shape 67"/>
        <p:cNvGrpSpPr/>
        <p:nvPr/>
      </p:nvGrpSpPr>
      <p:grpSpPr>
        <a:xfrm>
          <a:off x="0" y="0"/>
          <a:ext cx="0" cy="0"/>
          <a:chOff x="0" y="0"/>
          <a:chExt cx="0" cy="0"/>
        </a:xfrm>
      </p:grpSpPr>
      <p:sp>
        <p:nvSpPr>
          <p:cNvPr id="68" name="Google Shape;68;p11"/>
          <p:cNvSpPr txBox="1"/>
          <p:nvPr/>
        </p:nvSpPr>
        <p:spPr>
          <a:xfrm>
            <a:off x="11547825" y="6573544"/>
            <a:ext cx="128240" cy="115544"/>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ko-KR" sz="751" b="1" i="0">
                <a:solidFill>
                  <a:srgbClr val="7F7F7F"/>
                </a:solidFill>
                <a:latin typeface="Arial"/>
                <a:ea typeface="Arial"/>
                <a:cs typeface="Arial"/>
                <a:sym typeface="Arial"/>
              </a:rPr>
              <a:t>‹#›</a:t>
            </a:fld>
            <a:endParaRPr sz="751" b="0" i="0">
              <a:solidFill>
                <a:srgbClr val="7F7F7F"/>
              </a:solidFill>
              <a:latin typeface="Arial"/>
              <a:ea typeface="Arial"/>
              <a:cs typeface="Arial"/>
              <a:sym typeface="Arial"/>
            </a:endParaRPr>
          </a:p>
        </p:txBody>
      </p:sp>
      <p:sp>
        <p:nvSpPr>
          <p:cNvPr id="69" name="Google Shape;69;p11"/>
          <p:cNvSpPr/>
          <p:nvPr/>
        </p:nvSpPr>
        <p:spPr>
          <a:xfrm>
            <a:off x="515939" y="224472"/>
            <a:ext cx="1258358" cy="15388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F7F7F"/>
              </a:buClr>
              <a:buSzPts val="1000"/>
              <a:buFont typeface="Arial"/>
              <a:buNone/>
            </a:pPr>
            <a:r>
              <a:rPr lang="ko-KR" sz="1000" b="0" i="0" u="none" strike="noStrike" cap="none">
                <a:solidFill>
                  <a:srgbClr val="7F7F7F"/>
                </a:solidFill>
                <a:latin typeface="Arial"/>
                <a:ea typeface="Arial"/>
                <a:cs typeface="Arial"/>
                <a:sym typeface="Arial"/>
              </a:rPr>
              <a:t>Monthly SOV Report</a:t>
            </a:r>
            <a:endParaRPr/>
          </a:p>
        </p:txBody>
      </p:sp>
      <p:cxnSp>
        <p:nvCxnSpPr>
          <p:cNvPr id="70" name="Google Shape;70;p11"/>
          <p:cNvCxnSpPr/>
          <p:nvPr/>
        </p:nvCxnSpPr>
        <p:spPr>
          <a:xfrm>
            <a:off x="1919235" y="296863"/>
            <a:ext cx="5410253" cy="0"/>
          </a:xfrm>
          <a:prstGeom prst="straightConnector1">
            <a:avLst/>
          </a:prstGeom>
          <a:noFill/>
          <a:ln w="12700" cap="rnd" cmpd="sng">
            <a:solidFill>
              <a:srgbClr val="A5A5A5"/>
            </a:solidFill>
            <a:prstDash val="solid"/>
            <a:round/>
            <a:headEnd type="none" w="sm" len="sm"/>
            <a:tailEnd type="none" w="sm" len="sm"/>
          </a:ln>
        </p:spPr>
      </p:cxnSp>
    </p:spTree>
  </p:cSld>
  <p:clrMapOvr>
    <a:masterClrMapping/>
  </p:clrMapOvr>
  <p:extLst>
    <p:ext uri="{DCECCB84-F9BA-43D5-87BE-67443E8EF086}">
      <p15:sldGuideLst xmlns:p15="http://schemas.microsoft.com/office/powerpoint/2012/main">
        <p15:guide id="1" orient="horz" pos="1117">
          <p15:clr>
            <a:srgbClr val="F26B43"/>
          </p15:clr>
        </p15:guide>
        <p15:guide id="2" pos="325">
          <p15:clr>
            <a:srgbClr val="F26B43"/>
          </p15:clr>
        </p15:guide>
        <p15:guide id="3" orient="horz" pos="187">
          <p15:clr>
            <a:srgbClr val="FBAE40"/>
          </p15:clr>
        </p15:guide>
        <p15:guide id="4" orient="horz" pos="436">
          <p15:clr>
            <a:srgbClr val="F26B43"/>
          </p15:clr>
        </p15:guide>
        <p15:guide id="5" pos="7355">
          <p15:clr>
            <a:srgbClr val="F26B43"/>
          </p15:clr>
        </p15:guide>
        <p15:guide id="6" orient="horz" pos="4133">
          <p15:clr>
            <a:srgbClr val="F26B43"/>
          </p15:clr>
        </p15:guide>
        <p15:guide id="7" orient="horz" pos="3997">
          <p15:clr>
            <a:srgbClr val="F26B43"/>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43.xml"/><Relationship Id="rId2" Type="http://schemas.openxmlformats.org/officeDocument/2006/relationships/slideLayout" Target="../slideLayouts/slideLayout42.xml"/><Relationship Id="rId1" Type="http://schemas.openxmlformats.org/officeDocument/2006/relationships/slideLayout" Target="../slideLayouts/slideLayout41.xml"/><Relationship Id="rId5" Type="http://schemas.openxmlformats.org/officeDocument/2006/relationships/theme" Target="../theme/theme10.xml"/><Relationship Id="rId4" Type="http://schemas.openxmlformats.org/officeDocument/2006/relationships/slideLayout" Target="../slideLayouts/slideLayout44.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11.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8.xml"/><Relationship Id="rId7" Type="http://schemas.openxmlformats.org/officeDocument/2006/relationships/theme" Target="../theme/theme6.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
        <p:nvSpPr>
          <p:cNvPr id="9" name="Google Shape;9;p1"/>
          <p:cNvSpPr txBox="1">
            <a:spLocks noGrp="1"/>
          </p:cNvSpPr>
          <p:nvPr>
            <p:ph type="title"/>
          </p:nvPr>
        </p:nvSpPr>
        <p:spPr>
          <a:xfrm>
            <a:off x="431809" y="452967"/>
            <a:ext cx="11320113" cy="5270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a:spcBef>
                <a:spcPts val="0"/>
              </a:spcBef>
              <a:spcAft>
                <a:spcPts val="0"/>
              </a:spcAft>
              <a:buClr>
                <a:schemeClr val="dk1"/>
              </a:buClr>
              <a:buSzPts val="2800"/>
              <a:buFont typeface="Arial"/>
              <a:buNone/>
              <a:defRPr sz="2800">
                <a:solidFill>
                  <a:schemeClr val="dk1"/>
                </a:solidFill>
              </a:defRPr>
            </a:lvl2pPr>
            <a:lvl3pPr lvl="2">
              <a:spcBef>
                <a:spcPts val="0"/>
              </a:spcBef>
              <a:spcAft>
                <a:spcPts val="0"/>
              </a:spcAft>
              <a:buClr>
                <a:schemeClr val="dk1"/>
              </a:buClr>
              <a:buSzPts val="2800"/>
              <a:buFont typeface="Arial"/>
              <a:buNone/>
              <a:defRPr sz="2800">
                <a:solidFill>
                  <a:schemeClr val="dk1"/>
                </a:solidFill>
              </a:defRPr>
            </a:lvl3pPr>
            <a:lvl4pPr lvl="3">
              <a:spcBef>
                <a:spcPts val="0"/>
              </a:spcBef>
              <a:spcAft>
                <a:spcPts val="0"/>
              </a:spcAft>
              <a:buClr>
                <a:schemeClr val="dk1"/>
              </a:buClr>
              <a:buSzPts val="2800"/>
              <a:buFont typeface="Arial"/>
              <a:buNone/>
              <a:defRPr sz="2800">
                <a:solidFill>
                  <a:schemeClr val="dk1"/>
                </a:solidFill>
              </a:defRPr>
            </a:lvl4pPr>
            <a:lvl5pPr lvl="4">
              <a:spcBef>
                <a:spcPts val="0"/>
              </a:spcBef>
              <a:spcAft>
                <a:spcPts val="0"/>
              </a:spcAft>
              <a:buClr>
                <a:schemeClr val="dk1"/>
              </a:buClr>
              <a:buSzPts val="2800"/>
              <a:buFont typeface="Arial"/>
              <a:buNone/>
              <a:defRPr sz="2800">
                <a:solidFill>
                  <a:schemeClr val="dk1"/>
                </a:solidFill>
              </a:defRPr>
            </a:lvl5pPr>
            <a:lvl6pPr lvl="5">
              <a:spcBef>
                <a:spcPts val="0"/>
              </a:spcBef>
              <a:spcAft>
                <a:spcPts val="0"/>
              </a:spcAft>
              <a:buClr>
                <a:schemeClr val="dk1"/>
              </a:buClr>
              <a:buSzPts val="2800"/>
              <a:buFont typeface="Arial"/>
              <a:buNone/>
              <a:defRPr sz="2800">
                <a:solidFill>
                  <a:schemeClr val="dk1"/>
                </a:solidFill>
              </a:defRPr>
            </a:lvl6pPr>
            <a:lvl7pPr lvl="6">
              <a:spcBef>
                <a:spcPts val="0"/>
              </a:spcBef>
              <a:spcAft>
                <a:spcPts val="0"/>
              </a:spcAft>
              <a:buClr>
                <a:schemeClr val="dk1"/>
              </a:buClr>
              <a:buSzPts val="2800"/>
              <a:buFont typeface="Arial"/>
              <a:buNone/>
              <a:defRPr sz="2800">
                <a:solidFill>
                  <a:schemeClr val="dk1"/>
                </a:solidFill>
              </a:defRPr>
            </a:lvl7pPr>
            <a:lvl8pPr lvl="7">
              <a:spcBef>
                <a:spcPts val="0"/>
              </a:spcBef>
              <a:spcAft>
                <a:spcPts val="0"/>
              </a:spcAft>
              <a:buClr>
                <a:schemeClr val="dk1"/>
              </a:buClr>
              <a:buSzPts val="2800"/>
              <a:buFont typeface="Arial"/>
              <a:buNone/>
              <a:defRPr sz="2800">
                <a:solidFill>
                  <a:schemeClr val="dk1"/>
                </a:solidFill>
              </a:defRPr>
            </a:lvl8pPr>
            <a:lvl9pPr lvl="8">
              <a:spcBef>
                <a:spcPts val="0"/>
              </a:spcBef>
              <a:spcAft>
                <a:spcPts val="0"/>
              </a:spcAft>
              <a:buClr>
                <a:schemeClr val="dk1"/>
              </a:buClr>
              <a:buSzPts val="2800"/>
              <a:buFont typeface="Arial"/>
              <a:buNone/>
              <a:defRPr sz="2800">
                <a:solidFill>
                  <a:schemeClr val="dk1"/>
                </a:solidFill>
              </a:defRPr>
            </a:lvl9pPr>
          </a:lstStyle>
          <a:p>
            <a:endParaRPr/>
          </a:p>
        </p:txBody>
      </p:sp>
      <p:sp>
        <p:nvSpPr>
          <p:cNvPr id="10" name="Google Shape;10;p1"/>
          <p:cNvSpPr txBox="1">
            <a:spLocks noGrp="1"/>
          </p:cNvSpPr>
          <p:nvPr>
            <p:ph type="body" idx="1"/>
          </p:nvPr>
        </p:nvSpPr>
        <p:spPr>
          <a:xfrm>
            <a:off x="415600" y="1411817"/>
            <a:ext cx="11360800" cy="4680016"/>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8"/>
        <p:cNvGrpSpPr/>
        <p:nvPr/>
      </p:nvGrpSpPr>
      <p:grpSpPr>
        <a:xfrm>
          <a:off x="0" y="0"/>
          <a:ext cx="0" cy="0"/>
          <a:chOff x="0" y="0"/>
          <a:chExt cx="0" cy="0"/>
        </a:xfrm>
      </p:grpSpPr>
      <p:sp>
        <p:nvSpPr>
          <p:cNvPr id="299" name="Google Shape;299;p50"/>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300" name="Google Shape;300;p50"/>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grpSp>
        <p:nvGrpSpPr>
          <p:cNvPr id="301" name="Google Shape;301;p50"/>
          <p:cNvGrpSpPr/>
          <p:nvPr/>
        </p:nvGrpSpPr>
        <p:grpSpPr>
          <a:xfrm>
            <a:off x="-1289785" y="1087653"/>
            <a:ext cx="483600" cy="1328400"/>
            <a:chOff x="-1289785" y="1087653"/>
            <a:chExt cx="483600" cy="1328400"/>
          </a:xfrm>
        </p:grpSpPr>
        <p:sp>
          <p:nvSpPr>
            <p:cNvPr id="302" name="Google Shape;302;p50"/>
            <p:cNvSpPr/>
            <p:nvPr/>
          </p:nvSpPr>
          <p:spPr>
            <a:xfrm>
              <a:off x="-1289785" y="1087653"/>
              <a:ext cx="483600" cy="132840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303" name="Google Shape;303;p50"/>
            <p:cNvSpPr/>
            <p:nvPr/>
          </p:nvSpPr>
          <p:spPr>
            <a:xfrm>
              <a:off x="-1204326" y="1169260"/>
              <a:ext cx="312600" cy="312000"/>
            </a:xfrm>
            <a:prstGeom prst="rect">
              <a:avLst/>
            </a:prstGeom>
            <a:solidFill>
              <a:srgbClr val="ACDA7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304" name="Google Shape;304;p50"/>
            <p:cNvSpPr/>
            <p:nvPr/>
          </p:nvSpPr>
          <p:spPr>
            <a:xfrm>
              <a:off x="-1204326" y="1562729"/>
              <a:ext cx="312600" cy="312000"/>
            </a:xfrm>
            <a:prstGeom prst="rect">
              <a:avLst/>
            </a:prstGeom>
            <a:solidFill>
              <a:srgbClr val="92D05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sp>
          <p:nvSpPr>
            <p:cNvPr id="305" name="Google Shape;305;p50"/>
            <p:cNvSpPr/>
            <p:nvPr/>
          </p:nvSpPr>
          <p:spPr>
            <a:xfrm>
              <a:off x="-1204326" y="1956198"/>
              <a:ext cx="312600" cy="312000"/>
            </a:xfrm>
            <a:prstGeom prst="rect">
              <a:avLst/>
            </a:prstGeom>
            <a:solidFill>
              <a:srgbClr val="37AE57"/>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600" b="1">
                <a:solidFill>
                  <a:srgbClr val="FF000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1"/>
        <p:cNvGrpSpPr/>
        <p:nvPr/>
      </p:nvGrpSpPr>
      <p:grpSpPr>
        <a:xfrm>
          <a:off x="0" y="0"/>
          <a:ext cx="0" cy="0"/>
          <a:chOff x="0" y="0"/>
          <a:chExt cx="0" cy="0"/>
        </a:xfrm>
      </p:grpSpPr>
      <p:sp>
        <p:nvSpPr>
          <p:cNvPr id="332" name="Google Shape;332;p55"/>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333" name="Google Shape;333;p55"/>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6"/>
        <p:cNvGrpSpPr/>
        <p:nvPr/>
      </p:nvGrpSpPr>
      <p:grpSpPr>
        <a:xfrm>
          <a:off x="0" y="0"/>
          <a:ext cx="0" cy="0"/>
          <a:chOff x="0" y="0"/>
          <a:chExt cx="0" cy="0"/>
        </a:xfrm>
      </p:grpSpPr>
      <p:sp>
        <p:nvSpPr>
          <p:cNvPr id="77" name="Google Shape;77;p14"/>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78" name="Google Shape;78;p14"/>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105" name="Google Shape;105;p18"/>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130" name="Google Shape;130;p22"/>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
        <p:nvSpPr>
          <p:cNvPr id="131" name="Google Shape;131;p22"/>
          <p:cNvSpPr txBox="1"/>
          <p:nvPr/>
        </p:nvSpPr>
        <p:spPr>
          <a:xfrm>
            <a:off x="11547825" y="6573544"/>
            <a:ext cx="128100" cy="115500"/>
          </a:xfrm>
          <a:prstGeom prst="rect">
            <a:avLst/>
          </a:prstGeom>
          <a:noFill/>
          <a:ln>
            <a:noFill/>
          </a:ln>
        </p:spPr>
        <p:txBody>
          <a:bodyPr spcFirstLastPara="1" wrap="square" lIns="0" tIns="0" rIns="0" bIns="0" anchor="b" anchorCtr="0">
            <a:spAutoFit/>
          </a:bodyPr>
          <a:lstStyle/>
          <a:p>
            <a:pPr marL="0" marR="0" lvl="0" indent="0" algn="r" rtl="0">
              <a:spcBef>
                <a:spcPts val="0"/>
              </a:spcBef>
              <a:spcAft>
                <a:spcPts val="0"/>
              </a:spcAft>
              <a:buNone/>
            </a:pPr>
            <a:fld id="{00000000-1234-1234-1234-123412341234}" type="slidenum">
              <a:rPr lang="ko-KR" sz="751" b="1" i="0">
                <a:solidFill>
                  <a:srgbClr val="7F7F7F"/>
                </a:solidFill>
                <a:latin typeface="Arial"/>
                <a:ea typeface="Arial"/>
                <a:cs typeface="Arial"/>
                <a:sym typeface="Arial"/>
              </a:rPr>
              <a:t>‹#›</a:t>
            </a:fld>
            <a:endParaRPr sz="751" b="0" i="0">
              <a:solidFill>
                <a:srgbClr val="7F7F7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192" name="Google Shape;192;p31"/>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431809" y="452967"/>
            <a:ext cx="11320200" cy="5271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lvl="1" rtl="0">
              <a:spcBef>
                <a:spcPts val="0"/>
              </a:spcBef>
              <a:spcAft>
                <a:spcPts val="0"/>
              </a:spcAft>
              <a:buClr>
                <a:schemeClr val="dk1"/>
              </a:buClr>
              <a:buSzPts val="2800"/>
              <a:buFont typeface="Arial"/>
              <a:buNone/>
              <a:defRPr sz="2800">
                <a:solidFill>
                  <a:schemeClr val="dk1"/>
                </a:solidFill>
              </a:defRPr>
            </a:lvl2pPr>
            <a:lvl3pPr lvl="2" rtl="0">
              <a:spcBef>
                <a:spcPts val="0"/>
              </a:spcBef>
              <a:spcAft>
                <a:spcPts val="0"/>
              </a:spcAft>
              <a:buClr>
                <a:schemeClr val="dk1"/>
              </a:buClr>
              <a:buSzPts val="2800"/>
              <a:buFont typeface="Arial"/>
              <a:buNone/>
              <a:defRPr sz="2800">
                <a:solidFill>
                  <a:schemeClr val="dk1"/>
                </a:solidFill>
              </a:defRPr>
            </a:lvl3pPr>
            <a:lvl4pPr lvl="3" rtl="0">
              <a:spcBef>
                <a:spcPts val="0"/>
              </a:spcBef>
              <a:spcAft>
                <a:spcPts val="0"/>
              </a:spcAft>
              <a:buClr>
                <a:schemeClr val="dk1"/>
              </a:buClr>
              <a:buSzPts val="2800"/>
              <a:buFont typeface="Arial"/>
              <a:buNone/>
              <a:defRPr sz="2800">
                <a:solidFill>
                  <a:schemeClr val="dk1"/>
                </a:solidFill>
              </a:defRPr>
            </a:lvl4pPr>
            <a:lvl5pPr lvl="4" rtl="0">
              <a:spcBef>
                <a:spcPts val="0"/>
              </a:spcBef>
              <a:spcAft>
                <a:spcPts val="0"/>
              </a:spcAft>
              <a:buClr>
                <a:schemeClr val="dk1"/>
              </a:buClr>
              <a:buSzPts val="2800"/>
              <a:buFont typeface="Arial"/>
              <a:buNone/>
              <a:defRPr sz="2800">
                <a:solidFill>
                  <a:schemeClr val="dk1"/>
                </a:solidFill>
              </a:defRPr>
            </a:lvl5pPr>
            <a:lvl6pPr lvl="5" rtl="0">
              <a:spcBef>
                <a:spcPts val="0"/>
              </a:spcBef>
              <a:spcAft>
                <a:spcPts val="0"/>
              </a:spcAft>
              <a:buClr>
                <a:schemeClr val="dk1"/>
              </a:buClr>
              <a:buSzPts val="2800"/>
              <a:buFont typeface="Arial"/>
              <a:buNone/>
              <a:defRPr sz="2800">
                <a:solidFill>
                  <a:schemeClr val="dk1"/>
                </a:solidFill>
              </a:defRPr>
            </a:lvl6pPr>
            <a:lvl7pPr lvl="6" rtl="0">
              <a:spcBef>
                <a:spcPts val="0"/>
              </a:spcBef>
              <a:spcAft>
                <a:spcPts val="0"/>
              </a:spcAft>
              <a:buClr>
                <a:schemeClr val="dk1"/>
              </a:buClr>
              <a:buSzPts val="2800"/>
              <a:buFont typeface="Arial"/>
              <a:buNone/>
              <a:defRPr sz="2800">
                <a:solidFill>
                  <a:schemeClr val="dk1"/>
                </a:solidFill>
              </a:defRPr>
            </a:lvl7pPr>
            <a:lvl8pPr lvl="7" rtl="0">
              <a:spcBef>
                <a:spcPts val="0"/>
              </a:spcBef>
              <a:spcAft>
                <a:spcPts val="0"/>
              </a:spcAft>
              <a:buClr>
                <a:schemeClr val="dk1"/>
              </a:buClr>
              <a:buSzPts val="2800"/>
              <a:buFont typeface="Arial"/>
              <a:buNone/>
              <a:defRPr sz="2800">
                <a:solidFill>
                  <a:schemeClr val="dk1"/>
                </a:solidFill>
              </a:defRPr>
            </a:lvl8pPr>
            <a:lvl9pPr lvl="8" rtl="0">
              <a:spcBef>
                <a:spcPts val="0"/>
              </a:spcBef>
              <a:spcAft>
                <a:spcPts val="0"/>
              </a:spcAft>
              <a:buClr>
                <a:schemeClr val="dk1"/>
              </a:buClr>
              <a:buSzPts val="2800"/>
              <a:buFont typeface="Arial"/>
              <a:buNone/>
              <a:defRPr sz="2800">
                <a:solidFill>
                  <a:schemeClr val="dk1"/>
                </a:solidFill>
              </a:defRPr>
            </a:lvl9pPr>
          </a:lstStyle>
          <a:p>
            <a:endParaRPr/>
          </a:p>
        </p:txBody>
      </p:sp>
      <p:sp>
        <p:nvSpPr>
          <p:cNvPr id="241" name="Google Shape;241;p38"/>
          <p:cNvSpPr txBox="1">
            <a:spLocks noGrp="1"/>
          </p:cNvSpPr>
          <p:nvPr>
            <p:ph type="body" idx="1"/>
          </p:nvPr>
        </p:nvSpPr>
        <p:spPr>
          <a:xfrm>
            <a:off x="415600" y="1411817"/>
            <a:ext cx="11360700" cy="4680000"/>
          </a:xfrm>
          <a:prstGeom prst="rect">
            <a:avLst/>
          </a:prstGeom>
          <a:noFill/>
          <a:ln>
            <a:noFill/>
          </a:ln>
        </p:spPr>
        <p:txBody>
          <a:bodyPr spcFirstLastPara="1" wrap="square" lIns="0" tIns="0" rIns="0" bIns="0" anchor="t" anchorCtr="0">
            <a:noAutofit/>
          </a:bodyPr>
          <a:lstStyle>
            <a:lvl1pPr marL="457200" marR="0" lvl="0" indent="-228600" algn="l" rtl="0">
              <a:lnSpc>
                <a:spcPct val="115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marL="914400" marR="0" lvl="1"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2pPr>
            <a:lvl3pPr marL="1371600" marR="0" lvl="2"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3pPr>
            <a:lvl4pPr marL="1828800" marR="0" lvl="3"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4pPr>
            <a:lvl5pPr marL="2286000" marR="0" lvl="4"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5pPr>
            <a:lvl6pPr marL="2743200" marR="0" lvl="5"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6pPr>
            <a:lvl7pPr marL="3200400" marR="0" lvl="6"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7pPr>
            <a:lvl8pPr marL="3657600" marR="0" lvl="7" indent="-228600" algn="l" rtl="0">
              <a:lnSpc>
                <a:spcPct val="115000"/>
              </a:lnSpc>
              <a:spcBef>
                <a:spcPts val="1600"/>
              </a:spcBef>
              <a:spcAft>
                <a:spcPts val="0"/>
              </a:spcAft>
              <a:buClr>
                <a:schemeClr val="dk2"/>
              </a:buClr>
              <a:buSzPts val="1867"/>
              <a:buFont typeface="Arial"/>
              <a:buNone/>
              <a:defRPr sz="1867" b="0" i="0" u="none" strike="noStrike" cap="none">
                <a:solidFill>
                  <a:schemeClr val="dk2"/>
                </a:solidFill>
                <a:latin typeface="Arial"/>
                <a:ea typeface="Arial"/>
                <a:cs typeface="Arial"/>
                <a:sym typeface="Arial"/>
              </a:defRPr>
            </a:lvl8pPr>
            <a:lvl9pPr marL="4114800" marR="0" lvl="8" indent="-228600" algn="l" rtl="0">
              <a:lnSpc>
                <a:spcPct val="115000"/>
              </a:lnSpc>
              <a:spcBef>
                <a:spcPts val="1600"/>
              </a:spcBef>
              <a:spcAft>
                <a:spcPts val="1600"/>
              </a:spcAft>
              <a:buClr>
                <a:schemeClr val="dk2"/>
              </a:buClr>
              <a:buSzPts val="1867"/>
              <a:buFont typeface="Arial"/>
              <a:buNone/>
              <a:defRPr sz="1867" b="0"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66"/>
        <p:cNvGrpSpPr/>
        <p:nvPr/>
      </p:nvGrpSpPr>
      <p:grpSpPr>
        <a:xfrm>
          <a:off x="0" y="0"/>
          <a:ext cx="0" cy="0"/>
          <a:chOff x="0" y="0"/>
          <a:chExt cx="0" cy="0"/>
        </a:xfrm>
      </p:grpSpPr>
      <p:sp>
        <p:nvSpPr>
          <p:cNvPr id="267" name="Google Shape;267;p42"/>
          <p:cNvSpPr txBox="1"/>
          <p:nvPr/>
        </p:nvSpPr>
        <p:spPr>
          <a:xfrm>
            <a:off x="5616000" y="6660000"/>
            <a:ext cx="960000" cy="198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ko-KR" sz="900">
                <a:solidFill>
                  <a:schemeClr val="lt1"/>
                </a:solidFill>
                <a:latin typeface="Arial"/>
                <a:ea typeface="Arial"/>
                <a:cs typeface="Arial"/>
                <a:sym typeface="Arial"/>
              </a:rPr>
              <a:t>- </a:t>
            </a:r>
            <a:fld id="{00000000-1234-1234-1234-123412341234}" type="slidenum">
              <a:rPr lang="ko-KR" sz="900">
                <a:solidFill>
                  <a:schemeClr val="lt1"/>
                </a:solidFill>
                <a:latin typeface="Arial"/>
                <a:ea typeface="Arial"/>
                <a:cs typeface="Arial"/>
                <a:sym typeface="Arial"/>
              </a:rPr>
              <a:t>‹#›</a:t>
            </a:fld>
            <a:r>
              <a:rPr lang="ko-KR" sz="900">
                <a:solidFill>
                  <a:schemeClr val="lt1"/>
                </a:solidFill>
                <a:latin typeface="Arial"/>
                <a:ea typeface="Arial"/>
                <a:cs typeface="Arial"/>
                <a:sym typeface="Arial"/>
              </a:rPr>
              <a:t> -</a:t>
            </a:r>
            <a:endParaRPr/>
          </a:p>
        </p:txBody>
      </p:sp>
      <p:grpSp>
        <p:nvGrpSpPr>
          <p:cNvPr id="268" name="Google Shape;268;p42"/>
          <p:cNvGrpSpPr/>
          <p:nvPr/>
        </p:nvGrpSpPr>
        <p:grpSpPr>
          <a:xfrm>
            <a:off x="11595312" y="6545115"/>
            <a:ext cx="450838" cy="204787"/>
            <a:chOff x="8348663" y="6450013"/>
            <a:chExt cx="338137" cy="204787"/>
          </a:xfrm>
        </p:grpSpPr>
        <p:sp>
          <p:nvSpPr>
            <p:cNvPr id="269" name="Google Shape;269;p42"/>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70" name="Google Shape;270;p42"/>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5">
          <p15:clr>
            <a:srgbClr val="F26B43"/>
          </p15:clr>
        </p15:guide>
        <p15:guide id="2" pos="5955">
          <p15:clr>
            <a:srgbClr val="F26B43"/>
          </p15:clr>
        </p15:guide>
        <p15:guide id="3" orient="horz" pos="4133">
          <p15:clr>
            <a:srgbClr val="F26B43"/>
          </p15:clr>
        </p15:guide>
        <p15:guide id="4" orient="horz" pos="1162">
          <p15:clr>
            <a:srgbClr val="F26B43"/>
          </p15:clr>
        </p15:guide>
        <p15:guide id="5" orient="horz" pos="1230">
          <p15:clr>
            <a:srgbClr val="F26B43"/>
          </p15:clr>
        </p15:guide>
        <p15:guide id="6" pos="3120">
          <p15:clr>
            <a:srgbClr val="F26B43"/>
          </p15:clr>
        </p15:guide>
        <p15:guide id="7" pos="3233">
          <p15:clr>
            <a:srgbClr val="F26B43"/>
          </p15:clr>
        </p15:guide>
        <p15:guide id="8" pos="3007">
          <p15:clr>
            <a:srgbClr val="F26B43"/>
          </p15:clr>
        </p15:guide>
        <p15:guide id="9" orient="horz" pos="3997">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82"/>
        <p:cNvGrpSpPr/>
        <p:nvPr/>
      </p:nvGrpSpPr>
      <p:grpSpPr>
        <a:xfrm>
          <a:off x="0" y="0"/>
          <a:ext cx="0" cy="0"/>
          <a:chOff x="0" y="0"/>
          <a:chExt cx="0" cy="0"/>
        </a:xfrm>
      </p:grpSpPr>
      <p:sp>
        <p:nvSpPr>
          <p:cNvPr id="283" name="Google Shape;283;p46"/>
          <p:cNvSpPr txBox="1"/>
          <p:nvPr/>
        </p:nvSpPr>
        <p:spPr>
          <a:xfrm>
            <a:off x="5616000" y="6660000"/>
            <a:ext cx="960000" cy="1980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ko-KR" sz="900">
                <a:solidFill>
                  <a:schemeClr val="lt1"/>
                </a:solidFill>
                <a:latin typeface="Arial"/>
                <a:ea typeface="Arial"/>
                <a:cs typeface="Arial"/>
                <a:sym typeface="Arial"/>
              </a:rPr>
              <a:t>- </a:t>
            </a:r>
            <a:fld id="{00000000-1234-1234-1234-123412341234}" type="slidenum">
              <a:rPr lang="ko-KR" sz="900">
                <a:solidFill>
                  <a:schemeClr val="lt1"/>
                </a:solidFill>
                <a:latin typeface="Arial"/>
                <a:ea typeface="Arial"/>
                <a:cs typeface="Arial"/>
                <a:sym typeface="Arial"/>
              </a:rPr>
              <a:t>‹#›</a:t>
            </a:fld>
            <a:r>
              <a:rPr lang="ko-KR" sz="900">
                <a:solidFill>
                  <a:schemeClr val="lt1"/>
                </a:solidFill>
                <a:latin typeface="Arial"/>
                <a:ea typeface="Arial"/>
                <a:cs typeface="Arial"/>
                <a:sym typeface="Arial"/>
              </a:rPr>
              <a:t> -</a:t>
            </a:r>
            <a:endParaRPr/>
          </a:p>
        </p:txBody>
      </p:sp>
      <p:grpSp>
        <p:nvGrpSpPr>
          <p:cNvPr id="284" name="Google Shape;284;p46"/>
          <p:cNvGrpSpPr/>
          <p:nvPr/>
        </p:nvGrpSpPr>
        <p:grpSpPr>
          <a:xfrm>
            <a:off x="11595312" y="6545115"/>
            <a:ext cx="450838" cy="204787"/>
            <a:chOff x="8348663" y="6450013"/>
            <a:chExt cx="338137" cy="204787"/>
          </a:xfrm>
        </p:grpSpPr>
        <p:sp>
          <p:nvSpPr>
            <p:cNvPr id="285" name="Google Shape;285;p46"/>
            <p:cNvSpPr/>
            <p:nvPr/>
          </p:nvSpPr>
          <p:spPr>
            <a:xfrm>
              <a:off x="8348663" y="6450013"/>
              <a:ext cx="163512" cy="204787"/>
            </a:xfrm>
            <a:custGeom>
              <a:avLst/>
              <a:gdLst/>
              <a:ahLst/>
              <a:cxnLst/>
              <a:rect l="l" t="t" r="r" b="b"/>
              <a:pathLst>
                <a:path w="103" h="129" extrusionOk="0">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sp>
          <p:nvSpPr>
            <p:cNvPr id="286" name="Google Shape;286;p46"/>
            <p:cNvSpPr/>
            <p:nvPr/>
          </p:nvSpPr>
          <p:spPr>
            <a:xfrm>
              <a:off x="8483600" y="6450013"/>
              <a:ext cx="203200" cy="204787"/>
            </a:xfrm>
            <a:custGeom>
              <a:avLst/>
              <a:gdLst/>
              <a:ahLst/>
              <a:cxnLst/>
              <a:rect l="l" t="t" r="r" b="b"/>
              <a:pathLst>
                <a:path w="128" h="129" extrusionOk="0">
                  <a:moveTo>
                    <a:pt x="86" y="0"/>
                  </a:moveTo>
                  <a:lnTo>
                    <a:pt x="64" y="42"/>
                  </a:lnTo>
                  <a:lnTo>
                    <a:pt x="42" y="0"/>
                  </a:lnTo>
                  <a:lnTo>
                    <a:pt x="0" y="0"/>
                  </a:lnTo>
                  <a:lnTo>
                    <a:pt x="45" y="78"/>
                  </a:lnTo>
                  <a:lnTo>
                    <a:pt x="45" y="129"/>
                  </a:lnTo>
                  <a:lnTo>
                    <a:pt x="83" y="129"/>
                  </a:lnTo>
                  <a:lnTo>
                    <a:pt x="83" y="78"/>
                  </a:lnTo>
                  <a:lnTo>
                    <a:pt x="128" y="0"/>
                  </a:lnTo>
                  <a:lnTo>
                    <a:pt x="86" y="0"/>
                  </a:lnTo>
                  <a:close/>
                </a:path>
              </a:pathLst>
            </a:custGeom>
            <a:solidFill>
              <a:srgbClr val="80808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a:solidFill>
                  <a:schemeClr val="dk1"/>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5">
          <p15:clr>
            <a:srgbClr val="F26B43"/>
          </p15:clr>
        </p15:guide>
        <p15:guide id="2" pos="5955">
          <p15:clr>
            <a:srgbClr val="F26B43"/>
          </p15:clr>
        </p15:guide>
        <p15:guide id="3" orient="horz" pos="4133">
          <p15:clr>
            <a:srgbClr val="F26B43"/>
          </p15:clr>
        </p15:guide>
        <p15:guide id="4" orient="horz" pos="1162">
          <p15:clr>
            <a:srgbClr val="F26B43"/>
          </p15:clr>
        </p15:guide>
        <p15:guide id="5" orient="horz" pos="1230">
          <p15:clr>
            <a:srgbClr val="F26B43"/>
          </p15:clr>
        </p15:guide>
        <p15:guide id="6" pos="3120">
          <p15:clr>
            <a:srgbClr val="F26B43"/>
          </p15:clr>
        </p15:guide>
        <p15:guide id="7" pos="3233">
          <p15:clr>
            <a:srgbClr val="F26B43"/>
          </p15:clr>
        </p15:guide>
        <p15:guide id="8" pos="3007">
          <p15:clr>
            <a:srgbClr val="F26B43"/>
          </p15:clr>
        </p15:guide>
        <p15:guide id="9" orient="horz" pos="3997">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shorts/wNzd7NuVBF4"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shorts/wNzd7NuVBF4"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1"/>
          <p:cNvSpPr txBox="1">
            <a:spLocks noGrp="1"/>
          </p:cNvSpPr>
          <p:nvPr>
            <p:ph type="body" idx="1"/>
          </p:nvPr>
        </p:nvSpPr>
        <p:spPr>
          <a:xfrm>
            <a:off x="634590" y="5132731"/>
            <a:ext cx="4699410" cy="87131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2400"/>
              <a:buFont typeface="Arial"/>
              <a:buNone/>
            </a:pPr>
            <a:r>
              <a:rPr lang="ko-KR" sz="2400" dirty="0">
                <a:latin typeface="+mj-lt"/>
                <a:ea typeface="Arial"/>
                <a:cs typeface="Arial"/>
                <a:sym typeface="Arial"/>
              </a:rPr>
              <a:t>HJL</a:t>
            </a:r>
            <a:endParaRPr dirty="0">
              <a:latin typeface="+mj-lt"/>
            </a:endParaRPr>
          </a:p>
          <a:p>
            <a:pPr marL="0" marR="0" lvl="0" indent="0" algn="l" rtl="0">
              <a:lnSpc>
                <a:spcPct val="100000"/>
              </a:lnSpc>
              <a:spcBef>
                <a:spcPts val="0"/>
              </a:spcBef>
              <a:spcAft>
                <a:spcPts val="0"/>
              </a:spcAft>
              <a:buClr>
                <a:schemeClr val="dk2"/>
              </a:buClr>
              <a:buSzPts val="2400"/>
              <a:buFont typeface="Arial"/>
              <a:buNone/>
            </a:pPr>
            <a:r>
              <a:rPr lang="en-US" altLang="ko-KR" sz="2400" dirty="0">
                <a:latin typeface="+mj-lt"/>
              </a:rPr>
              <a:t>May</a:t>
            </a:r>
            <a:r>
              <a:rPr lang="ko-KR" sz="2400" dirty="0">
                <a:latin typeface="+mj-lt"/>
                <a:ea typeface="Arial"/>
                <a:cs typeface="Arial"/>
                <a:sym typeface="Arial"/>
              </a:rPr>
              <a:t>. 2024 </a:t>
            </a:r>
            <a:endParaRPr dirty="0">
              <a:latin typeface="+mj-lt"/>
            </a:endParaRPr>
          </a:p>
          <a:p>
            <a:pPr marL="0" marR="0" lvl="0" indent="0" algn="l" rtl="0">
              <a:lnSpc>
                <a:spcPct val="100000"/>
              </a:lnSpc>
              <a:spcBef>
                <a:spcPts val="0"/>
              </a:spcBef>
              <a:spcAft>
                <a:spcPts val="0"/>
              </a:spcAft>
              <a:buClr>
                <a:schemeClr val="dk2"/>
              </a:buClr>
              <a:buSzPts val="2800"/>
              <a:buFont typeface="Arial"/>
              <a:buNone/>
            </a:pPr>
            <a:endParaRPr sz="2800" dirty="0">
              <a:latin typeface="+mj-lt"/>
              <a:ea typeface="Arial"/>
              <a:cs typeface="Arial"/>
              <a:sym typeface="Arial"/>
            </a:endParaRPr>
          </a:p>
        </p:txBody>
      </p:sp>
      <p:sp>
        <p:nvSpPr>
          <p:cNvPr id="376" name="Google Shape;376;p61"/>
          <p:cNvSpPr txBox="1">
            <a:spLocks noGrp="1"/>
          </p:cNvSpPr>
          <p:nvPr>
            <p:ph type="body" idx="1"/>
          </p:nvPr>
        </p:nvSpPr>
        <p:spPr>
          <a:xfrm>
            <a:off x="683489" y="2100769"/>
            <a:ext cx="11315700" cy="269023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2"/>
              </a:buClr>
              <a:buSzPts val="6000"/>
              <a:buFont typeface="Arial"/>
              <a:buNone/>
            </a:pPr>
            <a:r>
              <a:rPr lang="ko-KR" sz="6000" dirty="0" err="1">
                <a:latin typeface="+mj-lt"/>
                <a:ea typeface="Arial"/>
                <a:cs typeface="Arial"/>
                <a:sym typeface="Arial"/>
              </a:rPr>
              <a:t>YouTube</a:t>
            </a:r>
            <a:r>
              <a:rPr lang="ko-KR" sz="6000" dirty="0">
                <a:latin typeface="+mj-lt"/>
                <a:ea typeface="Arial"/>
                <a:cs typeface="Arial"/>
                <a:sym typeface="Arial"/>
              </a:rPr>
              <a:t> </a:t>
            </a:r>
            <a:r>
              <a:rPr lang="ko-KR" sz="6000" dirty="0" err="1">
                <a:latin typeface="+mj-lt"/>
                <a:ea typeface="Arial"/>
                <a:cs typeface="Arial"/>
                <a:sym typeface="Arial"/>
              </a:rPr>
              <a:t>Shorts</a:t>
            </a:r>
            <a:r>
              <a:rPr lang="ko-KR" sz="6000" dirty="0">
                <a:latin typeface="+mj-lt"/>
                <a:ea typeface="Arial"/>
                <a:cs typeface="Arial"/>
                <a:sym typeface="Arial"/>
              </a:rPr>
              <a:t> </a:t>
            </a:r>
            <a:r>
              <a:rPr lang="ko-KR" sz="6000" dirty="0" err="1">
                <a:latin typeface="+mj-lt"/>
                <a:ea typeface="Arial"/>
                <a:cs typeface="Arial"/>
                <a:sym typeface="Arial"/>
              </a:rPr>
              <a:t>Tr</a:t>
            </a:r>
            <a:r>
              <a:rPr lang="ko-KR" sz="6000" dirty="0" err="1">
                <a:latin typeface="+mj-lt"/>
              </a:rPr>
              <a:t>end</a:t>
            </a:r>
            <a:r>
              <a:rPr lang="ko-KR" sz="6000" dirty="0">
                <a:latin typeface="+mj-lt"/>
              </a:rPr>
              <a:t> </a:t>
            </a:r>
            <a:r>
              <a:rPr lang="ko-KR" sz="6000" dirty="0" err="1">
                <a:latin typeface="+mj-lt"/>
              </a:rPr>
              <a:t>Tracking</a:t>
            </a:r>
            <a:r>
              <a:rPr lang="ko-KR" sz="6000" dirty="0">
                <a:latin typeface="+mj-lt"/>
              </a:rPr>
              <a:t> </a:t>
            </a:r>
            <a:r>
              <a:rPr lang="ko-KR" sz="6000" dirty="0">
                <a:latin typeface="+mj-lt"/>
                <a:ea typeface="Arial"/>
                <a:cs typeface="Arial"/>
                <a:sym typeface="Arial"/>
              </a:rPr>
              <a:t>Automation</a:t>
            </a:r>
            <a:endParaRPr lang="ko-KR" altLang="en-US" sz="6000" dirty="0">
              <a:latin typeface="+mj-lt"/>
              <a:ea typeface="Arial"/>
              <a:cs typeface="Arial"/>
              <a:sym typeface="Arial"/>
            </a:endParaRPr>
          </a:p>
          <a:p>
            <a:pPr marL="0" marR="0" lvl="0" indent="0" algn="l" rtl="0">
              <a:lnSpc>
                <a:spcPct val="100000"/>
              </a:lnSpc>
              <a:spcBef>
                <a:spcPts val="0"/>
              </a:spcBef>
              <a:spcAft>
                <a:spcPts val="0"/>
              </a:spcAft>
              <a:buClr>
                <a:schemeClr val="dk2"/>
              </a:buClr>
              <a:buSzPts val="3200"/>
              <a:buFont typeface="Arial"/>
              <a:buNone/>
            </a:pPr>
            <a:r>
              <a:rPr lang="en-US" altLang="ko-KR" sz="3200" dirty="0">
                <a:solidFill>
                  <a:srgbClr val="FFC000"/>
                </a:solidFill>
                <a:latin typeface="+mj-lt"/>
                <a:ea typeface="Arial"/>
                <a:cs typeface="Arial"/>
                <a:sym typeface="Arial"/>
              </a:rPr>
              <a:t>Service Examples</a:t>
            </a:r>
            <a:endParaRPr lang="ko-KR" altLang="en-US" sz="1600" dirty="0">
              <a:latin typeface="+mj-lt"/>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cxnSp>
        <p:nvCxnSpPr>
          <p:cNvPr id="381" name="Google Shape;381;p62"/>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82" name="Google Shape;382;p62"/>
          <p:cNvSpPr txBox="1"/>
          <p:nvPr/>
        </p:nvSpPr>
        <p:spPr>
          <a:xfrm>
            <a:off x="497840" y="299234"/>
            <a:ext cx="11997459" cy="37895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a:solidFill>
                  <a:srgbClr val="000000"/>
                </a:solidFill>
                <a:latin typeface="Arial"/>
                <a:ea typeface="Arial"/>
                <a:cs typeface="Arial"/>
                <a:sym typeface="Arial"/>
              </a:rPr>
              <a:t>Contents</a:t>
            </a:r>
            <a:endParaRPr sz="2200" b="1" i="0" u="none" strike="noStrike" cap="none">
              <a:solidFill>
                <a:srgbClr val="0000FF"/>
              </a:solidFill>
              <a:latin typeface="Arial"/>
              <a:ea typeface="Arial"/>
              <a:cs typeface="Arial"/>
              <a:sym typeface="Arial"/>
            </a:endParaRPr>
          </a:p>
        </p:txBody>
      </p:sp>
      <p:sp>
        <p:nvSpPr>
          <p:cNvPr id="383" name="Google Shape;383;p62"/>
          <p:cNvSpPr txBox="1"/>
          <p:nvPr/>
        </p:nvSpPr>
        <p:spPr>
          <a:xfrm>
            <a:off x="407070" y="869714"/>
            <a:ext cx="11376943" cy="5185646"/>
          </a:xfrm>
          <a:prstGeom prst="rect">
            <a:avLst/>
          </a:prstGeom>
          <a:noFill/>
          <a:ln>
            <a:noFill/>
          </a:ln>
        </p:spPr>
        <p:txBody>
          <a:bodyPr spcFirstLastPara="1" wrap="square" lIns="91425" tIns="45700" rIns="91425" bIns="45700" anchor="t" anchorCtr="0">
            <a:noAutofit/>
          </a:bodyPr>
          <a:lstStyle/>
          <a:p>
            <a:pPr marL="457200" marR="0" lvl="0" indent="-457200" algn="l" rtl="0">
              <a:lnSpc>
                <a:spcPct val="150000"/>
              </a:lnSpc>
              <a:spcBef>
                <a:spcPts val="0"/>
              </a:spcBef>
              <a:spcAft>
                <a:spcPts val="0"/>
              </a:spcAft>
              <a:buClr>
                <a:schemeClr val="dk1"/>
              </a:buClr>
              <a:buSzPts val="1800"/>
              <a:buFont typeface="Arial"/>
              <a:buAutoNum type="arabicPeriod"/>
            </a:pPr>
            <a:r>
              <a:rPr lang="en-US" altLang="ko-KR" sz="1800" b="1" i="0" u="none" strike="noStrike" cap="none" dirty="0">
                <a:solidFill>
                  <a:schemeClr val="dk1"/>
                </a:solidFill>
                <a:latin typeface="Arial"/>
                <a:ea typeface="Arial"/>
                <a:cs typeface="Arial"/>
                <a:sym typeface="Arial"/>
              </a:rPr>
              <a:t>Weekly/</a:t>
            </a:r>
            <a:r>
              <a:rPr lang="en-US" sz="1800" b="1" dirty="0">
                <a:solidFill>
                  <a:schemeClr val="dk1"/>
                </a:solidFill>
              </a:rPr>
              <a:t>Monthly Report</a:t>
            </a:r>
            <a:br>
              <a:rPr lang="en-US" sz="1800" b="1" dirty="0">
                <a:solidFill>
                  <a:schemeClr val="dk1"/>
                </a:solidFill>
              </a:rPr>
            </a:br>
            <a:r>
              <a:rPr lang="en-US" altLang="ko-KR" sz="1400" b="1" i="0" u="none" strike="noStrike" cap="none" dirty="0">
                <a:solidFill>
                  <a:schemeClr val="dk1"/>
                </a:solidFill>
                <a:latin typeface="Arial"/>
                <a:ea typeface="Arial"/>
                <a:cs typeface="Arial"/>
                <a:sym typeface="Arial"/>
              </a:rPr>
              <a:t>- Channel Category</a:t>
            </a:r>
            <a:r>
              <a:rPr lang="en-US" altLang="ko-KR" sz="1400" b="1" dirty="0">
                <a:solidFill>
                  <a:schemeClr val="dk1"/>
                </a:solidFill>
              </a:rPr>
              <a:t>/Filtering </a:t>
            </a:r>
            <a:r>
              <a:rPr lang="en-US" altLang="ko-KR" sz="1400" b="1" i="0" u="none" strike="noStrike" cap="none" dirty="0">
                <a:solidFill>
                  <a:schemeClr val="dk1"/>
                </a:solidFill>
                <a:latin typeface="Arial"/>
                <a:ea typeface="Arial"/>
                <a:cs typeface="Arial"/>
                <a:sym typeface="Arial"/>
              </a:rPr>
              <a:t>Keywords</a:t>
            </a:r>
            <a:br>
              <a:rPr lang="en-US" altLang="ko-KR" sz="1400" b="1" i="0" u="none" strike="noStrike" cap="none" dirty="0">
                <a:solidFill>
                  <a:schemeClr val="dk1"/>
                </a:solidFill>
                <a:latin typeface="Arial"/>
                <a:ea typeface="Arial"/>
                <a:cs typeface="Arial"/>
                <a:sym typeface="Arial"/>
              </a:rPr>
            </a:br>
            <a:r>
              <a:rPr lang="en-US" altLang="ko-KR" sz="1400" b="1" i="0" u="none" strike="noStrike" cap="none" dirty="0">
                <a:solidFill>
                  <a:schemeClr val="dk1"/>
                </a:solidFill>
                <a:latin typeface="Arial"/>
                <a:ea typeface="Arial"/>
                <a:cs typeface="Arial"/>
                <a:sym typeface="Arial"/>
              </a:rPr>
              <a:t>- Channel &amp; Shorts Content</a:t>
            </a:r>
            <a:br>
              <a:rPr lang="en-US" altLang="ko-KR" sz="1400" b="1" i="0" u="none" strike="noStrike" cap="none" dirty="0">
                <a:solidFill>
                  <a:schemeClr val="dk1"/>
                </a:solidFill>
                <a:latin typeface="Arial"/>
                <a:ea typeface="Arial"/>
                <a:cs typeface="Arial"/>
                <a:sym typeface="Arial"/>
              </a:rPr>
            </a:br>
            <a:r>
              <a:rPr lang="en-US" altLang="ko-KR" sz="1400" b="1" i="0" u="none" strike="noStrike" cap="none" dirty="0">
                <a:solidFill>
                  <a:schemeClr val="dk1"/>
                </a:solidFill>
                <a:latin typeface="Arial"/>
                <a:ea typeface="Arial"/>
                <a:cs typeface="Arial"/>
                <a:sym typeface="Arial"/>
              </a:rPr>
              <a:t>- Highlight Keywords</a:t>
            </a:r>
          </a:p>
          <a:p>
            <a:pPr marL="457200" marR="0" lvl="0" indent="-457200" algn="l" rtl="0">
              <a:lnSpc>
                <a:spcPct val="150000"/>
              </a:lnSpc>
              <a:spcBef>
                <a:spcPts val="0"/>
              </a:spcBef>
              <a:spcAft>
                <a:spcPts val="0"/>
              </a:spcAft>
              <a:buClr>
                <a:schemeClr val="dk1"/>
              </a:buClr>
              <a:buSzPts val="1800"/>
              <a:buFont typeface="Arial"/>
              <a:buAutoNum type="arabicPeriod"/>
            </a:pPr>
            <a:r>
              <a:rPr lang="en-US" altLang="ko-KR" b="1" dirty="0">
                <a:solidFill>
                  <a:schemeClr val="dk1"/>
                </a:solidFill>
              </a:rPr>
              <a:t>Ad-hoc </a:t>
            </a:r>
            <a:r>
              <a:rPr lang="ko-KR" altLang="en-US" b="1" dirty="0">
                <a:solidFill>
                  <a:schemeClr val="dk1"/>
                </a:solidFill>
              </a:rPr>
              <a:t>컨설팅</a:t>
            </a:r>
            <a:br>
              <a:rPr lang="en-US" altLang="ko-KR" b="1" dirty="0">
                <a:solidFill>
                  <a:schemeClr val="dk1"/>
                </a:solidFill>
              </a:rPr>
            </a:br>
            <a:r>
              <a:rPr lang="en-US" altLang="ko-KR" b="1" dirty="0">
                <a:solidFill>
                  <a:schemeClr val="dk1"/>
                </a:solidFill>
              </a:rPr>
              <a:t>- </a:t>
            </a:r>
            <a:r>
              <a:rPr lang="ko-KR" altLang="en-US" b="1" dirty="0">
                <a:solidFill>
                  <a:schemeClr val="dk1"/>
                </a:solidFill>
              </a:rPr>
              <a:t>마켓 </a:t>
            </a:r>
            <a:r>
              <a:rPr lang="en-US" altLang="ko-KR" b="1" dirty="0">
                <a:solidFill>
                  <a:schemeClr val="dk1"/>
                </a:solidFill>
              </a:rPr>
              <a:t>Monthly </a:t>
            </a:r>
            <a:r>
              <a:rPr lang="ko-KR" altLang="en-US" b="1" dirty="0">
                <a:solidFill>
                  <a:schemeClr val="dk1"/>
                </a:solidFill>
              </a:rPr>
              <a:t>트렌드</a:t>
            </a:r>
            <a:br>
              <a:rPr lang="en-US" altLang="ko-KR" b="1" dirty="0">
                <a:solidFill>
                  <a:schemeClr val="dk1"/>
                </a:solidFill>
              </a:rPr>
            </a:br>
            <a:r>
              <a:rPr lang="en-US" altLang="ko-KR" b="1" dirty="0">
                <a:solidFill>
                  <a:schemeClr val="dk1"/>
                </a:solidFill>
              </a:rPr>
              <a:t>- </a:t>
            </a:r>
            <a:r>
              <a:rPr lang="en-US" altLang="ko-KR" b="1" dirty="0">
                <a:solidFill>
                  <a:srgbClr val="FF0000"/>
                </a:solidFill>
              </a:rPr>
              <a:t>TBD</a:t>
            </a:r>
            <a:endParaRPr lang="en-US" altLang="ko-KR" sz="1600" b="0" i="0" u="none" strike="noStrike" cap="none" dirty="0">
              <a:solidFill>
                <a:srgbClr val="FF0000"/>
              </a:solidFill>
              <a:latin typeface="Arial"/>
              <a:ea typeface="Arial"/>
              <a:cs typeface="Arial"/>
              <a:sym typeface="Arial"/>
            </a:endParaRPr>
          </a:p>
          <a:p>
            <a:pPr marR="0" lvl="0" algn="l" rtl="0">
              <a:lnSpc>
                <a:spcPct val="150000"/>
              </a:lnSpc>
              <a:spcBef>
                <a:spcPts val="0"/>
              </a:spcBef>
              <a:spcAft>
                <a:spcPts val="0"/>
              </a:spcAft>
              <a:buClr>
                <a:schemeClr val="dk1"/>
              </a:buClr>
              <a:buSzPts val="1800"/>
            </a:pPr>
            <a:endParaRPr lang="en-US" dirty="0"/>
          </a:p>
        </p:txBody>
      </p:sp>
    </p:spTree>
    <p:extLst>
      <p:ext uri="{BB962C8B-B14F-4D97-AF65-F5344CB8AC3E}">
        <p14:creationId xmlns:p14="http://schemas.microsoft.com/office/powerpoint/2010/main" val="154314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3"/>
          <p:cNvSpPr txBox="1"/>
          <p:nvPr/>
        </p:nvSpPr>
        <p:spPr>
          <a:xfrm>
            <a:off x="407988" y="807713"/>
            <a:ext cx="11376026" cy="568800"/>
          </a:xfrm>
          <a:prstGeom prst="rect">
            <a:avLst/>
          </a:prstGeom>
          <a:noFill/>
          <a:ln>
            <a:noFill/>
          </a:ln>
        </p:spPr>
        <p:txBody>
          <a:bodyPr spcFirstLastPara="1" wrap="square" lIns="91425" tIns="45700" rIns="91425" bIns="45700" anchor="t" anchorCtr="0">
            <a:noAutofit/>
          </a:bodyPr>
          <a:lstStyle/>
          <a:p>
            <a:pPr marL="342903" marR="0" lvl="0" indent="-342903" algn="l" rtl="0">
              <a:lnSpc>
                <a:spcPct val="100000"/>
              </a:lnSpc>
              <a:spcBef>
                <a:spcPts val="0"/>
              </a:spcBef>
              <a:spcAft>
                <a:spcPts val="0"/>
              </a:spcAft>
              <a:buClr>
                <a:schemeClr val="dk1"/>
              </a:buClr>
              <a:buSzPts val="1867"/>
              <a:buFont typeface="Noto Sans Symbols"/>
              <a:buChar char="✔"/>
            </a:pPr>
            <a:r>
              <a:rPr kumimoji="0" lang="en-US" altLang="ko-KR" sz="1800" b="1" i="0" u="none" strike="noStrike" kern="0" cap="none" spc="0" normalizeH="0" baseline="0" noProof="0" dirty="0">
                <a:ln>
                  <a:noFill/>
                </a:ln>
                <a:solidFill>
                  <a:srgbClr val="000000"/>
                </a:solidFill>
                <a:effectLst/>
                <a:uLnTx/>
                <a:uFillTx/>
                <a:latin typeface="Arial"/>
                <a:ea typeface="Arial"/>
                <a:cs typeface="Arial"/>
                <a:sym typeface="Arial"/>
              </a:rPr>
              <a:t>Channel Category</a:t>
            </a:r>
            <a:r>
              <a:rPr kumimoji="0" lang="en-US" altLang="ko-KR" sz="1800" b="1" i="0" u="none" strike="noStrike" kern="0" cap="none" spc="0" normalizeH="0" baseline="0" noProof="0" dirty="0">
                <a:ln>
                  <a:noFill/>
                </a:ln>
                <a:solidFill>
                  <a:srgbClr val="000000"/>
                </a:solidFill>
                <a:effectLst/>
                <a:uLnTx/>
                <a:uFillTx/>
                <a:latin typeface="Arial"/>
                <a:cs typeface="Arial"/>
                <a:sym typeface="Arial"/>
              </a:rPr>
              <a:t>/Filtering</a:t>
            </a:r>
            <a:r>
              <a:rPr kumimoji="0" lang="ko-KR" altLang="en-US" sz="1800" b="1" i="0" u="none" strike="noStrike" kern="0" cap="none" spc="0" normalizeH="0" baseline="0" noProof="0" dirty="0">
                <a:ln>
                  <a:noFill/>
                </a:ln>
                <a:solidFill>
                  <a:srgbClr val="000000"/>
                </a:solidFill>
                <a:effectLst/>
                <a:uLnTx/>
                <a:uFillTx/>
                <a:latin typeface="Arial"/>
                <a:cs typeface="Arial"/>
                <a:sym typeface="Arial"/>
              </a:rPr>
              <a:t> </a:t>
            </a:r>
            <a:r>
              <a:rPr kumimoji="0" lang="en-US" altLang="ko-KR" sz="1800" b="1" i="0" u="none" strike="noStrike" kern="0" cap="none" spc="0" normalizeH="0" baseline="0" noProof="0" dirty="0">
                <a:ln>
                  <a:noFill/>
                </a:ln>
                <a:solidFill>
                  <a:srgbClr val="000000"/>
                </a:solidFill>
                <a:effectLst/>
                <a:uLnTx/>
                <a:uFillTx/>
                <a:latin typeface="Arial"/>
                <a:ea typeface="Arial"/>
                <a:cs typeface="Arial"/>
                <a:sym typeface="Arial"/>
              </a:rPr>
              <a:t>Keywords</a:t>
            </a:r>
            <a:endParaRPr lang="en-US" sz="1867" dirty="0">
              <a:solidFill>
                <a:schemeClr val="dk1"/>
              </a:solidFill>
            </a:endParaRPr>
          </a:p>
        </p:txBody>
      </p:sp>
      <p:cxnSp>
        <p:nvCxnSpPr>
          <p:cNvPr id="389" name="Google Shape;389;p63"/>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90" name="Google Shape;390;p63"/>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dirty="0">
                <a:solidFill>
                  <a:srgbClr val="000000"/>
                </a:solidFill>
                <a:latin typeface="Arial"/>
                <a:ea typeface="Arial"/>
                <a:cs typeface="Arial"/>
                <a:sym typeface="Arial"/>
              </a:rPr>
              <a:t>1</a:t>
            </a:r>
            <a:r>
              <a:rPr lang="en-US" altLang="ko-KR" sz="2200" b="1" i="0" u="none" strike="noStrike" cap="none" dirty="0">
                <a:solidFill>
                  <a:srgbClr val="000000"/>
                </a:solidFill>
                <a:latin typeface="Arial"/>
                <a:ea typeface="Arial"/>
                <a:cs typeface="Arial"/>
                <a:sym typeface="Arial"/>
              </a:rPr>
              <a:t>-1</a:t>
            </a:r>
            <a:r>
              <a:rPr lang="ko-KR" sz="2200" b="1" i="0" u="none" strike="noStrike" cap="none" dirty="0">
                <a:solidFill>
                  <a:srgbClr val="000000"/>
                </a:solidFill>
                <a:latin typeface="Arial"/>
                <a:ea typeface="Arial"/>
                <a:cs typeface="Arial"/>
                <a:sym typeface="Arial"/>
              </a:rPr>
              <a:t>. </a:t>
            </a:r>
            <a:r>
              <a:rPr lang="en-US" altLang="ko-KR" sz="2200" b="1" i="0" u="none" strike="noStrike" cap="none" dirty="0">
                <a:solidFill>
                  <a:srgbClr val="000000"/>
                </a:solidFill>
                <a:latin typeface="Arial"/>
                <a:ea typeface="Arial"/>
                <a:cs typeface="Arial"/>
                <a:sym typeface="Arial"/>
              </a:rPr>
              <a:t>Weekly/</a:t>
            </a:r>
            <a:r>
              <a:rPr lang="en-US" altLang="ko-KR" sz="2200" b="1" dirty="0"/>
              <a:t>Monthly</a:t>
            </a:r>
            <a:r>
              <a:rPr lang="en-US" altLang="ko-KR" sz="2200" b="1" i="0" u="none" strike="noStrike" cap="none" dirty="0">
                <a:solidFill>
                  <a:srgbClr val="000000"/>
                </a:solidFill>
                <a:latin typeface="Arial"/>
                <a:ea typeface="Arial"/>
                <a:cs typeface="Arial"/>
                <a:sym typeface="Arial"/>
              </a:rPr>
              <a:t> Report </a:t>
            </a:r>
            <a:r>
              <a:rPr lang="ko-KR" altLang="en-US" sz="2200" b="1" i="0" u="none" strike="noStrike" cap="none" dirty="0" err="1">
                <a:solidFill>
                  <a:srgbClr val="000000"/>
                </a:solidFill>
                <a:latin typeface="Arial"/>
                <a:ea typeface="Arial"/>
                <a:cs typeface="Arial"/>
                <a:sym typeface="Arial"/>
              </a:rPr>
              <a:t>포멧</a:t>
            </a:r>
            <a:endParaRPr sz="2200" b="1" i="0" u="none" strike="noStrike" cap="none" dirty="0">
              <a:solidFill>
                <a:srgbClr val="0000FF"/>
              </a:solidFill>
              <a:latin typeface="Arial"/>
              <a:ea typeface="Arial"/>
              <a:cs typeface="Arial"/>
              <a:sym typeface="Arial"/>
            </a:endParaRPr>
          </a:p>
        </p:txBody>
      </p:sp>
      <p:sp>
        <p:nvSpPr>
          <p:cNvPr id="14" name="TextBox 13">
            <a:extLst>
              <a:ext uri="{FF2B5EF4-FFF2-40B4-BE49-F238E27FC236}">
                <a16:creationId xmlns:a16="http://schemas.microsoft.com/office/drawing/2014/main" id="{3E3145D3-8841-7901-6B32-23B297D585D9}"/>
              </a:ext>
            </a:extLst>
          </p:cNvPr>
          <p:cNvSpPr txBox="1"/>
          <p:nvPr/>
        </p:nvSpPr>
        <p:spPr>
          <a:xfrm>
            <a:off x="5642494" y="1376513"/>
            <a:ext cx="2268570" cy="338554"/>
          </a:xfrm>
          <a:prstGeom prst="rect">
            <a:avLst/>
          </a:prstGeom>
          <a:noFill/>
        </p:spPr>
        <p:txBody>
          <a:bodyPr wrap="none" rtlCol="0">
            <a:spAutoFit/>
          </a:bodyPr>
          <a:lstStyle/>
          <a:p>
            <a:r>
              <a:rPr lang="en-US" altLang="ko-KR" sz="1600" b="1" dirty="0"/>
              <a:t>Requested Keywords</a:t>
            </a:r>
            <a:endParaRPr lang="en-US" altLang="ko-KR" sz="1600" b="1"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6" name="TextBox 5">
            <a:extLst>
              <a:ext uri="{FF2B5EF4-FFF2-40B4-BE49-F238E27FC236}">
                <a16:creationId xmlns:a16="http://schemas.microsoft.com/office/drawing/2014/main" id="{BD4A033B-57E3-424D-D99A-283568251EFB}"/>
              </a:ext>
            </a:extLst>
          </p:cNvPr>
          <p:cNvSpPr txBox="1"/>
          <p:nvPr/>
        </p:nvSpPr>
        <p:spPr>
          <a:xfrm>
            <a:off x="497840" y="1715067"/>
            <a:ext cx="3805388" cy="3108543"/>
          </a:xfrm>
          <a:prstGeom prst="rect">
            <a:avLst/>
          </a:prstGeom>
          <a:noFill/>
        </p:spPr>
        <p:txBody>
          <a:bodyPr wrap="square" rtlCol="0">
            <a:spAutoFit/>
          </a:bodyPr>
          <a:lstStyle/>
          <a:p>
            <a:pPr marL="342900" indent="-342900">
              <a:buAutoNum type="arabicPeriod"/>
            </a:pPr>
            <a:r>
              <a:rPr lang="ko-KR" altLang="en-US" dirty="0">
                <a:hlinkClick r:id="rId3"/>
              </a:rPr>
              <a:t>피식 대학 </a:t>
            </a:r>
            <a:r>
              <a:rPr lang="en-US" altLang="ko-KR" dirty="0" err="1">
                <a:hlinkClick r:id="rId3"/>
              </a:rPr>
              <a:t>Psick</a:t>
            </a:r>
            <a:r>
              <a:rPr lang="en-US" altLang="ko-KR" dirty="0">
                <a:hlinkClick r:id="rId3"/>
              </a:rPr>
              <a:t> Univ</a:t>
            </a:r>
            <a:r>
              <a:rPr lang="en-US" altLang="ko-KR" dirty="0"/>
              <a:t> :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341,156</a:t>
            </a:r>
          </a:p>
          <a:p>
            <a:pPr marL="342900" indent="-342900">
              <a:buAutoNum type="arabicPeriod"/>
            </a:pPr>
            <a:r>
              <a:rPr lang="ko-KR" altLang="en-US" dirty="0" err="1">
                <a:latin typeface="맑은 고딕" panose="020B0503020000020004" pitchFamily="50" charset="-127"/>
                <a:ea typeface="맑은 고딕" panose="020B0503020000020004" pitchFamily="50" charset="-127"/>
              </a:rPr>
              <a:t>하이픽션</a:t>
            </a:r>
            <a:r>
              <a:rPr lang="ko-KR" altLang="en-US" dirty="0">
                <a:latin typeface="맑은 고딕" panose="020B0503020000020004" pitchFamily="50" charset="-127"/>
                <a:ea typeface="맑은 고딕" panose="020B0503020000020004" pitchFamily="50" charset="-127"/>
              </a:rPr>
              <a:t> </a:t>
            </a:r>
            <a:r>
              <a:rPr lang="en-US" altLang="ko-KR" dirty="0">
                <a:latin typeface="맑은 고딕" panose="020B0503020000020004" pitchFamily="50" charset="-127"/>
                <a:ea typeface="맑은 고딕" panose="020B0503020000020004" pitchFamily="50" charset="-127"/>
              </a:rPr>
              <a:t>: 248,355</a:t>
            </a:r>
          </a:p>
          <a:p>
            <a:pPr marL="342900" indent="-342900">
              <a:buAutoNum type="arabicPeriod"/>
            </a:pPr>
            <a:r>
              <a:rPr lang="ko-KR" altLang="en-US" sz="1400" b="0" i="0" u="none" strike="noStrike" dirty="0" err="1">
                <a:solidFill>
                  <a:srgbClr val="000000"/>
                </a:solidFill>
                <a:effectLst/>
                <a:latin typeface="맑은 고딕" panose="020B0503020000020004" pitchFamily="50" charset="-127"/>
                <a:ea typeface="맑은 고딕" panose="020B0503020000020004" pitchFamily="50" charset="-127"/>
              </a:rPr>
              <a:t>메타에서몇메타</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dirty="0">
                <a:latin typeface="맑은 고딕" panose="020B0503020000020004" pitchFamily="50" charset="-127"/>
                <a:ea typeface="맑은 고딕" panose="020B0503020000020004" pitchFamily="50" charset="-127"/>
              </a:rPr>
              <a:t>244,487</a:t>
            </a:r>
          </a:p>
          <a:p>
            <a:pPr marL="342900" indent="-342900">
              <a:buAutoNum type="arabicPeriod"/>
            </a:pP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개그콘서트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dirty="0">
                <a:latin typeface="맑은 고딕" panose="020B0503020000020004" pitchFamily="50" charset="-127"/>
                <a:ea typeface="맑은 고딕" panose="020B0503020000020004" pitchFamily="50" charset="-127"/>
              </a:rPr>
              <a:t>232,333</a:t>
            </a:r>
          </a:p>
          <a:p>
            <a:pPr marL="342900" indent="-342900">
              <a:buAutoNum type="arabicPeriod"/>
            </a:pP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스케치코미디 </a:t>
            </a:r>
            <a:r>
              <a:rPr lang="en-US" altLang="ko-KR" dirty="0">
                <a:latin typeface="맑은 고딕" panose="020B0503020000020004" pitchFamily="50" charset="-127"/>
                <a:ea typeface="맑은 고딕" panose="020B0503020000020004" pitchFamily="50" charset="-127"/>
              </a:rPr>
              <a:t>: 215,489</a:t>
            </a:r>
          </a:p>
          <a:p>
            <a:pPr marL="342900" indent="-342900">
              <a:buAutoNum type="arabicPeriod"/>
            </a:pP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64</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비트여우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200,535</a:t>
            </a:r>
          </a:p>
          <a:p>
            <a:pPr marL="342900" indent="-342900">
              <a:buAutoNum type="arabicPeriod"/>
            </a:pPr>
            <a:r>
              <a:rPr lang="ko-KR" altLang="en-US" dirty="0">
                <a:latin typeface="맑은 고딕" panose="020B0503020000020004" pitchFamily="50" charset="-127"/>
                <a:ea typeface="맑은 고딕" panose="020B0503020000020004" pitchFamily="50" charset="-127"/>
              </a:rPr>
              <a:t>싱글벙글 </a:t>
            </a:r>
            <a:r>
              <a:rPr lang="en-US" altLang="ko-KR" dirty="0">
                <a:latin typeface="맑은 고딕" panose="020B0503020000020004" pitchFamily="50" charset="-127"/>
                <a:ea typeface="맑은 고딕" panose="020B0503020000020004" pitchFamily="50" charset="-127"/>
              </a:rPr>
              <a:t>: 200,421</a:t>
            </a:r>
          </a:p>
          <a:p>
            <a:pPr marL="342900" indent="-342900">
              <a:buAutoNum type="arabicPeriod"/>
            </a:pPr>
            <a:r>
              <a:rPr lang="ko-KR" altLang="en-US" sz="1400" b="0" i="0" u="none" strike="noStrike" dirty="0" err="1">
                <a:solidFill>
                  <a:srgbClr val="000000"/>
                </a:solidFill>
                <a:effectLst/>
                <a:latin typeface="맑은 고딕" panose="020B0503020000020004" pitchFamily="50" charset="-127"/>
                <a:ea typeface="맑은 고딕" panose="020B0503020000020004" pitchFamily="50" charset="-127"/>
              </a:rPr>
              <a:t>메타코미디클럽</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192,571</a:t>
            </a:r>
          </a:p>
          <a:p>
            <a:pPr marL="342900" indent="-342900">
              <a:buAutoNum type="arabicPeriod"/>
            </a:pPr>
            <a:r>
              <a:rPr lang="ko-KR" altLang="en-US" dirty="0" err="1">
                <a:latin typeface="맑은 고딕" panose="020B0503020000020004" pitchFamily="50" charset="-127"/>
                <a:ea typeface="맑은 고딕" panose="020B0503020000020004" pitchFamily="50" charset="-127"/>
              </a:rPr>
              <a:t>숏박스</a:t>
            </a:r>
            <a:r>
              <a:rPr lang="ko-KR" altLang="en-US" dirty="0">
                <a:latin typeface="맑은 고딕" panose="020B0503020000020004" pitchFamily="50" charset="-127"/>
                <a:ea typeface="맑은 고딕" panose="020B0503020000020004" pitchFamily="50" charset="-127"/>
              </a:rPr>
              <a:t> </a:t>
            </a:r>
            <a:r>
              <a:rPr lang="en-US" altLang="ko-KR" dirty="0">
                <a:latin typeface="맑은 고딕" panose="020B0503020000020004" pitchFamily="50" charset="-127"/>
                <a:ea typeface="맑은 고딕" panose="020B0503020000020004" pitchFamily="50" charset="-127"/>
              </a:rPr>
              <a:t>: 190,245</a:t>
            </a:r>
          </a:p>
          <a:p>
            <a:pPr marL="342900" indent="-342900">
              <a:buAutoNum type="arabicPeriod"/>
            </a:pPr>
            <a:r>
              <a:rPr lang="en-US" altLang="ko-KR" dirty="0">
                <a:latin typeface="맑은 고딕" panose="020B0503020000020004" pitchFamily="50" charset="-127"/>
                <a:ea typeface="맑은 고딕" panose="020B0503020000020004" pitchFamily="50" charset="-127"/>
              </a:rPr>
              <a:t>KBS</a:t>
            </a:r>
            <a:r>
              <a:rPr lang="ko-KR" altLang="en-US" dirty="0">
                <a:latin typeface="맑은 고딕" panose="020B0503020000020004" pitchFamily="50" charset="-127"/>
                <a:ea typeface="맑은 고딕" panose="020B0503020000020004" pitchFamily="50" charset="-127"/>
              </a:rPr>
              <a:t> </a:t>
            </a:r>
            <a:r>
              <a:rPr lang="en-US" altLang="ko-KR" dirty="0">
                <a:latin typeface="맑은 고딕" panose="020B0503020000020004" pitchFamily="50" charset="-127"/>
                <a:ea typeface="맑은 고딕" panose="020B0503020000020004" pitchFamily="50" charset="-127"/>
              </a:rPr>
              <a:t>COMEDY </a:t>
            </a:r>
            <a:r>
              <a:rPr lang="ko-KR" altLang="en-US" dirty="0" err="1">
                <a:latin typeface="맑은 고딕" panose="020B0503020000020004" pitchFamily="50" charset="-127"/>
                <a:ea typeface="맑은 고딕" panose="020B0503020000020004" pitchFamily="50" charset="-127"/>
              </a:rPr>
              <a:t>크큭티비</a:t>
            </a:r>
            <a:r>
              <a:rPr lang="ko-KR" altLang="en-US" dirty="0">
                <a:latin typeface="맑은 고딕" panose="020B0503020000020004" pitchFamily="50" charset="-127"/>
                <a:ea typeface="맑은 고딕" panose="020B0503020000020004" pitchFamily="50" charset="-127"/>
              </a:rPr>
              <a:t> </a:t>
            </a:r>
            <a:r>
              <a:rPr lang="en-US" altLang="ko-KR" dirty="0">
                <a:latin typeface="맑은 고딕" panose="020B0503020000020004" pitchFamily="50" charset="-127"/>
                <a:ea typeface="맑은 고딕" panose="020B0503020000020004" pitchFamily="50" charset="-127"/>
              </a:rPr>
              <a:t>: 190,024</a:t>
            </a:r>
          </a:p>
          <a:p>
            <a:pPr marL="342900" indent="-342900">
              <a:buAutoNum type="arabicPeriod"/>
            </a:pPr>
            <a:r>
              <a:rPr lang="ko-KR" altLang="en-US" sz="1400" b="0" i="0" u="none" strike="noStrike" dirty="0" err="1">
                <a:solidFill>
                  <a:srgbClr val="000000"/>
                </a:solidFill>
                <a:effectLst/>
                <a:latin typeface="맑은 고딕" panose="020B0503020000020004" pitchFamily="50" charset="-127"/>
                <a:ea typeface="맑은 고딕" panose="020B0503020000020004" pitchFamily="50" charset="-127"/>
              </a:rPr>
              <a:t>권혁수</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 감성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1842,564</a:t>
            </a:r>
          </a:p>
          <a:p>
            <a:pPr marL="342900" indent="-342900">
              <a:buAutoNum type="arabicPeriod"/>
            </a:pPr>
            <a:r>
              <a:rPr lang="ko-KR" altLang="en-US" dirty="0">
                <a:latin typeface="맑은 고딕" panose="020B0503020000020004" pitchFamily="50" charset="-127"/>
                <a:ea typeface="맑은 고딕" panose="020B0503020000020004" pitchFamily="50" charset="-127"/>
              </a:rPr>
              <a:t>흔한 </a:t>
            </a:r>
            <a:r>
              <a:rPr lang="ko-KR" altLang="en-US" dirty="0" err="1">
                <a:latin typeface="맑은 고딕" panose="020B0503020000020004" pitchFamily="50" charset="-127"/>
                <a:ea typeface="맑은 고딕" panose="020B0503020000020004" pitchFamily="50" charset="-127"/>
              </a:rPr>
              <a:t>센충이</a:t>
            </a:r>
            <a:r>
              <a:rPr lang="ko-KR" altLang="en-US" dirty="0">
                <a:latin typeface="맑은 고딕" panose="020B0503020000020004" pitchFamily="50" charset="-127"/>
                <a:ea typeface="맑은 고딕" panose="020B0503020000020004" pitchFamily="50" charset="-127"/>
              </a:rPr>
              <a:t> </a:t>
            </a:r>
            <a:r>
              <a:rPr lang="en-US" altLang="ko-KR" dirty="0">
                <a:latin typeface="맑은 고딕" panose="020B0503020000020004" pitchFamily="50" charset="-127"/>
                <a:ea typeface="맑은 고딕" panose="020B0503020000020004" pitchFamily="50" charset="-127"/>
              </a:rPr>
              <a:t>: 135,847</a:t>
            </a:r>
          </a:p>
          <a:p>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t>
            </a:r>
          </a:p>
          <a:p>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17" name="TextBox 16">
            <a:extLst>
              <a:ext uri="{FF2B5EF4-FFF2-40B4-BE49-F238E27FC236}">
                <a16:creationId xmlns:a16="http://schemas.microsoft.com/office/drawing/2014/main" id="{A7075545-1536-DD9D-CF4A-5EA498CF7F31}"/>
              </a:ext>
            </a:extLst>
          </p:cNvPr>
          <p:cNvSpPr txBox="1"/>
          <p:nvPr/>
        </p:nvSpPr>
        <p:spPr>
          <a:xfrm>
            <a:off x="497840" y="1376808"/>
            <a:ext cx="2523448" cy="338554"/>
          </a:xfrm>
          <a:prstGeom prst="rect">
            <a:avLst/>
          </a:prstGeom>
          <a:noFill/>
        </p:spPr>
        <p:txBody>
          <a:bodyPr wrap="none" rtlCol="0">
            <a:spAutoFit/>
          </a:bodyPr>
          <a:lstStyle/>
          <a:p>
            <a:r>
              <a:rPr lang="en-US" altLang="ko-KR" sz="1600" b="1" dirty="0"/>
              <a:t>Top 20 Shorts in a week</a:t>
            </a:r>
            <a:endParaRPr lang="en-US" altLang="ko-KR" sz="1600" b="1"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AD5C7DAE-7A3E-7CA4-0AC7-E816DC244AA7}"/>
              </a:ext>
            </a:extLst>
          </p:cNvPr>
          <p:cNvSpPr txBox="1"/>
          <p:nvPr/>
        </p:nvSpPr>
        <p:spPr>
          <a:xfrm>
            <a:off x="5642494" y="1658792"/>
            <a:ext cx="1640193" cy="1600438"/>
          </a:xfrm>
          <a:prstGeom prst="rect">
            <a:avLst/>
          </a:prstGeom>
          <a:noFill/>
        </p:spPr>
        <p:txBody>
          <a:bodyPr wrap="none" rtlCol="0">
            <a:spAutoFit/>
          </a:bodyPr>
          <a:lstStyle/>
          <a:p>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Comedy</a:t>
            </a:r>
            <a:b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b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코미디</a:t>
            </a:r>
            <a:br>
              <a:rPr lang="en-US" altLang="ko-KR" dirty="0">
                <a:latin typeface="맑은 고딕" panose="020B0503020000020004" pitchFamily="50" charset="-127"/>
                <a:ea typeface="맑은 고딕" panose="020B0503020000020004" pitchFamily="50" charset="-127"/>
              </a:rPr>
            </a:b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대학</a:t>
            </a:r>
            <a:br>
              <a:rPr lang="en-US" altLang="ko-KR" dirty="0">
                <a:latin typeface="맑은 고딕" panose="020B0503020000020004" pitchFamily="50" charset="-127"/>
                <a:ea typeface="맑은 고딕" panose="020B0503020000020004" pitchFamily="50" charset="-127"/>
              </a:rPr>
            </a:br>
            <a:r>
              <a:rPr lang="en-US" altLang="ko-KR" dirty="0">
                <a:latin typeface="맑은 고딕" panose="020B0503020000020004" pitchFamily="50" charset="-127"/>
                <a:ea typeface="맑은 고딕" panose="020B0503020000020004" pitchFamily="50" charset="-127"/>
              </a:rPr>
              <a:t>- </a:t>
            </a:r>
            <a:r>
              <a:rPr lang="ko-KR" altLang="en-US" dirty="0">
                <a:latin typeface="맑은 고딕" panose="020B0503020000020004" pitchFamily="50" charset="-127"/>
                <a:ea typeface="맑은 고딕" panose="020B0503020000020004" pitchFamily="50" charset="-127"/>
              </a:rPr>
              <a:t>스탠드업 </a:t>
            </a:r>
            <a:r>
              <a:rPr lang="ko-KR" altLang="en-US" dirty="0" err="1">
                <a:latin typeface="맑은 고딕" panose="020B0503020000020004" pitchFamily="50" charset="-127"/>
                <a:ea typeface="맑은 고딕" panose="020B0503020000020004" pitchFamily="50" charset="-127"/>
              </a:rPr>
              <a:t>코메디</a:t>
            </a:r>
            <a:br>
              <a:rPr lang="en-US" altLang="ko-KR" dirty="0">
                <a:latin typeface="맑은 고딕" panose="020B0503020000020004" pitchFamily="50" charset="-127"/>
                <a:ea typeface="맑은 고딕" panose="020B0503020000020004" pitchFamily="50" charset="-127"/>
              </a:rPr>
            </a:br>
            <a:r>
              <a:rPr lang="en-US" altLang="ko-KR" dirty="0">
                <a:latin typeface="맑은 고딕" panose="020B0503020000020004" pitchFamily="50" charset="-127"/>
                <a:ea typeface="맑은 고딕" panose="020B0503020000020004" pitchFamily="50" charset="-127"/>
              </a:rPr>
              <a:t>- </a:t>
            </a:r>
            <a:r>
              <a:rPr lang="ko-KR" altLang="en-US" dirty="0" err="1">
                <a:latin typeface="맑은 고딕" panose="020B0503020000020004" pitchFamily="50" charset="-127"/>
                <a:ea typeface="맑은 고딕" panose="020B0503020000020004" pitchFamily="50" charset="-127"/>
              </a:rPr>
              <a:t>인플루언서</a:t>
            </a:r>
            <a:br>
              <a:rPr lang="en-US" altLang="ko-KR" dirty="0">
                <a:latin typeface="맑은 고딕" panose="020B0503020000020004" pitchFamily="50" charset="-127"/>
                <a:ea typeface="맑은 고딕" panose="020B0503020000020004" pitchFamily="50" charset="-127"/>
              </a:rPr>
            </a:br>
            <a:r>
              <a:rPr lang="en-US" altLang="ko-KR" dirty="0">
                <a:latin typeface="맑은 고딕" panose="020B0503020000020004" pitchFamily="50" charset="-127"/>
                <a:ea typeface="맑은 고딕" panose="020B0503020000020004" pitchFamily="50" charset="-127"/>
              </a:rPr>
              <a:t>- Influencer</a:t>
            </a:r>
            <a:br>
              <a:rPr lang="en-US" altLang="ko-KR" dirty="0">
                <a:latin typeface="맑은 고딕" panose="020B0503020000020004" pitchFamily="50" charset="-127"/>
                <a:ea typeface="맑은 고딕" panose="020B0503020000020004" pitchFamily="50" charset="-127"/>
              </a:rPr>
            </a:br>
            <a:r>
              <a:rPr lang="en-US" altLang="ko-KR" dirty="0">
                <a:latin typeface="맑은 고딕" panose="020B0503020000020004" pitchFamily="50" charset="-127"/>
                <a:ea typeface="맑은 고딕" panose="020B0503020000020004" pitchFamily="50" charset="-127"/>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3"/>
          <p:cNvSpPr txBox="1"/>
          <p:nvPr/>
        </p:nvSpPr>
        <p:spPr>
          <a:xfrm>
            <a:off x="407988" y="807713"/>
            <a:ext cx="11376026" cy="568800"/>
          </a:xfrm>
          <a:prstGeom prst="rect">
            <a:avLst/>
          </a:prstGeom>
          <a:noFill/>
          <a:ln>
            <a:noFill/>
          </a:ln>
        </p:spPr>
        <p:txBody>
          <a:bodyPr spcFirstLastPara="1" wrap="square" lIns="91425" tIns="45700" rIns="91425" bIns="45700" anchor="t" anchorCtr="0">
            <a:noAutofit/>
          </a:bodyPr>
          <a:lstStyle/>
          <a:p>
            <a:pPr marL="342903" marR="0" lvl="0" indent="-342903" algn="l" rtl="0">
              <a:lnSpc>
                <a:spcPct val="100000"/>
              </a:lnSpc>
              <a:spcBef>
                <a:spcPts val="0"/>
              </a:spcBef>
              <a:spcAft>
                <a:spcPts val="0"/>
              </a:spcAft>
              <a:buClr>
                <a:schemeClr val="dk1"/>
              </a:buClr>
              <a:buSzPts val="1867"/>
              <a:buFont typeface="Noto Sans Symbols"/>
              <a:buChar char="✔"/>
            </a:pPr>
            <a:r>
              <a:rPr lang="en-US" altLang="ko-KR" sz="1800" b="1" i="0" u="none" strike="noStrike" cap="none" dirty="0">
                <a:solidFill>
                  <a:schemeClr val="dk1"/>
                </a:solidFill>
                <a:latin typeface="Arial"/>
                <a:ea typeface="Arial"/>
                <a:cs typeface="Arial"/>
                <a:sym typeface="Arial"/>
              </a:rPr>
              <a:t>Channel &amp; Shorts Content</a:t>
            </a:r>
            <a:endParaRPr lang="en-US" sz="1867" dirty="0">
              <a:solidFill>
                <a:schemeClr val="dk1"/>
              </a:solidFill>
            </a:endParaRPr>
          </a:p>
        </p:txBody>
      </p:sp>
      <p:cxnSp>
        <p:nvCxnSpPr>
          <p:cNvPr id="389" name="Google Shape;389;p63"/>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90" name="Google Shape;390;p63"/>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dirty="0">
                <a:solidFill>
                  <a:srgbClr val="000000"/>
                </a:solidFill>
                <a:latin typeface="Arial"/>
                <a:ea typeface="Arial"/>
                <a:cs typeface="Arial"/>
                <a:sym typeface="Arial"/>
              </a:rPr>
              <a:t>1</a:t>
            </a:r>
            <a:r>
              <a:rPr lang="en-US" altLang="ko-KR" sz="2200" b="1" i="0" u="none" strike="noStrike" cap="none" dirty="0">
                <a:solidFill>
                  <a:srgbClr val="000000"/>
                </a:solidFill>
                <a:latin typeface="Arial"/>
                <a:ea typeface="Arial"/>
                <a:cs typeface="Arial"/>
                <a:sym typeface="Arial"/>
              </a:rPr>
              <a:t>-2</a:t>
            </a:r>
            <a:r>
              <a:rPr lang="ko-KR" sz="2200" b="1" i="0" u="none" strike="noStrike" cap="none" dirty="0">
                <a:solidFill>
                  <a:srgbClr val="000000"/>
                </a:solidFill>
                <a:latin typeface="Arial"/>
                <a:ea typeface="Arial"/>
                <a:cs typeface="Arial"/>
                <a:sym typeface="Arial"/>
              </a:rPr>
              <a:t>. </a:t>
            </a:r>
            <a:r>
              <a:rPr lang="en-US" altLang="ko-KR" sz="2200" b="1" i="0" u="none" strike="noStrike" cap="none" dirty="0">
                <a:solidFill>
                  <a:srgbClr val="000000"/>
                </a:solidFill>
                <a:latin typeface="Arial"/>
                <a:ea typeface="Arial"/>
                <a:cs typeface="Arial"/>
                <a:sym typeface="Arial"/>
              </a:rPr>
              <a:t>Weekly Report </a:t>
            </a:r>
            <a:r>
              <a:rPr lang="ko-KR" altLang="en-US" sz="2200" b="1" i="0" u="none" strike="noStrike" cap="none" dirty="0" err="1">
                <a:solidFill>
                  <a:srgbClr val="000000"/>
                </a:solidFill>
                <a:latin typeface="Arial"/>
                <a:ea typeface="Arial"/>
                <a:cs typeface="Arial"/>
                <a:sym typeface="Arial"/>
              </a:rPr>
              <a:t>포멧</a:t>
            </a:r>
            <a:endParaRPr sz="2200" b="1" i="0" u="none" strike="noStrike" cap="none" dirty="0">
              <a:solidFill>
                <a:srgbClr val="0000FF"/>
              </a:solidFill>
              <a:latin typeface="Arial"/>
              <a:ea typeface="Arial"/>
              <a:cs typeface="Arial"/>
              <a:sym typeface="Arial"/>
            </a:endParaRPr>
          </a:p>
        </p:txBody>
      </p:sp>
      <p:sp>
        <p:nvSpPr>
          <p:cNvPr id="14" name="TextBox 13">
            <a:extLst>
              <a:ext uri="{FF2B5EF4-FFF2-40B4-BE49-F238E27FC236}">
                <a16:creationId xmlns:a16="http://schemas.microsoft.com/office/drawing/2014/main" id="{3E3145D3-8841-7901-6B32-23B297D585D9}"/>
              </a:ext>
            </a:extLst>
          </p:cNvPr>
          <p:cNvSpPr txBox="1"/>
          <p:nvPr/>
        </p:nvSpPr>
        <p:spPr>
          <a:xfrm>
            <a:off x="6793265" y="1038723"/>
            <a:ext cx="1805297" cy="389371"/>
          </a:xfrm>
          <a:prstGeom prst="rect">
            <a:avLst/>
          </a:prstGeom>
          <a:noFill/>
        </p:spPr>
        <p:txBody>
          <a:bodyPr wrap="none" rtlCol="0">
            <a:spAutoFit/>
          </a:bodyPr>
          <a:lstStyle/>
          <a:p>
            <a:r>
              <a:rPr lang="en-US" altLang="ko-KR" sz="1600" b="1" dirty="0"/>
              <a:t>Channel details</a:t>
            </a:r>
            <a:endParaRPr lang="en-US" altLang="ko-KR" sz="1600" b="1"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6" name="TextBox 5">
            <a:extLst>
              <a:ext uri="{FF2B5EF4-FFF2-40B4-BE49-F238E27FC236}">
                <a16:creationId xmlns:a16="http://schemas.microsoft.com/office/drawing/2014/main" id="{BD4A033B-57E3-424D-D99A-283568251EFB}"/>
              </a:ext>
            </a:extLst>
          </p:cNvPr>
          <p:cNvSpPr txBox="1"/>
          <p:nvPr/>
        </p:nvSpPr>
        <p:spPr>
          <a:xfrm>
            <a:off x="7073752" y="4399564"/>
            <a:ext cx="4710259" cy="2031325"/>
          </a:xfrm>
          <a:prstGeom prst="rect">
            <a:avLst/>
          </a:prstGeom>
          <a:noFill/>
        </p:spPr>
        <p:txBody>
          <a:bodyPr wrap="square" rtlCol="0">
            <a:spAutoFit/>
          </a:bodyPr>
          <a:lstStyle/>
          <a:p>
            <a:r>
              <a:rPr lang="en-US" altLang="ko-KR" dirty="0"/>
              <a:t>Shorts URL: </a:t>
            </a:r>
            <a:r>
              <a:rPr lang="en-US" altLang="ko-KR" dirty="0">
                <a:hlinkClick r:id="rId3"/>
              </a:rPr>
              <a:t>URL</a:t>
            </a:r>
            <a:endParaRPr lang="en-US" altLang="ko-KR" dirty="0"/>
          </a:p>
          <a:p>
            <a:r>
              <a:rPr lang="en-US" altLang="ko-KR" dirty="0"/>
              <a:t>Shorts Title: </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경상도 남자의 단점</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p>
            <a:r>
              <a:rPr lang="en-US" altLang="ko-KR" dirty="0"/>
              <a:t>Shorts Released Date: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15 April 2024</a:t>
            </a:r>
          </a:p>
          <a:p>
            <a:r>
              <a:rPr lang="en-US" altLang="ko-KR" dirty="0"/>
              <a:t>Shorts Likes: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6.3K</a:t>
            </a:r>
          </a:p>
          <a:p>
            <a:r>
              <a:rPr lang="en-US" altLang="ko-KR" dirty="0"/>
              <a:t>Shorts Views: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382,191</a:t>
            </a:r>
          </a:p>
          <a:p>
            <a:r>
              <a:rPr lang="en-US" altLang="ko-KR" dirty="0"/>
              <a:t>Shorts Comments: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417</a:t>
            </a:r>
          </a:p>
          <a:p>
            <a:r>
              <a:rPr lang="en-US" altLang="ko-KR" dirty="0"/>
              <a:t>Released Date: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Apr 15 2024</a:t>
            </a:r>
          </a:p>
          <a:p>
            <a:r>
              <a:rPr lang="en-US" altLang="ko-KR" dirty="0"/>
              <a:t>Shorts Descriptions: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400" b="0" i="0" u="none" strike="noStrike" dirty="0" err="1">
                <a:solidFill>
                  <a:srgbClr val="000000"/>
                </a:solidFill>
                <a:effectLst/>
                <a:latin typeface="맑은 고딕" panose="020B0503020000020004" pitchFamily="50" charset="-127"/>
                <a:ea typeface="맑은 고딕" panose="020B0503020000020004" pitchFamily="50" charset="-127"/>
              </a:rPr>
              <a:t>피식대학</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400" b="0" i="0" u="none" strike="noStrike" dirty="0" err="1">
                <a:solidFill>
                  <a:srgbClr val="000000"/>
                </a:solidFill>
                <a:effectLst/>
                <a:latin typeface="맑은 고딕" panose="020B0503020000020004" pitchFamily="50" charset="-127"/>
                <a:ea typeface="맑은 고딕" panose="020B0503020000020004" pitchFamily="50" charset="-127"/>
              </a:rPr>
              <a:t>경상도호소인</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t>
            </a:r>
            <a:r>
              <a:rPr lang="ko-KR" altLang="en-US" sz="1400" b="0" i="0" u="none" strike="noStrike" dirty="0" err="1">
                <a:solidFill>
                  <a:srgbClr val="000000"/>
                </a:solidFill>
                <a:effectLst/>
                <a:latin typeface="맑은 고딕" panose="020B0503020000020004" pitchFamily="50" charset="-127"/>
                <a:ea typeface="맑은 고딕" panose="020B0503020000020004" pitchFamily="50" charset="-127"/>
              </a:rPr>
              <a:t>메이드인경상도</a:t>
            </a:r>
            <a:r>
              <a:rPr lang="ko-KR" altLang="en-US" dirty="0"/>
              <a:t> </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17" name="TextBox 16">
            <a:extLst>
              <a:ext uri="{FF2B5EF4-FFF2-40B4-BE49-F238E27FC236}">
                <a16:creationId xmlns:a16="http://schemas.microsoft.com/office/drawing/2014/main" id="{A7075545-1536-DD9D-CF4A-5EA498CF7F31}"/>
              </a:ext>
            </a:extLst>
          </p:cNvPr>
          <p:cNvSpPr txBox="1"/>
          <p:nvPr/>
        </p:nvSpPr>
        <p:spPr>
          <a:xfrm>
            <a:off x="6840246" y="4107518"/>
            <a:ext cx="625924" cy="288121"/>
          </a:xfrm>
          <a:prstGeom prst="rect">
            <a:avLst/>
          </a:prstGeom>
          <a:noFill/>
        </p:spPr>
        <p:txBody>
          <a:bodyPr wrap="none" rtlCol="0">
            <a:spAutoFit/>
          </a:bodyPr>
          <a:lstStyle/>
          <a:p>
            <a:r>
              <a:rPr lang="en-US" altLang="ko-KR" sz="1600" b="1" dirty="0"/>
              <a:t>Shorts details</a:t>
            </a:r>
            <a:endParaRPr lang="en-US" altLang="ko-KR" sz="1600" b="1" i="0" u="none" strike="noStrike" dirty="0">
              <a:solidFill>
                <a:srgbClr val="000000"/>
              </a:solidFill>
              <a:effectLst/>
              <a:latin typeface="맑은 고딕" panose="020B0503020000020004" pitchFamily="50" charset="-127"/>
              <a:ea typeface="맑은 고딕" panose="020B0503020000020004" pitchFamily="50" charset="-127"/>
            </a:endParaRPr>
          </a:p>
        </p:txBody>
      </p:sp>
      <p:graphicFrame>
        <p:nvGraphicFramePr>
          <p:cNvPr id="3" name="표 2">
            <a:extLst>
              <a:ext uri="{FF2B5EF4-FFF2-40B4-BE49-F238E27FC236}">
                <a16:creationId xmlns:a16="http://schemas.microsoft.com/office/drawing/2014/main" id="{D1F68D75-F9F8-730A-466A-C7EF64BB91EA}"/>
              </a:ext>
            </a:extLst>
          </p:cNvPr>
          <p:cNvGraphicFramePr>
            <a:graphicFrameLocks noGrp="1"/>
          </p:cNvGraphicFramePr>
          <p:nvPr>
            <p:extLst>
              <p:ext uri="{D42A27DB-BD31-4B8C-83A1-F6EECF244321}">
                <p14:modId xmlns:p14="http://schemas.microsoft.com/office/powerpoint/2010/main" val="4255440054"/>
              </p:ext>
            </p:extLst>
          </p:nvPr>
        </p:nvGraphicFramePr>
        <p:xfrm>
          <a:off x="495657" y="5143500"/>
          <a:ext cx="6209941" cy="993138"/>
        </p:xfrm>
        <a:graphic>
          <a:graphicData uri="http://schemas.openxmlformats.org/drawingml/2006/table">
            <a:tbl>
              <a:tblPr/>
              <a:tblGrid>
                <a:gridCol w="790218">
                  <a:extLst>
                    <a:ext uri="{9D8B030D-6E8A-4147-A177-3AD203B41FA5}">
                      <a16:colId xmlns:a16="http://schemas.microsoft.com/office/drawing/2014/main" val="1656341214"/>
                    </a:ext>
                  </a:extLst>
                </a:gridCol>
                <a:gridCol w="776183">
                  <a:extLst>
                    <a:ext uri="{9D8B030D-6E8A-4147-A177-3AD203B41FA5}">
                      <a16:colId xmlns:a16="http://schemas.microsoft.com/office/drawing/2014/main" val="1152820734"/>
                    </a:ext>
                  </a:extLst>
                </a:gridCol>
                <a:gridCol w="710970">
                  <a:extLst>
                    <a:ext uri="{9D8B030D-6E8A-4147-A177-3AD203B41FA5}">
                      <a16:colId xmlns:a16="http://schemas.microsoft.com/office/drawing/2014/main" val="4211088329"/>
                    </a:ext>
                  </a:extLst>
                </a:gridCol>
                <a:gridCol w="786514">
                  <a:extLst>
                    <a:ext uri="{9D8B030D-6E8A-4147-A177-3AD203B41FA5}">
                      <a16:colId xmlns:a16="http://schemas.microsoft.com/office/drawing/2014/main" val="3811496217"/>
                    </a:ext>
                  </a:extLst>
                </a:gridCol>
                <a:gridCol w="786514">
                  <a:extLst>
                    <a:ext uri="{9D8B030D-6E8A-4147-A177-3AD203B41FA5}">
                      <a16:colId xmlns:a16="http://schemas.microsoft.com/office/drawing/2014/main" val="1558517895"/>
                    </a:ext>
                  </a:extLst>
                </a:gridCol>
                <a:gridCol w="786514">
                  <a:extLst>
                    <a:ext uri="{9D8B030D-6E8A-4147-A177-3AD203B41FA5}">
                      <a16:colId xmlns:a16="http://schemas.microsoft.com/office/drawing/2014/main" val="811786888"/>
                    </a:ext>
                  </a:extLst>
                </a:gridCol>
                <a:gridCol w="786514">
                  <a:extLst>
                    <a:ext uri="{9D8B030D-6E8A-4147-A177-3AD203B41FA5}">
                      <a16:colId xmlns:a16="http://schemas.microsoft.com/office/drawing/2014/main" val="3903996306"/>
                    </a:ext>
                  </a:extLst>
                </a:gridCol>
                <a:gridCol w="786514">
                  <a:extLst>
                    <a:ext uri="{9D8B030D-6E8A-4147-A177-3AD203B41FA5}">
                      <a16:colId xmlns:a16="http://schemas.microsoft.com/office/drawing/2014/main" val="4190522735"/>
                    </a:ext>
                  </a:extLst>
                </a:gridCol>
              </a:tblGrid>
              <a:tr h="331046">
                <a:tc>
                  <a:txBody>
                    <a:bodyPr/>
                    <a:lstStyle/>
                    <a:p>
                      <a:pPr algn="l" rtl="0" fontAlgn="b"/>
                      <a:r>
                        <a:rPr lang="en-US" sz="1000" b="1" i="0" u="none" strike="noStrike" dirty="0">
                          <a:solidFill>
                            <a:srgbClr val="000000"/>
                          </a:solidFill>
                          <a:effectLst/>
                          <a:latin typeface="맑은 고딕" panose="020B0503020000020004" pitchFamily="50" charset="-127"/>
                          <a:ea typeface="맑은 고딕" panose="020B0503020000020004" pitchFamily="50" charset="-127"/>
                        </a:rPr>
                        <a:t>Date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2024-04-15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2024-04-16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2024-04-17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2024-04-18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2024-04-19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2024-04-20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2024-04-21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818817"/>
                  </a:ext>
                </a:extLst>
              </a:tr>
              <a:tr h="331046">
                <a:tc>
                  <a:txBody>
                    <a:bodyPr/>
                    <a:lstStyle/>
                    <a:p>
                      <a:pPr algn="l" rtl="0" fontAlgn="b"/>
                      <a:r>
                        <a:rPr lang="en-US" sz="1000" b="1" i="0" u="none" strike="noStrike">
                          <a:solidFill>
                            <a:srgbClr val="000000"/>
                          </a:solidFill>
                          <a:effectLst/>
                          <a:latin typeface="맑은 고딕" panose="020B0503020000020004" pitchFamily="50" charset="-127"/>
                          <a:ea typeface="맑은 고딕" panose="020B0503020000020004" pitchFamily="50" charset="-127"/>
                        </a:rPr>
                        <a:t>Views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100,025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150,045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254,662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a:solidFill>
                            <a:srgbClr val="000000"/>
                          </a:solidFill>
                          <a:effectLst/>
                          <a:latin typeface="맑은 고딕" panose="020B0503020000020004" pitchFamily="50" charset="-127"/>
                          <a:ea typeface="맑은 고딕" panose="020B0503020000020004" pitchFamily="50" charset="-127"/>
                        </a:rPr>
                        <a:t>300,254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320,054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338,704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altLang="ko-KR" sz="1000" b="0" i="0" u="none" strike="noStrike" dirty="0">
                          <a:solidFill>
                            <a:srgbClr val="000000"/>
                          </a:solidFill>
                          <a:effectLst/>
                          <a:latin typeface="맑은 고딕" panose="020B0503020000020004" pitchFamily="50" charset="-127"/>
                          <a:ea typeface="맑은 고딕" panose="020B0503020000020004" pitchFamily="50" charset="-127"/>
                        </a:rPr>
                        <a:t>341,156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1772730"/>
                  </a:ext>
                </a:extLst>
              </a:tr>
              <a:tr h="331046">
                <a:tc>
                  <a:txBody>
                    <a:bodyPr/>
                    <a:lstStyle/>
                    <a:p>
                      <a:pPr algn="l" rtl="0" fontAlgn="b"/>
                      <a:r>
                        <a:rPr lang="en-US" sz="1000" b="1" i="0" u="none" strike="noStrike">
                          <a:solidFill>
                            <a:srgbClr val="000000"/>
                          </a:solidFill>
                          <a:effectLst/>
                          <a:latin typeface="맑은 고딕" panose="020B0503020000020004" pitchFamily="50" charset="-127"/>
                          <a:ea typeface="맑은 고딕" panose="020B0503020000020004" pitchFamily="50" charset="-127"/>
                        </a:rPr>
                        <a:t>Subscribers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맑은 고딕" panose="020B0503020000020004" pitchFamily="50" charset="-127"/>
                          <a:ea typeface="맑은 고딕" panose="020B0503020000020004" pitchFamily="50" charset="-127"/>
                        </a:rPr>
                        <a:t>3,03M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a:solidFill>
                            <a:srgbClr val="000000"/>
                          </a:solidFill>
                          <a:effectLst/>
                          <a:latin typeface="맑은 고딕" panose="020B0503020000020004" pitchFamily="50" charset="-127"/>
                          <a:ea typeface="맑은 고딕" panose="020B0503020000020004" pitchFamily="50" charset="-127"/>
                        </a:rPr>
                        <a:t>3.04M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3.05M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3.06M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3.06M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3.06M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000" b="0" i="0" u="none" strike="noStrike" dirty="0">
                          <a:solidFill>
                            <a:srgbClr val="000000"/>
                          </a:solidFill>
                          <a:effectLst/>
                          <a:latin typeface="맑은 고딕" panose="020B0503020000020004" pitchFamily="50" charset="-127"/>
                          <a:ea typeface="맑은 고딕" panose="020B0503020000020004" pitchFamily="50" charset="-127"/>
                        </a:rPr>
                        <a:t>3.06M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3124596"/>
                  </a:ext>
                </a:extLst>
              </a:tr>
            </a:tbl>
          </a:graphicData>
        </a:graphic>
      </p:graphicFrame>
      <p:graphicFrame>
        <p:nvGraphicFramePr>
          <p:cNvPr id="5" name="차트 4">
            <a:extLst>
              <a:ext uri="{FF2B5EF4-FFF2-40B4-BE49-F238E27FC236}">
                <a16:creationId xmlns:a16="http://schemas.microsoft.com/office/drawing/2014/main" id="{48718386-C33D-F20C-9166-C1DE5AEE9677}"/>
              </a:ext>
            </a:extLst>
          </p:cNvPr>
          <p:cNvGraphicFramePr>
            <a:graphicFrameLocks/>
          </p:cNvGraphicFramePr>
          <p:nvPr>
            <p:extLst>
              <p:ext uri="{D42A27DB-BD31-4B8C-83A1-F6EECF244321}">
                <p14:modId xmlns:p14="http://schemas.microsoft.com/office/powerpoint/2010/main" val="3728845763"/>
              </p:ext>
            </p:extLst>
          </p:nvPr>
        </p:nvGraphicFramePr>
        <p:xfrm>
          <a:off x="495656" y="1226329"/>
          <a:ext cx="6209941" cy="3574271"/>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a:extLst>
              <a:ext uri="{FF2B5EF4-FFF2-40B4-BE49-F238E27FC236}">
                <a16:creationId xmlns:a16="http://schemas.microsoft.com/office/drawing/2014/main" id="{CA932B86-B07D-FE40-03D2-53826BC9654B}"/>
              </a:ext>
            </a:extLst>
          </p:cNvPr>
          <p:cNvSpPr txBox="1"/>
          <p:nvPr/>
        </p:nvSpPr>
        <p:spPr>
          <a:xfrm>
            <a:off x="7026771" y="1287096"/>
            <a:ext cx="4757241" cy="2893100"/>
          </a:xfrm>
          <a:prstGeom prst="rect">
            <a:avLst/>
          </a:prstGeom>
          <a:noFill/>
        </p:spPr>
        <p:txBody>
          <a:bodyPr wrap="square" rtlCol="0">
            <a:spAutoFit/>
          </a:bodyPr>
          <a:lstStyle/>
          <a:p>
            <a:r>
              <a:rPr lang="en-US" altLang="ko-KR" dirty="0"/>
              <a:t>Channel URL: </a:t>
            </a:r>
            <a:r>
              <a:rPr lang="en-US" altLang="ko-KR" dirty="0">
                <a:hlinkClick r:id="rId3"/>
              </a:rPr>
              <a:t>URL</a:t>
            </a:r>
            <a:endParaRPr lang="en-US" altLang="ko-KR" dirty="0"/>
          </a:p>
          <a:p>
            <a:r>
              <a:rPr lang="en-US" altLang="ko-KR" dirty="0"/>
              <a:t>Channel Title: </a:t>
            </a:r>
            <a:r>
              <a:rPr lang="ko-KR" altLang="en-US" sz="1400" b="0" i="0" u="none" strike="noStrike" dirty="0">
                <a:solidFill>
                  <a:srgbClr val="000000"/>
                </a:solidFill>
                <a:effectLst/>
                <a:latin typeface="맑은 고딕" panose="020B0503020000020004" pitchFamily="50" charset="-127"/>
                <a:ea typeface="맑은 고딕" panose="020B0503020000020004" pitchFamily="50" charset="-127"/>
              </a:rPr>
              <a:t>경상도 남자의 단점</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a:p>
            <a:r>
              <a:rPr lang="en-US" altLang="ko-KR" dirty="0"/>
              <a:t>Channel Started Date: </a:t>
            </a:r>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Apr 1, 2019</a:t>
            </a:r>
          </a:p>
          <a:p>
            <a:r>
              <a:rPr lang="en-US" altLang="ko-KR" b="0" i="0" dirty="0">
                <a:solidFill>
                  <a:srgbClr val="0F0F0F"/>
                </a:solidFill>
                <a:effectLst/>
                <a:highlight>
                  <a:srgbClr val="FFFFFF"/>
                </a:highlight>
                <a:latin typeface="Roboto" panose="02000000000000000000" pitchFamily="2" charset="0"/>
              </a:rPr>
              <a:t>Channel  subscriber: 3.14M</a:t>
            </a:r>
          </a:p>
          <a:p>
            <a:r>
              <a:rPr lang="en-US" altLang="ko-KR" dirty="0">
                <a:solidFill>
                  <a:srgbClr val="0F0F0F"/>
                </a:solidFill>
                <a:highlight>
                  <a:srgbClr val="FFFFFF"/>
                </a:highlight>
                <a:latin typeface="Roboto" panose="02000000000000000000" pitchFamily="2" charset="0"/>
              </a:rPr>
              <a:t>Channel Total videos: 1,422</a:t>
            </a:r>
            <a:endParaRPr lang="en-US" altLang="ko-KR" dirty="0"/>
          </a:p>
          <a:p>
            <a:r>
              <a:rPr lang="en-US" altLang="ko-KR" dirty="0"/>
              <a:t>Channel Total Views: </a:t>
            </a:r>
            <a:r>
              <a:rPr lang="en-US" altLang="ko-KR" b="0" i="0" dirty="0">
                <a:solidFill>
                  <a:srgbClr val="0F0F0F"/>
                </a:solidFill>
                <a:effectLst/>
                <a:highlight>
                  <a:srgbClr val="FFFFFF"/>
                </a:highlight>
                <a:latin typeface="Roboto" panose="02000000000000000000" pitchFamily="2" charset="0"/>
              </a:rPr>
              <a:t>1,945,460,071 views</a:t>
            </a:r>
          </a:p>
          <a:p>
            <a:r>
              <a:rPr lang="en-US" altLang="ko-KR" dirty="0"/>
              <a:t>Channel Descriptions: </a:t>
            </a:r>
            <a:r>
              <a:rPr lang="ko-KR" altLang="en-US" b="0" i="0" dirty="0">
                <a:solidFill>
                  <a:srgbClr val="0F0F0F"/>
                </a:solidFill>
                <a:effectLst/>
                <a:highlight>
                  <a:srgbClr val="FFFFFF"/>
                </a:highlight>
                <a:latin typeface="Roboto" panose="02000000000000000000" pitchFamily="2" charset="0"/>
              </a:rPr>
              <a:t>코미디 인재 육성 및 연구의 메카 </a:t>
            </a:r>
            <a:r>
              <a:rPr lang="ko-KR" altLang="en-US" b="0" i="0" dirty="0" err="1">
                <a:solidFill>
                  <a:srgbClr val="0F0F0F"/>
                </a:solidFill>
                <a:effectLst/>
                <a:highlight>
                  <a:srgbClr val="FFFFFF"/>
                </a:highlight>
                <a:latin typeface="Roboto" panose="02000000000000000000" pitchFamily="2" charset="0"/>
              </a:rPr>
              <a:t>피식대학</a:t>
            </a:r>
            <a:r>
              <a:rPr lang="ko-KR" altLang="en-US" b="0" i="0" dirty="0">
                <a:solidFill>
                  <a:srgbClr val="0F0F0F"/>
                </a:solidFill>
                <a:effectLst/>
                <a:highlight>
                  <a:srgbClr val="FFFFFF"/>
                </a:highlight>
                <a:latin typeface="Roboto" panose="02000000000000000000" pitchFamily="2" charset="0"/>
              </a:rPr>
              <a:t> </a:t>
            </a:r>
            <a:endParaRPr lang="en-US" altLang="ko-KR" b="0" i="0" dirty="0">
              <a:solidFill>
                <a:srgbClr val="0F0F0F"/>
              </a:solidFill>
              <a:effectLst/>
              <a:highlight>
                <a:srgbClr val="FFFFFF"/>
              </a:highlight>
              <a:latin typeface="Roboto" panose="02000000000000000000" pitchFamily="2" charset="0"/>
            </a:endParaRPr>
          </a:p>
          <a:p>
            <a:r>
              <a:rPr lang="ko-KR" altLang="en-US" b="0" i="0" dirty="0">
                <a:solidFill>
                  <a:srgbClr val="0F0F0F"/>
                </a:solidFill>
                <a:effectLst/>
                <a:highlight>
                  <a:srgbClr val="FFFFFF"/>
                </a:highlight>
                <a:latin typeface="Roboto" panose="02000000000000000000" pitchFamily="2" charset="0"/>
              </a:rPr>
              <a:t>✅ </a:t>
            </a:r>
            <a:r>
              <a:rPr lang="ko-KR" altLang="en-US" b="0" i="0" dirty="0" err="1">
                <a:solidFill>
                  <a:srgbClr val="0F0F0F"/>
                </a:solidFill>
                <a:effectLst/>
                <a:highlight>
                  <a:srgbClr val="FFFFFF"/>
                </a:highlight>
                <a:latin typeface="Roboto" panose="02000000000000000000" pitchFamily="2" charset="0"/>
              </a:rPr>
              <a:t>피식대학</a:t>
            </a:r>
            <a:r>
              <a:rPr lang="ko-KR" altLang="en-US" b="0" i="0" dirty="0">
                <a:solidFill>
                  <a:srgbClr val="0F0F0F"/>
                </a:solidFill>
                <a:effectLst/>
                <a:highlight>
                  <a:srgbClr val="FFFFFF"/>
                </a:highlight>
                <a:latin typeface="Roboto" panose="02000000000000000000" pitchFamily="2" charset="0"/>
              </a:rPr>
              <a:t> 비즈니스 메일 </a:t>
            </a:r>
            <a:r>
              <a:rPr lang="en-US" altLang="ko-KR" b="0" i="0" dirty="0">
                <a:solidFill>
                  <a:srgbClr val="0F0F0F"/>
                </a:solidFill>
                <a:effectLst/>
                <a:highlight>
                  <a:srgbClr val="FFFFFF"/>
                </a:highlight>
                <a:latin typeface="Roboto" panose="02000000000000000000" pitchFamily="2" charset="0"/>
              </a:rPr>
              <a:t>psickuniv@metacomedy.net </a:t>
            </a:r>
          </a:p>
          <a:p>
            <a:r>
              <a:rPr lang="en-US" altLang="ko-KR" b="0" i="0" dirty="0">
                <a:solidFill>
                  <a:srgbClr val="0F0F0F"/>
                </a:solidFill>
                <a:effectLst/>
                <a:highlight>
                  <a:srgbClr val="FFFFFF"/>
                </a:highlight>
                <a:latin typeface="Roboto" panose="02000000000000000000" pitchFamily="2" charset="0"/>
              </a:rPr>
              <a:t>✅ </a:t>
            </a:r>
            <a:r>
              <a:rPr lang="ko-KR" altLang="en-US" b="0" i="0" dirty="0" err="1">
                <a:solidFill>
                  <a:srgbClr val="0F0F0F"/>
                </a:solidFill>
                <a:effectLst/>
                <a:highlight>
                  <a:srgbClr val="FFFFFF"/>
                </a:highlight>
                <a:latin typeface="Roboto" panose="02000000000000000000" pitchFamily="2" charset="0"/>
              </a:rPr>
              <a:t>피식대학</a:t>
            </a:r>
            <a:r>
              <a:rPr lang="ko-KR" altLang="en-US" b="0" i="0" dirty="0">
                <a:solidFill>
                  <a:srgbClr val="0F0F0F"/>
                </a:solidFill>
                <a:effectLst/>
                <a:highlight>
                  <a:srgbClr val="FFFFFF"/>
                </a:highlight>
                <a:latin typeface="Roboto" panose="02000000000000000000" pitchFamily="2" charset="0"/>
              </a:rPr>
              <a:t> 사서함 </a:t>
            </a:r>
            <a:r>
              <a:rPr lang="en-US" altLang="ko-KR" b="0" i="0" dirty="0">
                <a:solidFill>
                  <a:srgbClr val="0F0F0F"/>
                </a:solidFill>
                <a:effectLst/>
                <a:highlight>
                  <a:srgbClr val="FFFFFF"/>
                </a:highlight>
                <a:latin typeface="Roboto" panose="02000000000000000000" pitchFamily="2" charset="0"/>
              </a:rPr>
              <a:t>(04054) </a:t>
            </a:r>
            <a:r>
              <a:rPr lang="ko-KR" altLang="en-US" b="0" i="0" dirty="0">
                <a:solidFill>
                  <a:srgbClr val="0F0F0F"/>
                </a:solidFill>
                <a:effectLst/>
                <a:highlight>
                  <a:srgbClr val="FFFFFF"/>
                </a:highlight>
                <a:latin typeface="Roboto" panose="02000000000000000000" pitchFamily="2" charset="0"/>
              </a:rPr>
              <a:t>서울특별시 마포구 </a:t>
            </a:r>
            <a:r>
              <a:rPr lang="ko-KR" altLang="en-US" b="0" i="0" dirty="0" err="1">
                <a:solidFill>
                  <a:srgbClr val="0F0F0F"/>
                </a:solidFill>
                <a:effectLst/>
                <a:highlight>
                  <a:srgbClr val="FFFFFF"/>
                </a:highlight>
                <a:latin typeface="Roboto" panose="02000000000000000000" pitchFamily="2" charset="0"/>
              </a:rPr>
              <a:t>와우산로</a:t>
            </a:r>
            <a:r>
              <a:rPr lang="ko-KR" altLang="en-US" b="0" i="0" dirty="0">
                <a:solidFill>
                  <a:srgbClr val="0F0F0F"/>
                </a:solidFill>
                <a:effectLst/>
                <a:highlight>
                  <a:srgbClr val="FFFFFF"/>
                </a:highlight>
                <a:latin typeface="Roboto" panose="02000000000000000000" pitchFamily="2" charset="0"/>
              </a:rPr>
              <a:t> </a:t>
            </a:r>
            <a:r>
              <a:rPr lang="en-US" altLang="ko-KR" b="0" i="0" dirty="0">
                <a:solidFill>
                  <a:srgbClr val="0F0F0F"/>
                </a:solidFill>
                <a:effectLst/>
                <a:highlight>
                  <a:srgbClr val="FFFFFF"/>
                </a:highlight>
                <a:latin typeface="Roboto" panose="02000000000000000000" pitchFamily="2" charset="0"/>
              </a:rPr>
              <a:t>29</a:t>
            </a:r>
            <a:r>
              <a:rPr lang="ko-KR" altLang="en-US" b="0" i="0" dirty="0">
                <a:solidFill>
                  <a:srgbClr val="0F0F0F"/>
                </a:solidFill>
                <a:effectLst/>
                <a:highlight>
                  <a:srgbClr val="FFFFFF"/>
                </a:highlight>
                <a:latin typeface="Roboto" panose="02000000000000000000" pitchFamily="2" charset="0"/>
              </a:rPr>
              <a:t>가길 </a:t>
            </a:r>
            <a:r>
              <a:rPr lang="en-US" altLang="ko-KR" b="0" i="0" dirty="0">
                <a:solidFill>
                  <a:srgbClr val="0F0F0F"/>
                </a:solidFill>
                <a:effectLst/>
                <a:highlight>
                  <a:srgbClr val="FFFFFF"/>
                </a:highlight>
                <a:latin typeface="Roboto" panose="02000000000000000000" pitchFamily="2" charset="0"/>
              </a:rPr>
              <a:t>42, </a:t>
            </a:r>
            <a:r>
              <a:rPr lang="ko-KR" altLang="en-US" b="0" i="0" dirty="0">
                <a:solidFill>
                  <a:srgbClr val="0F0F0F"/>
                </a:solidFill>
                <a:effectLst/>
                <a:highlight>
                  <a:srgbClr val="FFFFFF"/>
                </a:highlight>
                <a:latin typeface="Roboto" panose="02000000000000000000" pitchFamily="2" charset="0"/>
              </a:rPr>
              <a:t>메타코미디 </a:t>
            </a:r>
            <a:endParaRPr lang="en-US" altLang="ko-KR" b="0" i="0" dirty="0">
              <a:solidFill>
                <a:srgbClr val="0F0F0F"/>
              </a:solidFill>
              <a:effectLst/>
              <a:highlight>
                <a:srgbClr val="FFFFFF"/>
              </a:highlight>
              <a:latin typeface="Roboto" panose="02000000000000000000" pitchFamily="2" charset="0"/>
            </a:endParaRPr>
          </a:p>
          <a:p>
            <a:r>
              <a:rPr lang="ko-KR" altLang="en-US" b="0" i="0" dirty="0">
                <a:solidFill>
                  <a:srgbClr val="0F0F0F"/>
                </a:solidFill>
                <a:effectLst/>
                <a:highlight>
                  <a:srgbClr val="FFFFFF"/>
                </a:highlight>
                <a:latin typeface="Roboto" panose="02000000000000000000" pitchFamily="2" charset="0"/>
              </a:rPr>
              <a:t>✅ </a:t>
            </a:r>
            <a:r>
              <a:rPr lang="ko-KR" altLang="en-US" b="0" i="0" dirty="0" err="1">
                <a:solidFill>
                  <a:srgbClr val="0F0F0F"/>
                </a:solidFill>
                <a:effectLst/>
                <a:highlight>
                  <a:srgbClr val="FFFFFF"/>
                </a:highlight>
                <a:latin typeface="Roboto" panose="02000000000000000000" pitchFamily="2" charset="0"/>
              </a:rPr>
              <a:t>피식대학</a:t>
            </a:r>
            <a:r>
              <a:rPr lang="ko-KR" altLang="en-US" b="0" i="0" dirty="0">
                <a:solidFill>
                  <a:srgbClr val="0F0F0F"/>
                </a:solidFill>
                <a:effectLst/>
                <a:highlight>
                  <a:srgbClr val="FFFFFF"/>
                </a:highlight>
                <a:latin typeface="Roboto" panose="02000000000000000000" pitchFamily="2" charset="0"/>
              </a:rPr>
              <a:t> </a:t>
            </a:r>
            <a:r>
              <a:rPr lang="ko-KR" altLang="en-US" b="0" i="0" dirty="0" err="1">
                <a:solidFill>
                  <a:srgbClr val="0F0F0F"/>
                </a:solidFill>
                <a:effectLst/>
                <a:highlight>
                  <a:srgbClr val="FFFFFF"/>
                </a:highlight>
                <a:latin typeface="Roboto" panose="02000000000000000000" pitchFamily="2" charset="0"/>
              </a:rPr>
              <a:t>굿즈</a:t>
            </a:r>
            <a:r>
              <a:rPr lang="ko-KR" altLang="en-US" b="0" i="0" dirty="0">
                <a:solidFill>
                  <a:srgbClr val="0F0F0F"/>
                </a:solidFill>
                <a:effectLst/>
                <a:highlight>
                  <a:srgbClr val="FFFFFF"/>
                </a:highlight>
                <a:latin typeface="Roboto" panose="02000000000000000000" pitchFamily="2" charset="0"/>
              </a:rPr>
              <a:t> 스토어 </a:t>
            </a:r>
            <a:r>
              <a:rPr lang="en-US" altLang="ko-KR" b="0" i="0" dirty="0">
                <a:solidFill>
                  <a:srgbClr val="0F0F0F"/>
                </a:solidFill>
                <a:effectLst/>
                <a:highlight>
                  <a:srgbClr val="FFFFFF"/>
                </a:highlight>
                <a:latin typeface="Roboto" panose="02000000000000000000" pitchFamily="2" charset="0"/>
              </a:rPr>
              <a:t>https://smartstore.naver.com/psickuniv</a:t>
            </a:r>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17363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3"/>
          <p:cNvSpPr txBox="1"/>
          <p:nvPr/>
        </p:nvSpPr>
        <p:spPr>
          <a:xfrm>
            <a:off x="407988" y="807713"/>
            <a:ext cx="11376026" cy="568800"/>
          </a:xfrm>
          <a:prstGeom prst="rect">
            <a:avLst/>
          </a:prstGeom>
          <a:noFill/>
          <a:ln>
            <a:noFill/>
          </a:ln>
        </p:spPr>
        <p:txBody>
          <a:bodyPr spcFirstLastPara="1" wrap="square" lIns="91425" tIns="45700" rIns="91425" bIns="45700" anchor="t" anchorCtr="0">
            <a:noAutofit/>
          </a:bodyPr>
          <a:lstStyle/>
          <a:p>
            <a:pPr marL="342903" marR="0" lvl="0" indent="-342903" algn="l" rtl="0">
              <a:lnSpc>
                <a:spcPct val="100000"/>
              </a:lnSpc>
              <a:spcBef>
                <a:spcPts val="0"/>
              </a:spcBef>
              <a:spcAft>
                <a:spcPts val="0"/>
              </a:spcAft>
              <a:buClr>
                <a:schemeClr val="dk1"/>
              </a:buClr>
              <a:buSzPts val="1867"/>
              <a:buFont typeface="Noto Sans Symbols"/>
              <a:buChar char="✔"/>
            </a:pPr>
            <a:r>
              <a:rPr lang="en-US" sz="1800" b="1" dirty="0"/>
              <a:t>Highlight Keywords</a:t>
            </a:r>
          </a:p>
          <a:p>
            <a:pPr marL="342903" marR="0" lvl="0" indent="-342903" algn="l" rtl="0">
              <a:lnSpc>
                <a:spcPct val="100000"/>
              </a:lnSpc>
              <a:spcBef>
                <a:spcPts val="0"/>
              </a:spcBef>
              <a:spcAft>
                <a:spcPts val="0"/>
              </a:spcAft>
              <a:buClr>
                <a:schemeClr val="dk1"/>
              </a:buClr>
              <a:buSzPts val="1867"/>
              <a:buFont typeface="Noto Sans Symbols"/>
              <a:buChar char="✔"/>
            </a:pPr>
            <a:r>
              <a:rPr lang="en-US" sz="1800" b="1" dirty="0">
                <a:solidFill>
                  <a:schemeClr val="dk1"/>
                </a:solidFill>
              </a:rPr>
              <a:t>Category: Comedy</a:t>
            </a:r>
            <a:endParaRPr lang="en-US" sz="1867" dirty="0">
              <a:solidFill>
                <a:schemeClr val="dk1"/>
              </a:solidFill>
            </a:endParaRPr>
          </a:p>
        </p:txBody>
      </p:sp>
      <p:cxnSp>
        <p:nvCxnSpPr>
          <p:cNvPr id="389" name="Google Shape;389;p63"/>
          <p:cNvCxnSpPr/>
          <p:nvPr/>
        </p:nvCxnSpPr>
        <p:spPr>
          <a:xfrm>
            <a:off x="497840" y="721360"/>
            <a:ext cx="11286173" cy="0"/>
          </a:xfrm>
          <a:prstGeom prst="straightConnector1">
            <a:avLst/>
          </a:prstGeom>
          <a:noFill/>
          <a:ln w="25400" cap="flat" cmpd="sng">
            <a:solidFill>
              <a:srgbClr val="D8D8D8"/>
            </a:solidFill>
            <a:prstDash val="solid"/>
            <a:round/>
            <a:headEnd type="none" w="sm" len="sm"/>
            <a:tailEnd type="none" w="sm" len="sm"/>
          </a:ln>
          <a:effectLst>
            <a:outerShdw blurRad="40000" dist="20000" dir="5400000" rotWithShape="0">
              <a:srgbClr val="000000">
                <a:alpha val="37647"/>
              </a:srgbClr>
            </a:outerShdw>
          </a:effectLst>
        </p:spPr>
      </p:cxnSp>
      <p:sp>
        <p:nvSpPr>
          <p:cNvPr id="390" name="Google Shape;390;p63"/>
          <p:cNvSpPr txBox="1"/>
          <p:nvPr/>
        </p:nvSpPr>
        <p:spPr>
          <a:xfrm>
            <a:off x="497840" y="299234"/>
            <a:ext cx="11997459" cy="40626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Clr>
                <a:srgbClr val="000000"/>
              </a:buClr>
              <a:buSzPts val="2200"/>
              <a:buFont typeface="Arial"/>
              <a:buNone/>
            </a:pPr>
            <a:r>
              <a:rPr lang="ko-KR" sz="2200" b="1" i="0" u="none" strike="noStrike" cap="none" dirty="0">
                <a:solidFill>
                  <a:srgbClr val="000000"/>
                </a:solidFill>
                <a:latin typeface="Arial"/>
                <a:ea typeface="Arial"/>
                <a:cs typeface="Arial"/>
                <a:sym typeface="Arial"/>
              </a:rPr>
              <a:t>1. </a:t>
            </a:r>
            <a:r>
              <a:rPr lang="en-US" altLang="ko-KR" sz="2200" b="1" i="0" u="none" strike="noStrike" cap="none" dirty="0">
                <a:solidFill>
                  <a:srgbClr val="000000"/>
                </a:solidFill>
                <a:latin typeface="Arial"/>
                <a:ea typeface="Arial"/>
                <a:cs typeface="Arial"/>
                <a:sym typeface="Arial"/>
              </a:rPr>
              <a:t>Weekly/Monthly Report </a:t>
            </a:r>
            <a:r>
              <a:rPr lang="ko-KR" altLang="en-US" sz="2200" b="1" i="0" u="none" strike="noStrike" cap="none" dirty="0" err="1">
                <a:solidFill>
                  <a:srgbClr val="000000"/>
                </a:solidFill>
                <a:latin typeface="Arial"/>
                <a:ea typeface="Arial"/>
                <a:cs typeface="Arial"/>
                <a:sym typeface="Arial"/>
              </a:rPr>
              <a:t>포멧</a:t>
            </a:r>
            <a:endParaRPr sz="2200" b="1" i="0" u="none" strike="noStrike" cap="none" dirty="0">
              <a:solidFill>
                <a:srgbClr val="0000FF"/>
              </a:solidFill>
              <a:latin typeface="Arial"/>
              <a:ea typeface="Arial"/>
              <a:cs typeface="Arial"/>
              <a:sym typeface="Arial"/>
            </a:endParaRPr>
          </a:p>
        </p:txBody>
      </p:sp>
      <p:sp>
        <p:nvSpPr>
          <p:cNvPr id="12" name="TextBox 11">
            <a:extLst>
              <a:ext uri="{FF2B5EF4-FFF2-40B4-BE49-F238E27FC236}">
                <a16:creationId xmlns:a16="http://schemas.microsoft.com/office/drawing/2014/main" id="{55FD994E-96DF-9CB7-1149-FBFAE5619278}"/>
              </a:ext>
            </a:extLst>
          </p:cNvPr>
          <p:cNvSpPr txBox="1"/>
          <p:nvPr/>
        </p:nvSpPr>
        <p:spPr>
          <a:xfrm>
            <a:off x="8358763" y="1668559"/>
            <a:ext cx="1467068" cy="2677656"/>
          </a:xfrm>
          <a:prstGeom prst="rect">
            <a:avLst/>
          </a:prstGeom>
          <a:noFill/>
        </p:spPr>
        <p:txBody>
          <a:bodyPr wrap="none" rtlCol="0">
            <a:spAutoFit/>
          </a:bodyPr>
          <a:lstStyle/>
          <a:p>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Stand up</a:t>
            </a:r>
          </a:p>
          <a:p>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Comedy</a:t>
            </a:r>
          </a:p>
          <a:p>
            <a:r>
              <a:rPr lang="en-US" altLang="ko-KR" dirty="0">
                <a:latin typeface="맑은 고딕" panose="020B0503020000020004" pitchFamily="50" charset="-127"/>
                <a:ea typeface="맑은 고딕" panose="020B0503020000020004" pitchFamily="50" charset="-127"/>
              </a:rPr>
              <a:t>- Comedian</a:t>
            </a:r>
          </a:p>
          <a:p>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Entertainment</a:t>
            </a:r>
          </a:p>
          <a:p>
            <a:r>
              <a:rPr lang="en-US" altLang="ko-KR" dirty="0">
                <a:latin typeface="맑은 고딕" panose="020B0503020000020004" pitchFamily="50" charset="-127"/>
                <a:ea typeface="맑은 고딕" panose="020B0503020000020004" pitchFamily="50" charset="-127"/>
              </a:rPr>
              <a:t>- Performance</a:t>
            </a:r>
          </a:p>
          <a:p>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Comic</a:t>
            </a:r>
          </a:p>
          <a:p>
            <a:r>
              <a:rPr lang="en-US" altLang="ko-KR" dirty="0">
                <a:latin typeface="맑은 고딕" panose="020B0503020000020004" pitchFamily="50" charset="-127"/>
                <a:ea typeface="맑은 고딕" panose="020B0503020000020004" pitchFamily="50" charset="-127"/>
              </a:rPr>
              <a:t>- Spotlight</a:t>
            </a:r>
          </a:p>
          <a:p>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Joke</a:t>
            </a:r>
          </a:p>
          <a:p>
            <a:r>
              <a:rPr lang="en-US" altLang="ko-KR" dirty="0">
                <a:latin typeface="맑은 고딕" panose="020B0503020000020004" pitchFamily="50" charset="-127"/>
                <a:ea typeface="맑은 고딕" panose="020B0503020000020004" pitchFamily="50" charset="-127"/>
              </a:rPr>
              <a:t>- Microphone</a:t>
            </a:r>
          </a:p>
          <a:p>
            <a:r>
              <a:rPr lang="en-US" altLang="ko-KR" dirty="0">
                <a:latin typeface="맑은 고딕" panose="020B0503020000020004" pitchFamily="50" charset="-127"/>
                <a:ea typeface="맑은 고딕" panose="020B0503020000020004" pitchFamily="50" charset="-127"/>
              </a:rPr>
              <a:t>- Concept</a:t>
            </a:r>
          </a:p>
          <a:p>
            <a:r>
              <a:rPr lang="en-US" altLang="ko-KR" sz="1400" b="0" i="0" u="none" strike="noStrike" dirty="0">
                <a:solidFill>
                  <a:srgbClr val="000000"/>
                </a:solidFill>
                <a:effectLst/>
                <a:latin typeface="맑은 고딕" panose="020B0503020000020004" pitchFamily="50" charset="-127"/>
                <a:ea typeface="맑은 고딕" panose="020B0503020000020004" pitchFamily="50" charset="-127"/>
              </a:rPr>
              <a:t>- Humor</a:t>
            </a:r>
          </a:p>
          <a:p>
            <a:endParaRPr lang="en-US" altLang="ko-KR" sz="1400" b="0" i="0" u="none" strike="noStrike" dirty="0">
              <a:solidFill>
                <a:srgbClr val="000000"/>
              </a:solidFill>
              <a:effectLst/>
              <a:latin typeface="맑은 고딕" panose="020B0503020000020004" pitchFamily="50" charset="-127"/>
              <a:ea typeface="맑은 고딕" panose="020B0503020000020004" pitchFamily="50" charset="-127"/>
            </a:endParaRPr>
          </a:p>
        </p:txBody>
      </p:sp>
      <p:sp>
        <p:nvSpPr>
          <p:cNvPr id="13" name="TextBox 12">
            <a:extLst>
              <a:ext uri="{FF2B5EF4-FFF2-40B4-BE49-F238E27FC236}">
                <a16:creationId xmlns:a16="http://schemas.microsoft.com/office/drawing/2014/main" id="{DBB283A7-7BB7-B9F1-C455-CDF81B7D8CA4}"/>
              </a:ext>
            </a:extLst>
          </p:cNvPr>
          <p:cNvSpPr txBox="1"/>
          <p:nvPr/>
        </p:nvSpPr>
        <p:spPr>
          <a:xfrm>
            <a:off x="8125256" y="1376513"/>
            <a:ext cx="2690160" cy="338554"/>
          </a:xfrm>
          <a:prstGeom prst="rect">
            <a:avLst/>
          </a:prstGeom>
          <a:noFill/>
        </p:spPr>
        <p:txBody>
          <a:bodyPr wrap="none" rtlCol="0">
            <a:spAutoFit/>
          </a:bodyPr>
          <a:lstStyle/>
          <a:p>
            <a:r>
              <a:rPr lang="en-US" altLang="ko-KR" sz="1600" b="1" dirty="0"/>
              <a:t>Recommended Keywords</a:t>
            </a:r>
            <a:endParaRPr lang="en-US" altLang="ko-KR" sz="1600" b="1" i="0" u="none" strike="noStrike" dirty="0">
              <a:solidFill>
                <a:srgbClr val="000000"/>
              </a:solidFill>
              <a:effectLst/>
              <a:latin typeface="맑은 고딕" panose="020B0503020000020004" pitchFamily="50" charset="-127"/>
              <a:ea typeface="맑은 고딕" panose="020B0503020000020004" pitchFamily="50" charset="-127"/>
            </a:endParaRPr>
          </a:p>
        </p:txBody>
      </p:sp>
      <p:pic>
        <p:nvPicPr>
          <p:cNvPr id="5" name="그림 4">
            <a:extLst>
              <a:ext uri="{FF2B5EF4-FFF2-40B4-BE49-F238E27FC236}">
                <a16:creationId xmlns:a16="http://schemas.microsoft.com/office/drawing/2014/main" id="{A500AE9A-C9C5-2F46-FCCB-2896ACB6614F}"/>
              </a:ext>
            </a:extLst>
          </p:cNvPr>
          <p:cNvPicPr>
            <a:picLocks noChangeAspect="1"/>
          </p:cNvPicPr>
          <p:nvPr/>
        </p:nvPicPr>
        <p:blipFill>
          <a:blip r:embed="rId3"/>
          <a:stretch>
            <a:fillRect/>
          </a:stretch>
        </p:blipFill>
        <p:spPr>
          <a:xfrm>
            <a:off x="497840" y="1441168"/>
            <a:ext cx="7275657" cy="4695472"/>
          </a:xfrm>
          <a:prstGeom prst="rect">
            <a:avLst/>
          </a:prstGeom>
        </p:spPr>
      </p:pic>
    </p:spTree>
    <p:extLst>
      <p:ext uri="{BB962C8B-B14F-4D97-AF65-F5344CB8AC3E}">
        <p14:creationId xmlns:p14="http://schemas.microsoft.com/office/powerpoint/2010/main" val="104533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6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5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7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igital Marketing Group">
  <a:themeElements>
    <a:clrScheme name="SLCC">
      <a:dk1>
        <a:srgbClr val="000000"/>
      </a:dk1>
      <a:lt1>
        <a:srgbClr val="FFFFFF"/>
      </a:lt1>
      <a:dk2>
        <a:srgbClr val="1428A0"/>
      </a:dk2>
      <a:lt2>
        <a:srgbClr val="6E6969"/>
      </a:lt2>
      <a:accent1>
        <a:srgbClr val="0077C8"/>
      </a:accent1>
      <a:accent2>
        <a:srgbClr val="00B2E3"/>
      </a:accent2>
      <a:accent3>
        <a:srgbClr val="00C3B2"/>
      </a:accent3>
      <a:accent4>
        <a:srgbClr val="97D653"/>
      </a:accent4>
      <a:accent5>
        <a:srgbClr val="FFB546"/>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3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4_테마3">
  <a:themeElements>
    <a:clrScheme name="무선사">
      <a:dk1>
        <a:srgbClr val="000000"/>
      </a:dk1>
      <a:lt1>
        <a:srgbClr val="FFFFFF"/>
      </a:lt1>
      <a:dk2>
        <a:srgbClr val="E6E7E8"/>
      </a:dk2>
      <a:lt2>
        <a:srgbClr val="75787B"/>
      </a:lt2>
      <a:accent1>
        <a:srgbClr val="000000"/>
      </a:accent1>
      <a:accent2>
        <a:srgbClr val="D8E3F4"/>
      </a:accent2>
      <a:accent3>
        <a:srgbClr val="1428A0"/>
      </a:accent3>
      <a:accent4>
        <a:srgbClr val="007AC2"/>
      </a:accent4>
      <a:accent5>
        <a:srgbClr val="00B3E3"/>
      </a:accent5>
      <a:accent6>
        <a:srgbClr val="FF4337"/>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EY_regular_presentation_2010">
  <a:themeElements>
    <a:clrScheme name="Custom 2">
      <a:dk1>
        <a:srgbClr val="000000"/>
      </a:dk1>
      <a:lt1>
        <a:srgbClr val="646464"/>
      </a:lt1>
      <a:dk2>
        <a:srgbClr val="FFFFFF"/>
      </a:dk2>
      <a:lt2>
        <a:srgbClr val="646464"/>
      </a:lt2>
      <a:accent1>
        <a:srgbClr val="808080"/>
      </a:accent1>
      <a:accent2>
        <a:srgbClr val="0070C0"/>
      </a:accent2>
      <a:accent3>
        <a:srgbClr val="999999"/>
      </a:accent3>
      <a:accent4>
        <a:srgbClr val="F0F0F0"/>
      </a:accent4>
      <a:accent5>
        <a:srgbClr val="012C81"/>
      </a:accent5>
      <a:accent6>
        <a:srgbClr val="C0C0C0"/>
      </a:accent6>
      <a:hlink>
        <a:srgbClr val="336699"/>
      </a:hlink>
      <a:folHlink>
        <a:srgbClr val="9127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1_EY_regular_presentation_2010">
  <a:themeElements>
    <a:clrScheme name="Custom 2">
      <a:dk1>
        <a:srgbClr val="000000"/>
      </a:dk1>
      <a:lt1>
        <a:srgbClr val="646464"/>
      </a:lt1>
      <a:dk2>
        <a:srgbClr val="FFFFFF"/>
      </a:dk2>
      <a:lt2>
        <a:srgbClr val="646464"/>
      </a:lt2>
      <a:accent1>
        <a:srgbClr val="808080"/>
      </a:accent1>
      <a:accent2>
        <a:srgbClr val="0070C0"/>
      </a:accent2>
      <a:accent3>
        <a:srgbClr val="999999"/>
      </a:accent3>
      <a:accent4>
        <a:srgbClr val="F0F0F0"/>
      </a:accent4>
      <a:accent5>
        <a:srgbClr val="012C81"/>
      </a:accent5>
      <a:accent6>
        <a:srgbClr val="C0C0C0"/>
      </a:accent6>
      <a:hlink>
        <a:srgbClr val="336699"/>
      </a:hlink>
      <a:folHlink>
        <a:srgbClr val="9127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2304</TotalTime>
  <Words>337</Words>
  <Application>Microsoft Office PowerPoint</Application>
  <PresentationFormat>와이드스크린</PresentationFormat>
  <Paragraphs>91</Paragraphs>
  <Slides>6</Slides>
  <Notes>6</Notes>
  <HiddenSlides>0</HiddenSlides>
  <MMClips>0</MMClips>
  <ScaleCrop>false</ScaleCrop>
  <HeadingPairs>
    <vt:vector size="6" baseType="variant">
      <vt:variant>
        <vt:lpstr>사용한 글꼴</vt:lpstr>
      </vt:variant>
      <vt:variant>
        <vt:i4>6</vt:i4>
      </vt:variant>
      <vt:variant>
        <vt:lpstr>테마</vt:lpstr>
      </vt:variant>
      <vt:variant>
        <vt:i4>11</vt:i4>
      </vt:variant>
      <vt:variant>
        <vt:lpstr>슬라이드 제목</vt:lpstr>
      </vt:variant>
      <vt:variant>
        <vt:i4>6</vt:i4>
      </vt:variant>
    </vt:vector>
  </HeadingPairs>
  <TitlesOfParts>
    <vt:vector size="23" baseType="lpstr">
      <vt:lpstr>맑은 고딕</vt:lpstr>
      <vt:lpstr>맑은 고딕</vt:lpstr>
      <vt:lpstr>Roboto</vt:lpstr>
      <vt:lpstr>Arial</vt:lpstr>
      <vt:lpstr>Noto Sans Symbols</vt:lpstr>
      <vt:lpstr>Questrial</vt:lpstr>
      <vt:lpstr>6_테마3</vt:lpstr>
      <vt:lpstr>1_Digital Marketing Group</vt:lpstr>
      <vt:lpstr>테마3</vt:lpstr>
      <vt:lpstr>1_테마3</vt:lpstr>
      <vt:lpstr>2_테마3</vt:lpstr>
      <vt:lpstr>3_테마3</vt:lpstr>
      <vt:lpstr>4_테마3</vt:lpstr>
      <vt:lpstr>EY_regular_presentation_2010</vt:lpstr>
      <vt:lpstr>1_EY_regular_presentation_2010</vt:lpstr>
      <vt:lpstr>5_테마3</vt:lpstr>
      <vt:lpstr>7_테마3</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HyunJunLee</dc:creator>
  <cp:lastModifiedBy>HyunJun Lee</cp:lastModifiedBy>
  <cp:revision>22</cp:revision>
  <dcterms:modified xsi:type="dcterms:W3CDTF">2024-05-08T14:43:32Z</dcterms:modified>
</cp:coreProperties>
</file>