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9" r:id="rId11"/>
    <p:sldId id="270" r:id="rId12"/>
    <p:sldId id="263" r:id="rId13"/>
    <p:sldId id="264" r:id="rId14"/>
    <p:sldId id="265" r:id="rId15"/>
    <p:sldId id="271" r:id="rId16"/>
    <p:sldId id="272" r:id="rId17"/>
    <p:sldId id="266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85AC060-D7E8-43D9-A86C-4999140D4041}">
  <a:tblStyle styleId="{F85AC060-D7E8-43D9-A86C-4999140D40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936" y="-5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29124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7744a18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7744a18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7744a18c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7744a18c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7744a18c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7744a18c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2813359fc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2813359fc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7744a18c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7744a18c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2813359fc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2813359fc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2813359fc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2813359fc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2813359fc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2813359fc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e475fa729dbc3d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e475fa729dbc3d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2813359fc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2813359fc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7744a18c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7744a18c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2813359f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2813359f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7744a18c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7744a18c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7744a18c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7744a18c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74" y="1062828"/>
            <a:ext cx="3289851" cy="24666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18852" y="4144617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CD8D791-DAE8-6F8E-9847-4FE4E2ED2A3D}"/>
              </a:ext>
            </a:extLst>
          </p:cNvPr>
          <p:cNvSpPr txBox="1"/>
          <p:nvPr/>
        </p:nvSpPr>
        <p:spPr>
          <a:xfrm>
            <a:off x="2263515" y="3619007"/>
            <a:ext cx="4616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400" dirty="0"/>
              <a:t>YouTube Trend &amp; Insight Report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437150" y="254450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Week2 highlight shorts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37150" y="913763"/>
            <a:ext cx="331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쇼츠 제목(쇼츠 링크)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5400000">
            <a:off x="4259375" y="2964825"/>
            <a:ext cx="2158500" cy="386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5752300" y="1537625"/>
            <a:ext cx="3232200" cy="3204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Script와 comments 분석을 통해 긍정 / 부정, 특징 등을 설명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채널과 관련하여 쇼츠를 설명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고객의 요구사항에 맞춰 왜 이게 유용한 컨텤츠인지 설명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5752300" y="1537625"/>
            <a:ext cx="3232200" cy="39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쇼츠 분석</a:t>
            </a:r>
            <a:endParaRPr b="1"/>
          </a:p>
        </p:txBody>
      </p:sp>
      <p:sp>
        <p:nvSpPr>
          <p:cNvPr id="109" name="Google Shape;109;p19"/>
          <p:cNvSpPr/>
          <p:nvPr/>
        </p:nvSpPr>
        <p:spPr>
          <a:xfrm>
            <a:off x="6994275" y="254450"/>
            <a:ext cx="1935600" cy="93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썸네일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437150" y="1573075"/>
          <a:ext cx="4487800" cy="3169680"/>
        </p:xfrm>
        <a:graphic>
          <a:graphicData uri="http://schemas.openxmlformats.org/drawingml/2006/table">
            <a:tbl>
              <a:tblPr>
                <a:noFill/>
                <a:tableStyleId>{F85AC060-D7E8-43D9-A86C-4999140D4041}</a:tableStyleId>
              </a:tblPr>
              <a:tblGrid>
                <a:gridCol w="1387725"/>
                <a:gridCol w="3100075"/>
              </a:tblGrid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항목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설명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조회수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1,000,000 -&gt; </a:t>
                      </a:r>
                      <a:r>
                        <a:rPr lang="en" b="1"/>
                        <a:t>2,000,000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채널 명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채널명(채널링크)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채널 구독자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구독자(증감 표시 가능하면 표시)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카테고리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엔터테이먼트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바이럴 분류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웃긴 또는 공감 가능한 콘텐츠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43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437150" y="254450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Week2 highlight shorts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37150" y="913763"/>
            <a:ext cx="331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쇼츠 제목(쇼츠 링크)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5400000">
            <a:off x="4259375" y="2964825"/>
            <a:ext cx="2158500" cy="386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5752300" y="1537625"/>
            <a:ext cx="3232200" cy="3204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Script와 comments 분석을 통해 긍정 / 부정, 특징 등을 설명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채널과 관련하여 쇼츠를 설명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고객의 요구사항에 맞춰 왜 이게 유용한 컨텤츠인지 설명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5752300" y="1537625"/>
            <a:ext cx="3232200" cy="39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쇼츠 분석</a:t>
            </a:r>
            <a:endParaRPr b="1"/>
          </a:p>
        </p:txBody>
      </p:sp>
      <p:sp>
        <p:nvSpPr>
          <p:cNvPr id="109" name="Google Shape;109;p19"/>
          <p:cNvSpPr/>
          <p:nvPr/>
        </p:nvSpPr>
        <p:spPr>
          <a:xfrm>
            <a:off x="6994275" y="254450"/>
            <a:ext cx="1935600" cy="93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썸네일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437150" y="1573075"/>
          <a:ext cx="4487800" cy="3169680"/>
        </p:xfrm>
        <a:graphic>
          <a:graphicData uri="http://schemas.openxmlformats.org/drawingml/2006/table">
            <a:tbl>
              <a:tblPr>
                <a:noFill/>
                <a:tableStyleId>{F85AC060-D7E8-43D9-A86C-4999140D4041}</a:tableStyleId>
              </a:tblPr>
              <a:tblGrid>
                <a:gridCol w="1387725"/>
                <a:gridCol w="3100075"/>
              </a:tblGrid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항목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설명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조회수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1,000,000 -&gt; </a:t>
                      </a:r>
                      <a:r>
                        <a:rPr lang="en" b="1"/>
                        <a:t>2,000,000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채널 명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채널명(채널링크)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채널 구독자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구독자(증감 표시 가능하면 표시)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카테고리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엔터테이먼트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바이럴 분류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웃긴 또는 공감 가능한 콘텐츠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43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342900" y="220994"/>
            <a:ext cx="705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Week2 Highlight Shorts Keyword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603875" y="3233975"/>
            <a:ext cx="8054100" cy="151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이번 카테고리 Highlight 키워드 설명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관련된 쇼츠 설명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관련 쇼츠는 excel로 새로운 탭에 추가(Hilghlight Keywords Top 100, 쇼츠 url)</a:t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402325" y="667000"/>
            <a:ext cx="2808600" cy="3333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 keywords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275" y="1000300"/>
            <a:ext cx="6013450" cy="2103025"/>
          </a:xfrm>
          <a:prstGeom prst="rect">
            <a:avLst/>
          </a:prstGeom>
          <a:solidFill>
            <a:srgbClr val="B7B7B7"/>
          </a:solidFill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342900" y="220994"/>
            <a:ext cx="705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Weekly Trend Shorts Insight week 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342900" y="1700076"/>
            <a:ext cx="3729900" cy="290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Week3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Week3에서 바뀐 사항, 치고 올라온 쇼츠 기준으로 설명 진행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344700" y="1236271"/>
            <a:ext cx="3726300" cy="4638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</a:t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4754880" y="1236270"/>
            <a:ext cx="3729900" cy="337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 insight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4756675" y="1236271"/>
            <a:ext cx="3726300" cy="4638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437150" y="254450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Week3 highlight shorts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437150" y="913763"/>
            <a:ext cx="331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쇼츠 제목(쇼츠 링크)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" name="Google Shape;134;p22"/>
          <p:cNvSpPr/>
          <p:nvPr/>
        </p:nvSpPr>
        <p:spPr>
          <a:xfrm rot="5400000">
            <a:off x="4259375" y="2964825"/>
            <a:ext cx="2158500" cy="386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5752300" y="1537625"/>
            <a:ext cx="3232200" cy="3204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Script와 comments 분석을 통해 긍정 / 부정, 특징 등을 설명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채널과 관련하여 쇼츠를 설명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고객의 요구사항에 맞춰 왜 이게 유용한 컨텤츠인지 설명</a:t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5752300" y="1537625"/>
            <a:ext cx="3232200" cy="39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쇼츠 분석</a:t>
            </a:r>
            <a:endParaRPr b="1"/>
          </a:p>
        </p:txBody>
      </p:sp>
      <p:sp>
        <p:nvSpPr>
          <p:cNvPr id="137" name="Google Shape;137;p22"/>
          <p:cNvSpPr/>
          <p:nvPr/>
        </p:nvSpPr>
        <p:spPr>
          <a:xfrm>
            <a:off x="6994275" y="254450"/>
            <a:ext cx="1935600" cy="93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썸네일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8" name="Google Shape;138;p22"/>
          <p:cNvGraphicFramePr/>
          <p:nvPr/>
        </p:nvGraphicFramePr>
        <p:xfrm>
          <a:off x="437150" y="1573075"/>
          <a:ext cx="4487800" cy="3169680"/>
        </p:xfrm>
        <a:graphic>
          <a:graphicData uri="http://schemas.openxmlformats.org/drawingml/2006/table">
            <a:tbl>
              <a:tblPr>
                <a:noFill/>
                <a:tableStyleId>{F85AC060-D7E8-43D9-A86C-4999140D4041}</a:tableStyleId>
              </a:tblPr>
              <a:tblGrid>
                <a:gridCol w="1387725"/>
                <a:gridCol w="3100075"/>
              </a:tblGrid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항목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설명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조회수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1,000,000 -&gt; 2,000,000</a:t>
                      </a:r>
                      <a:r>
                        <a:rPr lang="en" b="1"/>
                        <a:t> -&gt; 3,000,000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채널 명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채널명(채널링크)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채널 구독자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구독자(증감 표시 가능하면 표시)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카테고리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엔터테이먼트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바이럴 분류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웃긴 또는 공감 가능한 콘텐츠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437150" y="254450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Week3 highlight shorts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437150" y="913763"/>
            <a:ext cx="331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쇼츠 제목(쇼츠 링크)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" name="Google Shape;134;p22"/>
          <p:cNvSpPr/>
          <p:nvPr/>
        </p:nvSpPr>
        <p:spPr>
          <a:xfrm rot="5400000">
            <a:off x="4259375" y="2964825"/>
            <a:ext cx="2158500" cy="386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5752300" y="1537625"/>
            <a:ext cx="3232200" cy="3204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Script와 comments 분석을 통해 긍정 / 부정, 특징 등을 설명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채널과 관련하여 쇼츠를 설명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고객의 요구사항에 맞춰 왜 이게 유용한 컨텤츠인지 설명</a:t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5752300" y="1537625"/>
            <a:ext cx="3232200" cy="39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쇼츠 분석</a:t>
            </a:r>
            <a:endParaRPr b="1"/>
          </a:p>
        </p:txBody>
      </p:sp>
      <p:sp>
        <p:nvSpPr>
          <p:cNvPr id="137" name="Google Shape;137;p22"/>
          <p:cNvSpPr/>
          <p:nvPr/>
        </p:nvSpPr>
        <p:spPr>
          <a:xfrm>
            <a:off x="6994275" y="254450"/>
            <a:ext cx="1935600" cy="93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썸네일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8" name="Google Shape;138;p22"/>
          <p:cNvGraphicFramePr/>
          <p:nvPr/>
        </p:nvGraphicFramePr>
        <p:xfrm>
          <a:off x="437150" y="1573075"/>
          <a:ext cx="4487800" cy="3169680"/>
        </p:xfrm>
        <a:graphic>
          <a:graphicData uri="http://schemas.openxmlformats.org/drawingml/2006/table">
            <a:tbl>
              <a:tblPr>
                <a:noFill/>
                <a:tableStyleId>{F85AC060-D7E8-43D9-A86C-4999140D4041}</a:tableStyleId>
              </a:tblPr>
              <a:tblGrid>
                <a:gridCol w="1387725"/>
                <a:gridCol w="3100075"/>
              </a:tblGrid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항목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설명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조회수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1,000,000 -&gt; 2,000,000</a:t>
                      </a:r>
                      <a:r>
                        <a:rPr lang="en" b="1"/>
                        <a:t> -&gt; 3,000,000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채널 명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채널명(채널링크)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채널 구독자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구독자(증감 표시 가능하면 표시)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카테고리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엔터테이먼트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바이럴 분류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웃긴 또는 공감 가능한 콘텐츠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408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437150" y="254450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Week3 highlight shorts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437150" y="913763"/>
            <a:ext cx="331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쇼츠 제목(쇼츠 링크)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" name="Google Shape;134;p22"/>
          <p:cNvSpPr/>
          <p:nvPr/>
        </p:nvSpPr>
        <p:spPr>
          <a:xfrm rot="5400000">
            <a:off x="4259375" y="2964825"/>
            <a:ext cx="2158500" cy="386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5752300" y="1537625"/>
            <a:ext cx="3232200" cy="3204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Script와 comments 분석을 통해 긍정 / 부정, 특징 등을 설명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채널과 관련하여 쇼츠를 설명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고객의 요구사항에 맞춰 왜 이게 유용한 컨텤츠인지 설명</a:t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5752300" y="1537625"/>
            <a:ext cx="3232200" cy="39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쇼츠 분석</a:t>
            </a:r>
            <a:endParaRPr b="1"/>
          </a:p>
        </p:txBody>
      </p:sp>
      <p:sp>
        <p:nvSpPr>
          <p:cNvPr id="137" name="Google Shape;137;p22"/>
          <p:cNvSpPr/>
          <p:nvPr/>
        </p:nvSpPr>
        <p:spPr>
          <a:xfrm>
            <a:off x="6994275" y="254450"/>
            <a:ext cx="1935600" cy="93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썸네일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8" name="Google Shape;138;p22"/>
          <p:cNvGraphicFramePr/>
          <p:nvPr/>
        </p:nvGraphicFramePr>
        <p:xfrm>
          <a:off x="437150" y="1573075"/>
          <a:ext cx="4487800" cy="3169680"/>
        </p:xfrm>
        <a:graphic>
          <a:graphicData uri="http://schemas.openxmlformats.org/drawingml/2006/table">
            <a:tbl>
              <a:tblPr>
                <a:noFill/>
                <a:tableStyleId>{F85AC060-D7E8-43D9-A86C-4999140D4041}</a:tableStyleId>
              </a:tblPr>
              <a:tblGrid>
                <a:gridCol w="1387725"/>
                <a:gridCol w="3100075"/>
              </a:tblGrid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항목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설명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조회수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1,000,000 -&gt; 2,000,000</a:t>
                      </a:r>
                      <a:r>
                        <a:rPr lang="en" b="1"/>
                        <a:t> -&gt; 3,000,000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채널 명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채널명(채널링크)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채널 구독자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구독자(증감 표시 가능하면 표시)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카테고리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엔터테이먼트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바이럴 분류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웃긴 또는 공감 가능한 콘텐츠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408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/>
        </p:nvSpPr>
        <p:spPr>
          <a:xfrm>
            <a:off x="342900" y="220994"/>
            <a:ext cx="705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Week3 Highlight Shorts Keyword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603875" y="3233975"/>
            <a:ext cx="8054100" cy="151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이번 카테고리 Highlight 키워드 설명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관련된 쇼츠 설명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관련 쇼츠는 excel로 새로운 탭에 추가(Hilghlight Keywords Top 100, 쇼츠 url)</a:t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402325" y="667000"/>
            <a:ext cx="2808600" cy="3333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 keywords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275" y="1000300"/>
            <a:ext cx="6013450" cy="2103025"/>
          </a:xfrm>
          <a:prstGeom prst="rect">
            <a:avLst/>
          </a:prstGeom>
          <a:solidFill>
            <a:srgbClr val="B7B7B7"/>
          </a:solidFill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42900" y="220994"/>
            <a:ext cx="705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목차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517550" y="1001500"/>
            <a:ext cx="3232200" cy="3204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Week1 Trend &amp; Insight</a:t>
            </a:r>
            <a:br>
              <a:rPr lang="en"/>
            </a:br>
            <a:r>
              <a:rPr lang="en"/>
              <a:t>- Shorts Info &amp; POV</a:t>
            </a:r>
            <a:br>
              <a:rPr lang="en"/>
            </a:br>
            <a:r>
              <a:rPr lang="en"/>
              <a:t>- Highlight Keywords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Week2 Trend &amp; Insight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 Shorts Info &amp; POV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 Highlight Keywords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Week3 Trend &amp; Insight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 Shorts Info &amp; POV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- Highlight Keywords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342900" y="220994"/>
            <a:ext cx="705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Weekly Trend Shorts Insight week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342900" y="1700076"/>
            <a:ext cx="3729900" cy="290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Week1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15"/>
          <p:cNvSpPr/>
          <p:nvPr/>
        </p:nvSpPr>
        <p:spPr>
          <a:xfrm>
            <a:off x="344700" y="1236271"/>
            <a:ext cx="3726300" cy="4638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754880" y="1236270"/>
            <a:ext cx="3729900" cy="337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Week2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15"/>
          <p:cNvSpPr/>
          <p:nvPr/>
        </p:nvSpPr>
        <p:spPr>
          <a:xfrm>
            <a:off x="4756675" y="1236271"/>
            <a:ext cx="3726300" cy="4638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437150" y="254450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week1 highlight shorts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77" name="Google Shape;77;p16"/>
          <p:cNvGraphicFramePr/>
          <p:nvPr>
            <p:extLst>
              <p:ext uri="{D42A27DB-BD31-4B8C-83A1-F6EECF244321}">
                <p14:modId xmlns:p14="http://schemas.microsoft.com/office/powerpoint/2010/main" val="2376559477"/>
              </p:ext>
            </p:extLst>
          </p:nvPr>
        </p:nvGraphicFramePr>
        <p:xfrm>
          <a:off x="437150" y="1573075"/>
          <a:ext cx="4487800" cy="3169680"/>
        </p:xfrm>
        <a:graphic>
          <a:graphicData uri="http://schemas.openxmlformats.org/drawingml/2006/table">
            <a:tbl>
              <a:tblPr>
                <a:noFill/>
                <a:tableStyleId>{F85AC060-D7E8-43D9-A86C-4999140D4041}</a:tableStyleId>
              </a:tblPr>
              <a:tblGrid>
                <a:gridCol w="1387725"/>
                <a:gridCol w="3100075"/>
              </a:tblGrid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항목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설명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조회수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채널 명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채널 구독자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카테고리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바이럴 분류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78" name="Google Shape;78;p16"/>
          <p:cNvSpPr txBox="1"/>
          <p:nvPr/>
        </p:nvSpPr>
        <p:spPr>
          <a:xfrm>
            <a:off x="437150" y="913763"/>
            <a:ext cx="331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쇼츠 제목(쇼츠 링크)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 rot="5400000">
            <a:off x="4259375" y="2964825"/>
            <a:ext cx="2158500" cy="386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752300" y="1537625"/>
            <a:ext cx="3232200" cy="3204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Script와 comments 분석을 통해 긍정 / 부정, 특징 등을 설명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채널과 관련하여 쇼츠를 설명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고객의 요구사항에 맞춰 왜 이게 유용한 컨텤츠인지 설명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752300" y="1537625"/>
            <a:ext cx="3232200" cy="39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쇼츠 분석</a:t>
            </a:r>
            <a:endParaRPr b="1"/>
          </a:p>
        </p:txBody>
      </p:sp>
      <p:sp>
        <p:nvSpPr>
          <p:cNvPr id="82" name="Google Shape;82;p16"/>
          <p:cNvSpPr/>
          <p:nvPr/>
        </p:nvSpPr>
        <p:spPr>
          <a:xfrm>
            <a:off x="6994275" y="254450"/>
            <a:ext cx="1935600" cy="93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썸네일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437150" y="254450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week1 highlight shorts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437150" y="1573075"/>
          <a:ext cx="4487800" cy="3169680"/>
        </p:xfrm>
        <a:graphic>
          <a:graphicData uri="http://schemas.openxmlformats.org/drawingml/2006/table">
            <a:tbl>
              <a:tblPr>
                <a:noFill/>
                <a:tableStyleId>{F85AC060-D7E8-43D9-A86C-4999140D4041}</a:tableStyleId>
              </a:tblPr>
              <a:tblGrid>
                <a:gridCol w="1387725"/>
                <a:gridCol w="3100075"/>
              </a:tblGrid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항목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설명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조회수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1,000,000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채널 명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채널명(채널링크)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채널 구독자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구독자(증감 표시 가능하면 표시)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카테고리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엔터테이먼트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바이럴 분류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웃긴 또는 공감 가능한 콘텐츠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78" name="Google Shape;78;p16"/>
          <p:cNvSpPr txBox="1"/>
          <p:nvPr/>
        </p:nvSpPr>
        <p:spPr>
          <a:xfrm>
            <a:off x="437150" y="913763"/>
            <a:ext cx="331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쇼츠 제목(쇼츠 링크)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 rot="5400000">
            <a:off x="4259375" y="2964825"/>
            <a:ext cx="2158500" cy="386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752300" y="1537625"/>
            <a:ext cx="3232200" cy="3204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Script와 comments 분석을 통해 긍정 / 부정, 특징 등을 설명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채널과 관련하여 쇼츠를 설명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고객의 요구사항에 맞춰 왜 이게 유용한 컨텤츠인지 설명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752300" y="1537625"/>
            <a:ext cx="3232200" cy="39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쇼츠 분석</a:t>
            </a:r>
            <a:endParaRPr b="1"/>
          </a:p>
        </p:txBody>
      </p:sp>
      <p:sp>
        <p:nvSpPr>
          <p:cNvPr id="82" name="Google Shape;82;p16"/>
          <p:cNvSpPr/>
          <p:nvPr/>
        </p:nvSpPr>
        <p:spPr>
          <a:xfrm>
            <a:off x="6994275" y="254450"/>
            <a:ext cx="1935600" cy="93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썸네일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68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437150" y="254450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week1 highlight shorts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437150" y="1573075"/>
          <a:ext cx="4487800" cy="3169680"/>
        </p:xfrm>
        <a:graphic>
          <a:graphicData uri="http://schemas.openxmlformats.org/drawingml/2006/table">
            <a:tbl>
              <a:tblPr>
                <a:noFill/>
                <a:tableStyleId>{F85AC060-D7E8-43D9-A86C-4999140D4041}</a:tableStyleId>
              </a:tblPr>
              <a:tblGrid>
                <a:gridCol w="1387725"/>
                <a:gridCol w="3100075"/>
              </a:tblGrid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항목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설명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조회수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1,000,000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채널 명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채널명(채널링크)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채널 구독자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구독자(증감 표시 가능하면 표시)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카테고리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엔터테이먼트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바이럴 분류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웃긴 또는 공감 가능한 콘텐츠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78" name="Google Shape;78;p16"/>
          <p:cNvSpPr txBox="1"/>
          <p:nvPr/>
        </p:nvSpPr>
        <p:spPr>
          <a:xfrm>
            <a:off x="437150" y="913763"/>
            <a:ext cx="331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쇼츠 제목(쇼츠 링크)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 rot="5400000">
            <a:off x="4259375" y="2964825"/>
            <a:ext cx="2158500" cy="386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752300" y="1537625"/>
            <a:ext cx="3232200" cy="3204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Script와 comments 분석을 통해 긍정 / 부정, 특징 등을 설명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채널과 관련하여 쇼츠를 설명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고객의 요구사항에 맞춰 왜 이게 유용한 컨텤츠인지 설명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752300" y="1537625"/>
            <a:ext cx="3232200" cy="39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쇼츠 분석</a:t>
            </a:r>
            <a:endParaRPr b="1"/>
          </a:p>
        </p:txBody>
      </p:sp>
      <p:sp>
        <p:nvSpPr>
          <p:cNvPr id="82" name="Google Shape;82;p16"/>
          <p:cNvSpPr/>
          <p:nvPr/>
        </p:nvSpPr>
        <p:spPr>
          <a:xfrm>
            <a:off x="6994275" y="254450"/>
            <a:ext cx="1935600" cy="93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썸네일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68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342900" y="220994"/>
            <a:ext cx="705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Week1 Highlight Shorts Keyword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603875" y="3233975"/>
            <a:ext cx="8054100" cy="151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이번 카테고리 Highlight 키워드 설명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관련된 쇼츠 설명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관련 쇼츠는 excel로 새로운 탭에 추가(Hilghlight Keywords Top 100, 쇼츠 url)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402325" y="667000"/>
            <a:ext cx="2808600" cy="3333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 keywords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275" y="1000300"/>
            <a:ext cx="6013450" cy="2103025"/>
          </a:xfrm>
          <a:prstGeom prst="rect">
            <a:avLst/>
          </a:prstGeom>
          <a:solidFill>
            <a:srgbClr val="B7B7B7"/>
          </a:solidFill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342900" y="220994"/>
            <a:ext cx="705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Weekly Trend Shorts Insight week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42900" y="1700076"/>
            <a:ext cx="3729900" cy="290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Week2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Week2</a:t>
            </a:r>
            <a:r>
              <a:rPr lang="en">
                <a:solidFill>
                  <a:schemeClr val="dk1"/>
                </a:solidFill>
              </a:rPr>
              <a:t>에서 바뀐 사항, 치고 올라온 쇼츠 기준으로 설명 진행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344700" y="1236271"/>
            <a:ext cx="3726300" cy="4638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4754880" y="1236270"/>
            <a:ext cx="3729900" cy="337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 insight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4756675" y="1236271"/>
            <a:ext cx="3726300" cy="4638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437150" y="254450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Week2 highlight shorts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37150" y="913763"/>
            <a:ext cx="331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쇼츠 제목(쇼츠 링크)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5400000">
            <a:off x="4259375" y="2964825"/>
            <a:ext cx="2158500" cy="386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5752300" y="1537625"/>
            <a:ext cx="3232200" cy="3204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Script와 comments 분석을 통해 긍정 / 부정, 특징 등을 설명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채널과 관련하여 쇼츠를 설명</a:t>
            </a:r>
            <a:endParaRPr/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고객의 요구사항에 맞춰 왜 이게 유용한 컨텤츠인지 설명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5752300" y="1537625"/>
            <a:ext cx="3232200" cy="39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쇼츠 분석</a:t>
            </a:r>
            <a:endParaRPr b="1"/>
          </a:p>
        </p:txBody>
      </p:sp>
      <p:sp>
        <p:nvSpPr>
          <p:cNvPr id="109" name="Google Shape;109;p19"/>
          <p:cNvSpPr/>
          <p:nvPr/>
        </p:nvSpPr>
        <p:spPr>
          <a:xfrm>
            <a:off x="6994275" y="254450"/>
            <a:ext cx="1935600" cy="93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썸네일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437150" y="1573075"/>
          <a:ext cx="4487800" cy="3169680"/>
        </p:xfrm>
        <a:graphic>
          <a:graphicData uri="http://schemas.openxmlformats.org/drawingml/2006/table">
            <a:tbl>
              <a:tblPr>
                <a:noFill/>
                <a:tableStyleId>{F85AC060-D7E8-43D9-A86C-4999140D4041}</a:tableStyleId>
              </a:tblPr>
              <a:tblGrid>
                <a:gridCol w="1387725"/>
                <a:gridCol w="3100075"/>
              </a:tblGrid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항목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설명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조회수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1,000,000 -&gt; </a:t>
                      </a:r>
                      <a:r>
                        <a:rPr lang="en" b="1"/>
                        <a:t>2,000,000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채널 명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채널명(채널링크)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채널 구독자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구독자(증감 표시 가능하면 표시)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카테고리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엔터테이먼트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바이럴 분류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웃긴 또는 공감 가능한 콘텐츠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740</Words>
  <Application>Microsoft Office PowerPoint</Application>
  <PresentationFormat>화면 슬라이드 쇼(16:9)</PresentationFormat>
  <Paragraphs>216</Paragraphs>
  <Slides>17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이현준 (대리) EY (hyunjun3.lee@cnspartner.com,  )</dc:creator>
  <cp:lastModifiedBy>T14Gen1</cp:lastModifiedBy>
  <cp:revision>3</cp:revision>
  <dcterms:modified xsi:type="dcterms:W3CDTF">2025-01-06T02:25:24Z</dcterms:modified>
</cp:coreProperties>
</file>