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AC060-D7E8-43D9-A86C-4999140D4041}">
  <a:tblStyle styleId="{F85AC060-D7E8-43D9-A86C-4999140D40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2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FA8C3C-AF70-0626-72BC-FABE0D60DA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BD4FC-E698-2486-ECDD-53383C681D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3E9A-65D8-493B-B37F-1D84721E5630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897EAB-645C-67C5-6A33-F66F3AA8E8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E76D2A-F1B1-5BC5-26CB-824E5A44D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7F42E-B81E-4AC2-BE21-BB9D585A4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1501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912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4" y="1062828"/>
            <a:ext cx="3289851" cy="246665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718852" y="414461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8D791-DAE8-6F8E-9847-4FE4E2ED2A3D}"/>
              </a:ext>
            </a:extLst>
          </p:cNvPr>
          <p:cNvSpPr txBox="1"/>
          <p:nvPr userDrawn="1"/>
        </p:nvSpPr>
        <p:spPr>
          <a:xfrm>
            <a:off x="2263515" y="3619007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YouTube Trend &amp; Insight Report</a:t>
            </a:r>
          </a:p>
        </p:txBody>
      </p:sp>
    </p:spTree>
    <p:extLst>
      <p:ext uri="{BB962C8B-B14F-4D97-AF65-F5344CB8AC3E}">
        <p14:creationId xmlns:p14="http://schemas.microsoft.com/office/powerpoint/2010/main" val="6488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conten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Google Shape;62;p14"/>
          <p:cNvSpPr/>
          <p:nvPr userDrawn="1"/>
        </p:nvSpPr>
        <p:spPr>
          <a:xfrm>
            <a:off x="439031" y="713406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Week1 Trend &amp; Insight</a:t>
            </a:r>
            <a:br>
              <a:rPr lang="en" dirty="0"/>
            </a:br>
            <a:r>
              <a:rPr lang="en" dirty="0"/>
              <a:t>- Shorts Info &amp; POV</a:t>
            </a:r>
            <a:br>
              <a:rPr lang="en" dirty="0"/>
            </a:br>
            <a:r>
              <a:rPr lang="en" dirty="0"/>
              <a:t>- Highlight Keywords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Week2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Week3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CD9A63-706B-9909-1DD0-34EB314E177C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Contents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weekly_trend_insigh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E67A00CF-28AA-2BFB-32F6-FC986673173A}"/>
              </a:ext>
            </a:extLst>
          </p:cNvPr>
          <p:cNvSpPr/>
          <p:nvPr userDrawn="1"/>
        </p:nvSpPr>
        <p:spPr>
          <a:xfrm>
            <a:off x="398888" y="1306763"/>
            <a:ext cx="3579737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CF497183-B54F-333E-F874-0825F781ADF1}"/>
              </a:ext>
            </a:extLst>
          </p:cNvPr>
          <p:cNvSpPr/>
          <p:nvPr userDrawn="1"/>
        </p:nvSpPr>
        <p:spPr>
          <a:xfrm>
            <a:off x="398888" y="842957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ED27E342-DDBB-BDB9-E275-FFEA786F9E17}"/>
              </a:ext>
            </a:extLst>
          </p:cNvPr>
          <p:cNvSpPr/>
          <p:nvPr userDrawn="1"/>
        </p:nvSpPr>
        <p:spPr>
          <a:xfrm>
            <a:off x="4570205" y="1306763"/>
            <a:ext cx="3583195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ECA89EE2-2B10-58FA-C324-9D41F3EF608E}"/>
              </a:ext>
            </a:extLst>
          </p:cNvPr>
          <p:cNvSpPr/>
          <p:nvPr userDrawn="1"/>
        </p:nvSpPr>
        <p:spPr>
          <a:xfrm>
            <a:off x="4572000" y="842963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53288CD2-A7A7-47BE-1DEF-D74D4B9F7816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Shorts </a:t>
            </a:r>
            <a:r>
              <a:rPr lang="en" altLang="ko-KR" sz="2000" dirty="0">
                <a:solidFill>
                  <a:schemeClr val="dk2"/>
                </a:solidFill>
              </a:rPr>
              <a:t>Trend &amp; </a:t>
            </a:r>
            <a:r>
              <a:rPr lang="en" sz="2000" dirty="0">
                <a:solidFill>
                  <a:schemeClr val="dk2"/>
                </a:solidFill>
              </a:rPr>
              <a:t>Insight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1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4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horts_inf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369137" y="459939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 userDrawn="1"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 userDrawn="1"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7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 userDrawn="1"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pic>
        <p:nvPicPr>
          <p:cNvPr id="9" name="Picture 3" descr="thumbnail.jpg">
            <a:extLst>
              <a:ext uri="{FF2B5EF4-FFF2-40B4-BE49-F238E27FC236}">
                <a16:creationId xmlns:a16="http://schemas.microsoft.com/office/drawing/2014/main" id="{C5F1B6E7-214F-A697-BDCB-55AD4E3BD1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9527" y="1549314"/>
            <a:ext cx="1196660" cy="865874"/>
          </a:xfrm>
          <a:prstGeom prst="rect">
            <a:avLst/>
          </a:prstGeom>
        </p:spPr>
      </p:pic>
      <p:sp>
        <p:nvSpPr>
          <p:cNvPr id="10" name="Google Shape;78;p16">
            <a:extLst>
              <a:ext uri="{FF2B5EF4-FFF2-40B4-BE49-F238E27FC236}">
                <a16:creationId xmlns:a16="http://schemas.microsoft.com/office/drawing/2014/main" id="{79C41CF9-DB7F-AA59-4649-6E69FE32F756}"/>
              </a:ext>
            </a:extLst>
          </p:cNvPr>
          <p:cNvSpPr txBox="1"/>
          <p:nvPr userDrawn="1"/>
        </p:nvSpPr>
        <p:spPr>
          <a:xfrm>
            <a:off x="333829" y="1205191"/>
            <a:ext cx="3316500" cy="38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쇼츠 제목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 userDrawn="1"/>
        </p:nvSpPr>
        <p:spPr>
          <a:xfrm>
            <a:off x="1710978" y="1543262"/>
            <a:ext cx="101272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설명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 userDrawn="1"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 userDrawn="1"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2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 userDrawn="1"/>
        </p:nvSpPr>
        <p:spPr>
          <a:xfrm>
            <a:off x="416543" y="2469731"/>
            <a:ext cx="1578196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 userDrawn="1"/>
        </p:nvSpPr>
        <p:spPr>
          <a:xfrm>
            <a:off x="2197919" y="2500837"/>
            <a:ext cx="1012721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 userDrawn="1"/>
        </p:nvSpPr>
        <p:spPr>
          <a:xfrm>
            <a:off x="2197919" y="2747262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 userDrawn="1"/>
        </p:nvSpPr>
        <p:spPr>
          <a:xfrm>
            <a:off x="2197919" y="3003657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 userDrawn="1"/>
        </p:nvSpPr>
        <p:spPr>
          <a:xfrm>
            <a:off x="428247" y="3000987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 userDrawn="1"/>
        </p:nvSpPr>
        <p:spPr>
          <a:xfrm>
            <a:off x="416543" y="2739270"/>
            <a:ext cx="1578196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 userDrawn="1"/>
        </p:nvSpPr>
        <p:spPr>
          <a:xfrm>
            <a:off x="428247" y="3255303"/>
            <a:ext cx="137922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8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Highlight Shorts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9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keyword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Highlight Keywords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" name="Google Shape;88;p17">
            <a:extLst>
              <a:ext uri="{FF2B5EF4-FFF2-40B4-BE49-F238E27FC236}">
                <a16:creationId xmlns:a16="http://schemas.microsoft.com/office/drawing/2014/main" id="{5034A16D-6995-2B57-064A-DDD4489441CE}"/>
              </a:ext>
            </a:extLst>
          </p:cNvPr>
          <p:cNvSpPr/>
          <p:nvPr userDrawn="1"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3" name="Google Shape;90;p17">
            <a:extLst>
              <a:ext uri="{FF2B5EF4-FFF2-40B4-BE49-F238E27FC236}">
                <a16:creationId xmlns:a16="http://schemas.microsoft.com/office/drawing/2014/main" id="{67C21E04-0F83-22AF-7E63-8CC7B9AA13E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48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903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54" r:id="rId3"/>
    <p:sldLayoutId id="2147483655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06554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0</Words>
  <Application>Microsoft Office PowerPoint</Application>
  <PresentationFormat>화면 슬라이드 쇼(16:9)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이현준 (대리) EY (hyunjun3.lee@cnspartner.com,  )</dc:creator>
  <cp:lastModifiedBy>HyunJun Lee</cp:lastModifiedBy>
  <cp:revision>17</cp:revision>
  <dcterms:modified xsi:type="dcterms:W3CDTF">2025-01-05T14:42:04Z</dcterms:modified>
</cp:coreProperties>
</file>