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56">
          <p15:clr>
            <a:srgbClr val="747775"/>
          </p15:clr>
        </p15:guide>
        <p15:guide id="2" pos="1728">
          <p15:clr>
            <a:srgbClr val="999999"/>
          </p15:clr>
        </p15:guide>
        <p15:guide id="4" pos="2088">
          <p15:clr>
            <a:srgbClr val="747775"/>
          </p15:clr>
        </p15:guide>
        <p15:guide id="5" orient="horz" pos="728">
          <p15:clr>
            <a:srgbClr val="747775"/>
          </p15:clr>
        </p15:guide>
        <p15:guide id="6" pos="2871">
          <p15:clr>
            <a:srgbClr val="747775"/>
          </p15:clr>
        </p15:guide>
        <p15:guide id="7" orient="horz" pos="86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642"/>
      </p:cViewPr>
      <p:guideLst>
        <p:guide orient="horz" pos="1656"/>
        <p:guide pos="1728"/>
        <p:guide pos="2088"/>
        <p:guide orient="horz" pos="728"/>
        <p:guide pos="2871"/>
        <p:guide orient="horz" pos="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5fe79273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5fe79273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>
          <a:extLst>
            <a:ext uri="{FF2B5EF4-FFF2-40B4-BE49-F238E27FC236}">
              <a16:creationId xmlns:a16="http://schemas.microsoft.com/office/drawing/2014/main" id="{6F3D770E-8503-AA6A-FAFD-D818FB592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>
            <a:extLst>
              <a:ext uri="{FF2B5EF4-FFF2-40B4-BE49-F238E27FC236}">
                <a16:creationId xmlns:a16="http://schemas.microsoft.com/office/drawing/2014/main" id="{D5326674-7DAC-46B5-8930-A70C4583BD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>
            <a:extLst>
              <a:ext uri="{FF2B5EF4-FFF2-40B4-BE49-F238E27FC236}">
                <a16:creationId xmlns:a16="http://schemas.microsoft.com/office/drawing/2014/main" id="{66FC8E3D-3659-FD9A-5E17-8CC8B9FD64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123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d48450bf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d48450bf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d48450bf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d48450bf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d48450bf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d48450bf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b6255d8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db6255d8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db6255d8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db6255d8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Title</a:t>
            </a:r>
            <a:endParaRPr sz="32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Subtitle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6250" y="129150"/>
            <a:ext cx="929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cover_page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919950" y="4796825"/>
            <a:ext cx="7296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6669800" y="129150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Log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406200" y="3881525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ProjectDate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84425" y="3146925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PreparedBy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/>
        </p:nvSpPr>
        <p:spPr>
          <a:xfrm>
            <a:off x="36250" y="129150"/>
            <a:ext cx="1269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table_of_contents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504000" y="928404"/>
            <a:ext cx="2523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 dirty="0">
                <a:solidFill>
                  <a:schemeClr val="dk2"/>
                </a:solidFill>
              </a:rPr>
              <a:t>SectionList</a:t>
            </a:r>
            <a:endParaRPr sz="1800" dirty="0">
              <a:solidFill>
                <a:schemeClr val="dk2"/>
              </a:solidFill>
            </a:endParaRPr>
          </a:p>
        </p:txBody>
      </p:sp>
      <p:cxnSp>
        <p:nvCxnSpPr>
          <p:cNvPr id="2" name="Google Shape;65;p14">
            <a:extLst>
              <a:ext uri="{FF2B5EF4-FFF2-40B4-BE49-F238E27FC236}">
                <a16:creationId xmlns:a16="http://schemas.microsoft.com/office/drawing/2014/main" id="{9B71F8AA-9237-0A4F-F1AF-77CBA780C189}"/>
              </a:ext>
            </a:extLst>
          </p:cNvPr>
          <p:cNvCxnSpPr>
            <a:cxnSpLocks/>
          </p:cNvCxnSpPr>
          <p:nvPr/>
        </p:nvCxnSpPr>
        <p:spPr>
          <a:xfrm>
            <a:off x="504000" y="564048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8;p14">
            <a:extLst>
              <a:ext uri="{FF2B5EF4-FFF2-40B4-BE49-F238E27FC236}">
                <a16:creationId xmlns:a16="http://schemas.microsoft.com/office/drawing/2014/main" id="{1C4A51F9-06D7-ECB1-5E84-D85C911BF0A5}"/>
              </a:ext>
            </a:extLst>
          </p:cNvPr>
          <p:cNvSpPr txBox="1"/>
          <p:nvPr/>
        </p:nvSpPr>
        <p:spPr>
          <a:xfrm>
            <a:off x="504000" y="215075"/>
            <a:ext cx="7296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Title</a:t>
            </a:r>
            <a:endParaRPr sz="1600" dirty="0">
              <a:solidFill>
                <a:schemeClr val="dk2"/>
              </a:solidFill>
            </a:endParaRPr>
          </a:p>
        </p:txBody>
      </p:sp>
      <p:cxnSp>
        <p:nvCxnSpPr>
          <p:cNvPr id="4" name="Google Shape;65;p14">
            <a:extLst>
              <a:ext uri="{FF2B5EF4-FFF2-40B4-BE49-F238E27FC236}">
                <a16:creationId xmlns:a16="http://schemas.microsoft.com/office/drawing/2014/main" id="{E875ACA6-078A-B14A-18BC-215EDB0D3C4B}"/>
              </a:ext>
            </a:extLst>
          </p:cNvPr>
          <p:cNvCxnSpPr>
            <a:cxnSpLocks/>
          </p:cNvCxnSpPr>
          <p:nvPr/>
        </p:nvCxnSpPr>
        <p:spPr>
          <a:xfrm>
            <a:off x="504000" y="4928117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>
          <a:extLst>
            <a:ext uri="{FF2B5EF4-FFF2-40B4-BE49-F238E27FC236}">
              <a16:creationId xmlns:a16="http://schemas.microsoft.com/office/drawing/2014/main" id="{D8E95731-A2AA-815D-9F40-D3FE61A3C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4">
            <a:extLst>
              <a:ext uri="{FF2B5EF4-FFF2-40B4-BE49-F238E27FC236}">
                <a16:creationId xmlns:a16="http://schemas.microsoft.com/office/drawing/2014/main" id="{4F2E7523-90A4-7D8C-3E06-599FBFCF0E95}"/>
              </a:ext>
            </a:extLst>
          </p:cNvPr>
          <p:cNvCxnSpPr>
            <a:cxnSpLocks/>
          </p:cNvCxnSpPr>
          <p:nvPr/>
        </p:nvCxnSpPr>
        <p:spPr>
          <a:xfrm>
            <a:off x="504000" y="564048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B3C45D3A-44CD-6CC8-BB36-C83A28C55638}"/>
              </a:ext>
            </a:extLst>
          </p:cNvPr>
          <p:cNvSpPr txBox="1"/>
          <p:nvPr/>
        </p:nvSpPr>
        <p:spPr>
          <a:xfrm>
            <a:off x="36250" y="129150"/>
            <a:ext cx="312258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dirty="0" err="1"/>
              <a:t>executive_summary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C2D74493-E221-68E2-F7A0-1146EB25CD01}"/>
              </a:ext>
            </a:extLst>
          </p:cNvPr>
          <p:cNvSpPr txBox="1"/>
          <p:nvPr/>
        </p:nvSpPr>
        <p:spPr>
          <a:xfrm>
            <a:off x="504000" y="133173"/>
            <a:ext cx="7296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Title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A38A25B7-6AAA-AFCA-C5BD-555287EB100F}"/>
              </a:ext>
            </a:extLst>
          </p:cNvPr>
          <p:cNvSpPr txBox="1"/>
          <p:nvPr/>
        </p:nvSpPr>
        <p:spPr>
          <a:xfrm>
            <a:off x="4683192" y="3383904"/>
            <a:ext cx="3812807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200" dirty="0" err="1">
                <a:solidFill>
                  <a:schemeClr val="dk2"/>
                </a:solidFill>
              </a:rPr>
              <a:t>SummaryPoints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2" name="Google Shape;132;p19">
            <a:extLst>
              <a:ext uri="{FF2B5EF4-FFF2-40B4-BE49-F238E27FC236}">
                <a16:creationId xmlns:a16="http://schemas.microsoft.com/office/drawing/2014/main" id="{EF7DA16C-D6AF-8A1F-4DDD-B9358B69EFBB}"/>
              </a:ext>
            </a:extLst>
          </p:cNvPr>
          <p:cNvSpPr txBox="1"/>
          <p:nvPr/>
        </p:nvSpPr>
        <p:spPr>
          <a:xfrm>
            <a:off x="4683193" y="3014602"/>
            <a:ext cx="381280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2"/>
                </a:solidFill>
              </a:rPr>
              <a:t>제안서 요약 포인트</a:t>
            </a:r>
            <a:endParaRPr sz="1200" b="1" dirty="0">
              <a:solidFill>
                <a:schemeClr val="dk2"/>
              </a:solidFill>
            </a:endParaRPr>
          </a:p>
        </p:txBody>
      </p:sp>
      <p:sp>
        <p:nvSpPr>
          <p:cNvPr id="3" name="Google Shape;132;p19">
            <a:extLst>
              <a:ext uri="{FF2B5EF4-FFF2-40B4-BE49-F238E27FC236}">
                <a16:creationId xmlns:a16="http://schemas.microsoft.com/office/drawing/2014/main" id="{B143588D-56B4-8F62-BCA4-4CF1FB94A2B3}"/>
              </a:ext>
            </a:extLst>
          </p:cNvPr>
          <p:cNvSpPr txBox="1"/>
          <p:nvPr/>
        </p:nvSpPr>
        <p:spPr>
          <a:xfrm>
            <a:off x="4683193" y="1002936"/>
            <a:ext cx="3812806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1" dirty="0">
                <a:solidFill>
                  <a:schemeClr val="dk2"/>
                </a:solidFill>
              </a:rPr>
              <a:t>고객의 </a:t>
            </a:r>
            <a:r>
              <a:rPr lang="en-US" altLang="ko-KR" sz="1200" b="1" dirty="0">
                <a:solidFill>
                  <a:schemeClr val="dk2"/>
                </a:solidFill>
              </a:rPr>
              <a:t>Value</a:t>
            </a:r>
            <a:endParaRPr sz="1200" b="1" dirty="0">
              <a:solidFill>
                <a:schemeClr val="dk2"/>
              </a:solidFill>
            </a:endParaRPr>
          </a:p>
        </p:txBody>
      </p:sp>
      <p:sp>
        <p:nvSpPr>
          <p:cNvPr id="4" name="Google Shape;69;p14">
            <a:extLst>
              <a:ext uri="{FF2B5EF4-FFF2-40B4-BE49-F238E27FC236}">
                <a16:creationId xmlns:a16="http://schemas.microsoft.com/office/drawing/2014/main" id="{CAE4CE28-BA46-FB2E-CC46-36B62C73FC56}"/>
              </a:ext>
            </a:extLst>
          </p:cNvPr>
          <p:cNvSpPr txBox="1"/>
          <p:nvPr/>
        </p:nvSpPr>
        <p:spPr>
          <a:xfrm>
            <a:off x="4683192" y="1384614"/>
            <a:ext cx="3812807" cy="39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-US" sz="1200" dirty="0" err="1">
                <a:solidFill>
                  <a:schemeClr val="dk2"/>
                </a:solidFill>
              </a:rPr>
              <a:t>ClientValue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" name="Google Shape;119;p18">
            <a:extLst>
              <a:ext uri="{FF2B5EF4-FFF2-40B4-BE49-F238E27FC236}">
                <a16:creationId xmlns:a16="http://schemas.microsoft.com/office/drawing/2014/main" id="{0437B5E6-14F9-A04F-9750-07B7AD1145E0}"/>
              </a:ext>
            </a:extLst>
          </p:cNvPr>
          <p:cNvSpPr/>
          <p:nvPr/>
        </p:nvSpPr>
        <p:spPr>
          <a:xfrm>
            <a:off x="865617" y="1454436"/>
            <a:ext cx="3317584" cy="277916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GraphLeft</a:t>
            </a:r>
            <a:endParaRPr/>
          </a:p>
        </p:txBody>
      </p:sp>
      <p:sp>
        <p:nvSpPr>
          <p:cNvPr id="6" name="Google Shape;132;p19">
            <a:extLst>
              <a:ext uri="{FF2B5EF4-FFF2-40B4-BE49-F238E27FC236}">
                <a16:creationId xmlns:a16="http://schemas.microsoft.com/office/drawing/2014/main" id="{B9C76E40-6D55-6D19-6E73-C4C0F7BD8067}"/>
              </a:ext>
            </a:extLst>
          </p:cNvPr>
          <p:cNvSpPr txBox="1"/>
          <p:nvPr/>
        </p:nvSpPr>
        <p:spPr>
          <a:xfrm>
            <a:off x="865616" y="1069779"/>
            <a:ext cx="357593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b="1" dirty="0" err="1">
                <a:solidFill>
                  <a:schemeClr val="dk2"/>
                </a:solidFill>
              </a:rPr>
              <a:t>GraphLeftDescription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7" name="Google Shape;69;p14">
            <a:extLst>
              <a:ext uri="{FF2B5EF4-FFF2-40B4-BE49-F238E27FC236}">
                <a16:creationId xmlns:a16="http://schemas.microsoft.com/office/drawing/2014/main" id="{A164D850-28ED-FCD6-26F7-251AFA7A5B44}"/>
              </a:ext>
            </a:extLst>
          </p:cNvPr>
          <p:cNvSpPr txBox="1"/>
          <p:nvPr/>
        </p:nvSpPr>
        <p:spPr>
          <a:xfrm>
            <a:off x="512868" y="571739"/>
            <a:ext cx="728713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56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dirty="0" err="1">
                <a:solidFill>
                  <a:schemeClr val="dk2"/>
                </a:solidFill>
              </a:rPr>
              <a:t>middleText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10" name="Google Shape;65;p14">
            <a:extLst>
              <a:ext uri="{FF2B5EF4-FFF2-40B4-BE49-F238E27FC236}">
                <a16:creationId xmlns:a16="http://schemas.microsoft.com/office/drawing/2014/main" id="{6F56845D-1CF7-9395-2C75-AE555E6AF320}"/>
              </a:ext>
            </a:extLst>
          </p:cNvPr>
          <p:cNvCxnSpPr>
            <a:cxnSpLocks/>
          </p:cNvCxnSpPr>
          <p:nvPr/>
        </p:nvCxnSpPr>
        <p:spPr>
          <a:xfrm>
            <a:off x="504000" y="4928117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10;p44">
            <a:extLst>
              <a:ext uri="{FF2B5EF4-FFF2-40B4-BE49-F238E27FC236}">
                <a16:creationId xmlns:a16="http://schemas.microsoft.com/office/drawing/2014/main" id="{C0E7AAF4-1995-ED49-54D3-508930C3F3AA}"/>
              </a:ext>
            </a:extLst>
          </p:cNvPr>
          <p:cNvSpPr/>
          <p:nvPr/>
        </p:nvSpPr>
        <p:spPr>
          <a:xfrm>
            <a:off x="4259321" y="1922861"/>
            <a:ext cx="342900" cy="169545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tx1">
              <a:lumMod val="50000"/>
              <a:lumOff val="5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1495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/>
        </p:nvSpPr>
        <p:spPr>
          <a:xfrm>
            <a:off x="36250" y="129150"/>
            <a:ext cx="233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</a:rPr>
              <a:t>project_understanding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4567500" y="1578138"/>
            <a:ext cx="25236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marR="0" lvl="0" indent="-147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BackgroundIssues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567500" y="1094686"/>
            <a:ext cx="23316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dk2"/>
                </a:solidFill>
              </a:rPr>
              <a:t>필요 사항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2" name="Google Shape;119;p18">
            <a:extLst>
              <a:ext uri="{FF2B5EF4-FFF2-40B4-BE49-F238E27FC236}">
                <a16:creationId xmlns:a16="http://schemas.microsoft.com/office/drawing/2014/main" id="{CEACD2AE-9C20-628E-7D99-0E9A99974E4D}"/>
              </a:ext>
            </a:extLst>
          </p:cNvPr>
          <p:cNvSpPr/>
          <p:nvPr/>
        </p:nvSpPr>
        <p:spPr>
          <a:xfrm>
            <a:off x="919950" y="1574386"/>
            <a:ext cx="3575931" cy="2740853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GraphLeft</a:t>
            </a:r>
            <a:endParaRPr/>
          </a:p>
        </p:txBody>
      </p:sp>
      <p:sp>
        <p:nvSpPr>
          <p:cNvPr id="3" name="Google Shape;80;p15">
            <a:extLst>
              <a:ext uri="{FF2B5EF4-FFF2-40B4-BE49-F238E27FC236}">
                <a16:creationId xmlns:a16="http://schemas.microsoft.com/office/drawing/2014/main" id="{E4D09AE1-F08A-3D63-F9AD-EF12671C3C98}"/>
              </a:ext>
            </a:extLst>
          </p:cNvPr>
          <p:cNvSpPr txBox="1"/>
          <p:nvPr/>
        </p:nvSpPr>
        <p:spPr>
          <a:xfrm>
            <a:off x="928049" y="1092800"/>
            <a:ext cx="3567831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dk2"/>
                </a:solidFill>
              </a:rPr>
              <a:t>GraphLeftDescription</a:t>
            </a:r>
            <a:endParaRPr b="1" dirty="0">
              <a:solidFill>
                <a:schemeClr val="dk2"/>
              </a:solidFill>
            </a:endParaRPr>
          </a:p>
        </p:txBody>
      </p:sp>
      <p:cxnSp>
        <p:nvCxnSpPr>
          <p:cNvPr id="4" name="Google Shape;65;p14">
            <a:extLst>
              <a:ext uri="{FF2B5EF4-FFF2-40B4-BE49-F238E27FC236}">
                <a16:creationId xmlns:a16="http://schemas.microsoft.com/office/drawing/2014/main" id="{BE423EB8-802C-FD17-4FF8-F9B9194B8232}"/>
              </a:ext>
            </a:extLst>
          </p:cNvPr>
          <p:cNvCxnSpPr>
            <a:cxnSpLocks/>
          </p:cNvCxnSpPr>
          <p:nvPr/>
        </p:nvCxnSpPr>
        <p:spPr>
          <a:xfrm>
            <a:off x="504000" y="564048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68;p14">
            <a:extLst>
              <a:ext uri="{FF2B5EF4-FFF2-40B4-BE49-F238E27FC236}">
                <a16:creationId xmlns:a16="http://schemas.microsoft.com/office/drawing/2014/main" id="{2F3FF017-D48F-8094-DF38-495E776CADB5}"/>
              </a:ext>
            </a:extLst>
          </p:cNvPr>
          <p:cNvSpPr txBox="1"/>
          <p:nvPr/>
        </p:nvSpPr>
        <p:spPr>
          <a:xfrm>
            <a:off x="504000" y="133173"/>
            <a:ext cx="7296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Title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6" name="Google Shape;69;p14">
            <a:extLst>
              <a:ext uri="{FF2B5EF4-FFF2-40B4-BE49-F238E27FC236}">
                <a16:creationId xmlns:a16="http://schemas.microsoft.com/office/drawing/2014/main" id="{136F6552-4EBA-0253-21EE-BC98F2B28D3D}"/>
              </a:ext>
            </a:extLst>
          </p:cNvPr>
          <p:cNvSpPr txBox="1"/>
          <p:nvPr/>
        </p:nvSpPr>
        <p:spPr>
          <a:xfrm>
            <a:off x="512868" y="571739"/>
            <a:ext cx="728713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56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dirty="0" err="1">
                <a:solidFill>
                  <a:schemeClr val="dk2"/>
                </a:solidFill>
              </a:rPr>
              <a:t>middleText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7" name="Google Shape;65;p14">
            <a:extLst>
              <a:ext uri="{FF2B5EF4-FFF2-40B4-BE49-F238E27FC236}">
                <a16:creationId xmlns:a16="http://schemas.microsoft.com/office/drawing/2014/main" id="{48DFE170-8EF9-63E1-2FC8-D4BA7A690911}"/>
              </a:ext>
            </a:extLst>
          </p:cNvPr>
          <p:cNvCxnSpPr>
            <a:cxnSpLocks/>
          </p:cNvCxnSpPr>
          <p:nvPr/>
        </p:nvCxnSpPr>
        <p:spPr>
          <a:xfrm>
            <a:off x="504000" y="4928117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36250" y="129150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client_needs_summary</a:t>
            </a:r>
            <a:endParaRPr sz="1000" dirty="0">
              <a:solidFill>
                <a:schemeClr val="dk2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4572000" y="1155700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고객의 니즈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922700" y="1155700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요구 사항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928200" y="1631963"/>
            <a:ext cx="3643800" cy="996938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NeedsMatrix</a:t>
            </a:r>
            <a:endParaRPr/>
          </a:p>
        </p:txBody>
      </p:sp>
      <p:sp>
        <p:nvSpPr>
          <p:cNvPr id="95" name="Google Shape;95;p16"/>
          <p:cNvSpPr txBox="1"/>
          <p:nvPr/>
        </p:nvSpPr>
        <p:spPr>
          <a:xfrm>
            <a:off x="4572000" y="1571212"/>
            <a:ext cx="364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BulletPoints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2" name="Google Shape;94;p16">
            <a:extLst>
              <a:ext uri="{FF2B5EF4-FFF2-40B4-BE49-F238E27FC236}">
                <a16:creationId xmlns:a16="http://schemas.microsoft.com/office/drawing/2014/main" id="{C302795E-7B02-79A9-335C-51E113B1D483}"/>
              </a:ext>
            </a:extLst>
          </p:cNvPr>
          <p:cNvSpPr/>
          <p:nvPr/>
        </p:nvSpPr>
        <p:spPr>
          <a:xfrm>
            <a:off x="1300568" y="3213428"/>
            <a:ext cx="2885264" cy="1347794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GraphLeft</a:t>
            </a:r>
            <a:endParaRPr dirty="0"/>
          </a:p>
        </p:txBody>
      </p:sp>
      <p:sp>
        <p:nvSpPr>
          <p:cNvPr id="3" name="Google Shape;93;p16">
            <a:extLst>
              <a:ext uri="{FF2B5EF4-FFF2-40B4-BE49-F238E27FC236}">
                <a16:creationId xmlns:a16="http://schemas.microsoft.com/office/drawing/2014/main" id="{77345107-FCD7-9187-5DB2-BFAB45372B2F}"/>
              </a:ext>
            </a:extLst>
          </p:cNvPr>
          <p:cNvSpPr txBox="1"/>
          <p:nvPr/>
        </p:nvSpPr>
        <p:spPr>
          <a:xfrm>
            <a:off x="922700" y="2797928"/>
            <a:ext cx="3643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b="1" dirty="0" err="1">
                <a:solidFill>
                  <a:schemeClr val="dk2"/>
                </a:solidFill>
              </a:rPr>
              <a:t>GraphLeftDescription</a:t>
            </a:r>
            <a:endParaRPr lang="en-US" altLang="ko-KR" b="1" dirty="0">
              <a:solidFill>
                <a:schemeClr val="dk2"/>
              </a:solidFill>
            </a:endParaRPr>
          </a:p>
        </p:txBody>
      </p:sp>
      <p:cxnSp>
        <p:nvCxnSpPr>
          <p:cNvPr id="4" name="Google Shape;65;p14">
            <a:extLst>
              <a:ext uri="{FF2B5EF4-FFF2-40B4-BE49-F238E27FC236}">
                <a16:creationId xmlns:a16="http://schemas.microsoft.com/office/drawing/2014/main" id="{A754F9CE-09BF-A01D-EB2D-B3C3E36BCF0D}"/>
              </a:ext>
            </a:extLst>
          </p:cNvPr>
          <p:cNvCxnSpPr>
            <a:cxnSpLocks/>
          </p:cNvCxnSpPr>
          <p:nvPr/>
        </p:nvCxnSpPr>
        <p:spPr>
          <a:xfrm>
            <a:off x="504000" y="564048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68;p14">
            <a:extLst>
              <a:ext uri="{FF2B5EF4-FFF2-40B4-BE49-F238E27FC236}">
                <a16:creationId xmlns:a16="http://schemas.microsoft.com/office/drawing/2014/main" id="{ABE7FA74-6F45-F6C2-0B95-537A5A093F09}"/>
              </a:ext>
            </a:extLst>
          </p:cNvPr>
          <p:cNvSpPr txBox="1"/>
          <p:nvPr/>
        </p:nvSpPr>
        <p:spPr>
          <a:xfrm>
            <a:off x="504000" y="133173"/>
            <a:ext cx="7296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Title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6" name="Google Shape;69;p14">
            <a:extLst>
              <a:ext uri="{FF2B5EF4-FFF2-40B4-BE49-F238E27FC236}">
                <a16:creationId xmlns:a16="http://schemas.microsoft.com/office/drawing/2014/main" id="{D6F4CB69-A3B3-8AF6-2A0E-465298B1448F}"/>
              </a:ext>
            </a:extLst>
          </p:cNvPr>
          <p:cNvSpPr txBox="1"/>
          <p:nvPr/>
        </p:nvSpPr>
        <p:spPr>
          <a:xfrm>
            <a:off x="512868" y="571739"/>
            <a:ext cx="728713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56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dirty="0" err="1">
                <a:solidFill>
                  <a:schemeClr val="dk2"/>
                </a:solidFill>
              </a:rPr>
              <a:t>middleText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7" name="Google Shape;65;p14">
            <a:extLst>
              <a:ext uri="{FF2B5EF4-FFF2-40B4-BE49-F238E27FC236}">
                <a16:creationId xmlns:a16="http://schemas.microsoft.com/office/drawing/2014/main" id="{DE9B1730-31D2-B649-4A33-4717482E00AD}"/>
              </a:ext>
            </a:extLst>
          </p:cNvPr>
          <p:cNvCxnSpPr>
            <a:cxnSpLocks/>
          </p:cNvCxnSpPr>
          <p:nvPr/>
        </p:nvCxnSpPr>
        <p:spPr>
          <a:xfrm>
            <a:off x="504000" y="4928117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/>
        </p:nvSpPr>
        <p:spPr>
          <a:xfrm>
            <a:off x="36250" y="129150"/>
            <a:ext cx="414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market_analysis_market_overview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4567500" y="1616725"/>
            <a:ext cx="364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dirty="0">
                <a:solidFill>
                  <a:schemeClr val="dk2"/>
                </a:solidFill>
              </a:rPr>
              <a:t>TextRight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567500" y="1155575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시장 현황 및 특징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919950" y="1571077"/>
            <a:ext cx="3643800" cy="30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GraphLeft</a:t>
            </a:r>
            <a:endParaRPr dirty="0"/>
          </a:p>
        </p:txBody>
      </p:sp>
      <p:cxnSp>
        <p:nvCxnSpPr>
          <p:cNvPr id="2" name="Google Shape;65;p14">
            <a:extLst>
              <a:ext uri="{FF2B5EF4-FFF2-40B4-BE49-F238E27FC236}">
                <a16:creationId xmlns:a16="http://schemas.microsoft.com/office/drawing/2014/main" id="{71C12402-D6FB-0B34-E2DA-6A43BFAA1402}"/>
              </a:ext>
            </a:extLst>
          </p:cNvPr>
          <p:cNvCxnSpPr>
            <a:cxnSpLocks/>
          </p:cNvCxnSpPr>
          <p:nvPr/>
        </p:nvCxnSpPr>
        <p:spPr>
          <a:xfrm>
            <a:off x="504000" y="564048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8;p14">
            <a:extLst>
              <a:ext uri="{FF2B5EF4-FFF2-40B4-BE49-F238E27FC236}">
                <a16:creationId xmlns:a16="http://schemas.microsoft.com/office/drawing/2014/main" id="{43A06984-AB5F-3F1B-FC75-EEFE9C380324}"/>
              </a:ext>
            </a:extLst>
          </p:cNvPr>
          <p:cNvSpPr txBox="1"/>
          <p:nvPr/>
        </p:nvSpPr>
        <p:spPr>
          <a:xfrm>
            <a:off x="504000" y="133173"/>
            <a:ext cx="7296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Title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4" name="Google Shape;69;p14">
            <a:extLst>
              <a:ext uri="{FF2B5EF4-FFF2-40B4-BE49-F238E27FC236}">
                <a16:creationId xmlns:a16="http://schemas.microsoft.com/office/drawing/2014/main" id="{BD12BD99-6150-C4A7-7204-500D7A9F2A6B}"/>
              </a:ext>
            </a:extLst>
          </p:cNvPr>
          <p:cNvSpPr txBox="1"/>
          <p:nvPr/>
        </p:nvSpPr>
        <p:spPr>
          <a:xfrm>
            <a:off x="512868" y="571739"/>
            <a:ext cx="728713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56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dirty="0" err="1">
                <a:solidFill>
                  <a:schemeClr val="dk2"/>
                </a:solidFill>
              </a:rPr>
              <a:t>middleText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5" name="Google Shape;65;p14">
            <a:extLst>
              <a:ext uri="{FF2B5EF4-FFF2-40B4-BE49-F238E27FC236}">
                <a16:creationId xmlns:a16="http://schemas.microsoft.com/office/drawing/2014/main" id="{89FC8035-E203-B8D1-995F-A47CE18EFB11}"/>
              </a:ext>
            </a:extLst>
          </p:cNvPr>
          <p:cNvCxnSpPr>
            <a:cxnSpLocks/>
          </p:cNvCxnSpPr>
          <p:nvPr/>
        </p:nvCxnSpPr>
        <p:spPr>
          <a:xfrm>
            <a:off x="504000" y="4928117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36250" y="129150"/>
            <a:ext cx="414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growth_trend_analysis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567500" y="1616725"/>
            <a:ext cx="36483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TextRight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567500" y="1155575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성장 추세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919950" y="1571077"/>
            <a:ext cx="3643800" cy="30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GraphLeft</a:t>
            </a:r>
            <a:endParaRPr/>
          </a:p>
        </p:txBody>
      </p:sp>
      <p:cxnSp>
        <p:nvCxnSpPr>
          <p:cNvPr id="2" name="Google Shape;65;p14">
            <a:extLst>
              <a:ext uri="{FF2B5EF4-FFF2-40B4-BE49-F238E27FC236}">
                <a16:creationId xmlns:a16="http://schemas.microsoft.com/office/drawing/2014/main" id="{F116F84F-E057-D9BA-C0E6-048396EAF910}"/>
              </a:ext>
            </a:extLst>
          </p:cNvPr>
          <p:cNvCxnSpPr>
            <a:cxnSpLocks/>
          </p:cNvCxnSpPr>
          <p:nvPr/>
        </p:nvCxnSpPr>
        <p:spPr>
          <a:xfrm>
            <a:off x="504000" y="564048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8;p14">
            <a:extLst>
              <a:ext uri="{FF2B5EF4-FFF2-40B4-BE49-F238E27FC236}">
                <a16:creationId xmlns:a16="http://schemas.microsoft.com/office/drawing/2014/main" id="{9AA0DE4A-0D06-53A9-F1D9-1DB8A150D1D2}"/>
              </a:ext>
            </a:extLst>
          </p:cNvPr>
          <p:cNvSpPr txBox="1"/>
          <p:nvPr/>
        </p:nvSpPr>
        <p:spPr>
          <a:xfrm>
            <a:off x="504000" y="133173"/>
            <a:ext cx="7296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Title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4" name="Google Shape;69;p14">
            <a:extLst>
              <a:ext uri="{FF2B5EF4-FFF2-40B4-BE49-F238E27FC236}">
                <a16:creationId xmlns:a16="http://schemas.microsoft.com/office/drawing/2014/main" id="{784F47A7-D43D-3EC7-8503-CF861EF99BE6}"/>
              </a:ext>
            </a:extLst>
          </p:cNvPr>
          <p:cNvSpPr txBox="1"/>
          <p:nvPr/>
        </p:nvSpPr>
        <p:spPr>
          <a:xfrm>
            <a:off x="512868" y="571739"/>
            <a:ext cx="728713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56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dirty="0" err="1">
                <a:solidFill>
                  <a:schemeClr val="dk2"/>
                </a:solidFill>
              </a:rPr>
              <a:t>middleText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5" name="Google Shape;65;p14">
            <a:extLst>
              <a:ext uri="{FF2B5EF4-FFF2-40B4-BE49-F238E27FC236}">
                <a16:creationId xmlns:a16="http://schemas.microsoft.com/office/drawing/2014/main" id="{6DAAFAFB-88C7-A0E2-BA0B-878567D4334A}"/>
              </a:ext>
            </a:extLst>
          </p:cNvPr>
          <p:cNvCxnSpPr>
            <a:cxnSpLocks/>
          </p:cNvCxnSpPr>
          <p:nvPr/>
        </p:nvCxnSpPr>
        <p:spPr>
          <a:xfrm>
            <a:off x="504000" y="4928117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36250" y="129150"/>
            <a:ext cx="4147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industry_drivers_challenges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3314850" y="1616725"/>
            <a:ext cx="27930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ChallengesList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3314850" y="1155575"/>
            <a:ext cx="178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산업 장애 요소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919950" y="1616725"/>
            <a:ext cx="239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4732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>
                <a:solidFill>
                  <a:schemeClr val="dk2"/>
                </a:solidFill>
              </a:rPr>
              <a:t>DriversList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919950" y="1155575"/>
            <a:ext cx="2331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Drivers</a:t>
            </a:r>
            <a:endParaRPr b="1" dirty="0">
              <a:solidFill>
                <a:schemeClr val="dk2"/>
              </a:solidFill>
            </a:endParaRPr>
          </a:p>
        </p:txBody>
      </p:sp>
      <p:sp>
        <p:nvSpPr>
          <p:cNvPr id="133" name="Google Shape;133;p19"/>
          <p:cNvSpPr/>
          <p:nvPr/>
        </p:nvSpPr>
        <p:spPr>
          <a:xfrm>
            <a:off x="6107850" y="1571075"/>
            <a:ext cx="2224500" cy="302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DetailComments</a:t>
            </a:r>
            <a:endParaRPr/>
          </a:p>
        </p:txBody>
      </p:sp>
      <p:sp>
        <p:nvSpPr>
          <p:cNvPr id="134" name="Google Shape;134;p19"/>
          <p:cNvSpPr txBox="1"/>
          <p:nvPr/>
        </p:nvSpPr>
        <p:spPr>
          <a:xfrm>
            <a:off x="6107850" y="1155575"/>
            <a:ext cx="1785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</a:rPr>
              <a:t>상세 설명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2" name="Google Shape;65;p14">
            <a:extLst>
              <a:ext uri="{FF2B5EF4-FFF2-40B4-BE49-F238E27FC236}">
                <a16:creationId xmlns:a16="http://schemas.microsoft.com/office/drawing/2014/main" id="{6365323A-A382-7267-56B1-41D114E2E9E8}"/>
              </a:ext>
            </a:extLst>
          </p:cNvPr>
          <p:cNvCxnSpPr>
            <a:cxnSpLocks/>
          </p:cNvCxnSpPr>
          <p:nvPr/>
        </p:nvCxnSpPr>
        <p:spPr>
          <a:xfrm>
            <a:off x="504000" y="564048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8;p14">
            <a:extLst>
              <a:ext uri="{FF2B5EF4-FFF2-40B4-BE49-F238E27FC236}">
                <a16:creationId xmlns:a16="http://schemas.microsoft.com/office/drawing/2014/main" id="{6D9F03DC-7CED-DB9D-5139-15AFB1E296A4}"/>
              </a:ext>
            </a:extLst>
          </p:cNvPr>
          <p:cNvSpPr txBox="1"/>
          <p:nvPr/>
        </p:nvSpPr>
        <p:spPr>
          <a:xfrm>
            <a:off x="504000" y="133173"/>
            <a:ext cx="7296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Title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4" name="Google Shape;69;p14">
            <a:extLst>
              <a:ext uri="{FF2B5EF4-FFF2-40B4-BE49-F238E27FC236}">
                <a16:creationId xmlns:a16="http://schemas.microsoft.com/office/drawing/2014/main" id="{4C7903D3-4E50-9632-3B57-B66E7FE6B475}"/>
              </a:ext>
            </a:extLst>
          </p:cNvPr>
          <p:cNvSpPr txBox="1"/>
          <p:nvPr/>
        </p:nvSpPr>
        <p:spPr>
          <a:xfrm>
            <a:off x="512868" y="571739"/>
            <a:ext cx="7287132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5560"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</a:pPr>
            <a:r>
              <a:rPr lang="en-US" dirty="0" err="1">
                <a:solidFill>
                  <a:schemeClr val="dk2"/>
                </a:solidFill>
              </a:rPr>
              <a:t>middleText</a:t>
            </a:r>
            <a:endParaRPr dirty="0">
              <a:solidFill>
                <a:schemeClr val="dk2"/>
              </a:solidFill>
            </a:endParaRPr>
          </a:p>
        </p:txBody>
      </p:sp>
      <p:cxnSp>
        <p:nvCxnSpPr>
          <p:cNvPr id="5" name="Google Shape;65;p14">
            <a:extLst>
              <a:ext uri="{FF2B5EF4-FFF2-40B4-BE49-F238E27FC236}">
                <a16:creationId xmlns:a16="http://schemas.microsoft.com/office/drawing/2014/main" id="{0402176B-41D8-534F-907A-79C9FBB68450}"/>
              </a:ext>
            </a:extLst>
          </p:cNvPr>
          <p:cNvCxnSpPr>
            <a:cxnSpLocks/>
          </p:cNvCxnSpPr>
          <p:nvPr/>
        </p:nvCxnSpPr>
        <p:spPr>
          <a:xfrm>
            <a:off x="504000" y="4928117"/>
            <a:ext cx="7992000" cy="1538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10890</TotalTime>
  <Words>96</Words>
  <Application>Microsoft Office PowerPoint</Application>
  <PresentationFormat>화면 슬라이드 쇼(16:9)</PresentationFormat>
  <Paragraphs>55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Verdana</vt:lpstr>
      <vt:lpstr>Simple Light</vt:lpstr>
      <vt:lpstr>Title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HyunJun Lee</cp:lastModifiedBy>
  <cp:revision>10</cp:revision>
  <dcterms:modified xsi:type="dcterms:W3CDTF">2025-07-31T12:39:01Z</dcterms:modified>
</cp:coreProperties>
</file>