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7" d="100"/>
          <a:sy n="147" d="100"/>
        </p:scale>
        <p:origin x="-296" y="8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E40-C339-4640-950F-FB2DA119F016}" type="datetimeFigureOut">
              <a:rPr lang="en-US" smtClean="0"/>
              <a:t>9/3/22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3623-6DE2-6A48-8AFC-56D76BDE5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5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E40-C339-4640-950F-FB2DA119F016}" type="datetimeFigureOut">
              <a:rPr lang="en-US" smtClean="0"/>
              <a:t>9/3/22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3623-6DE2-6A48-8AFC-56D76BDE5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5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E40-C339-4640-950F-FB2DA119F016}" type="datetimeFigureOut">
              <a:rPr lang="en-US" smtClean="0"/>
              <a:t>9/3/22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3623-6DE2-6A48-8AFC-56D76BDE5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4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E40-C339-4640-950F-FB2DA119F016}" type="datetimeFigureOut">
              <a:rPr lang="en-US" smtClean="0"/>
              <a:t>9/3/22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3623-6DE2-6A48-8AFC-56D76BDE5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0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E40-C339-4640-950F-FB2DA119F016}" type="datetimeFigureOut">
              <a:rPr lang="en-US" smtClean="0"/>
              <a:t>9/3/22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3623-6DE2-6A48-8AFC-56D76BDE5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6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E40-C339-4640-950F-FB2DA119F016}" type="datetimeFigureOut">
              <a:rPr lang="en-US" smtClean="0"/>
              <a:t>9/3/22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3623-6DE2-6A48-8AFC-56D76BDE5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7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E40-C339-4640-950F-FB2DA119F016}" type="datetimeFigureOut">
              <a:rPr lang="en-US" smtClean="0"/>
              <a:t>9/3/22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3623-6DE2-6A48-8AFC-56D76BDE5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7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E40-C339-4640-950F-FB2DA119F016}" type="datetimeFigureOut">
              <a:rPr lang="en-US" smtClean="0"/>
              <a:t>9/3/22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3623-6DE2-6A48-8AFC-56D76BDE5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9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E40-C339-4640-950F-FB2DA119F016}" type="datetimeFigureOut">
              <a:rPr lang="en-US" smtClean="0"/>
              <a:t>9/3/22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3623-6DE2-6A48-8AFC-56D76BDE5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4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E40-C339-4640-950F-FB2DA119F016}" type="datetimeFigureOut">
              <a:rPr lang="en-US" smtClean="0"/>
              <a:t>9/3/22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3623-6DE2-6A48-8AFC-56D76BDE5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2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E40-C339-4640-950F-FB2DA119F016}" type="datetimeFigureOut">
              <a:rPr lang="en-US" smtClean="0"/>
              <a:t>9/3/22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3623-6DE2-6A48-8AFC-56D76BDE5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6EE40-C339-4640-950F-FB2DA119F016}" type="datetimeFigureOut">
              <a:rPr lang="en-US" smtClean="0"/>
              <a:t>9/3/22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03623-6DE2-6A48-8AFC-56D76BDE5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igMap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398" y="3588524"/>
            <a:ext cx="2298951" cy="2298951"/>
          </a:xfrm>
          <a:prstGeom prst="rect">
            <a:avLst/>
          </a:prstGeom>
        </p:spPr>
      </p:pic>
      <p:pic>
        <p:nvPicPr>
          <p:cNvPr id="6" name="Picture 5" descr="smallMap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4" y="1541346"/>
            <a:ext cx="5336351" cy="466930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6137" y="1416960"/>
            <a:ext cx="293748" cy="37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78321" y="3402764"/>
            <a:ext cx="29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173165" y="1416960"/>
            <a:ext cx="2308601" cy="2111084"/>
            <a:chOff x="5227210" y="3701609"/>
            <a:chExt cx="2308601" cy="211108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-20000"/>
                      </a14:imgEffect>
                    </a14:imgLayer>
                  </a14:imgProps>
                </a:ext>
              </a:extLst>
            </a:blip>
            <a:srcRect t="5131" r="2613"/>
            <a:stretch/>
          </p:blipFill>
          <p:spPr>
            <a:xfrm>
              <a:off x="5526114" y="3928223"/>
              <a:ext cx="2009697" cy="1884470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>
              <a:off x="6708862" y="5280803"/>
              <a:ext cx="86566" cy="7815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7010412" y="5501084"/>
              <a:ext cx="70556" cy="65391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27210" y="3701609"/>
              <a:ext cx="293748" cy="371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702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Killeen</dc:creator>
  <cp:lastModifiedBy>Helen Killeen</cp:lastModifiedBy>
  <cp:revision>5</cp:revision>
  <dcterms:created xsi:type="dcterms:W3CDTF">2022-07-11T20:16:10Z</dcterms:created>
  <dcterms:modified xsi:type="dcterms:W3CDTF">2022-09-04T06:48:24Z</dcterms:modified>
</cp:coreProperties>
</file>