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6327"/>
  </p:normalViewPr>
  <p:slideViewPr>
    <p:cSldViewPr snapToGrid="0">
      <p:cViewPr>
        <p:scale>
          <a:sx n="400" d="100"/>
          <a:sy n="400" d="100"/>
        </p:scale>
        <p:origin x="-206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0C6E-4DFE-DAC4-F265-F3ED6E99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7A2F-5D73-18A1-0F11-472D2D34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9FC9-768A-F05E-6D57-351741E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6270-E71B-6A42-583F-ECDFEB1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77EF-FAF4-354D-7053-D836151C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967-616A-748C-DB39-75CD375B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7EA91-1FA3-8519-C614-EDBE39BB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E280-E476-0A16-E98D-638A593E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705E-2697-9486-3C47-77D53E3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BA56-F9F5-BF9B-9865-AF4BE08B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7A467-BDFE-025C-35D9-5A90C3CF4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ACDC-7619-D2C0-7EC4-8F46FA38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62BA-6D55-33FC-9953-EBE47B63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5EE-2ACF-9E01-9B76-3B614AD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58E-88B4-FA8C-3183-F8ABACA6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CD38-C695-E656-2F96-C8264B33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770E-4541-6D56-0DD9-C0EF6BD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6CC8-2E46-64FC-1F37-AAE6AC24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00E9-2D11-35E3-BF93-D3A24F9D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852C-0497-3A7C-99BE-9C919C7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870B-5ABD-1B2C-FCDF-5D2FF3CC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39B8-1C85-83A0-FDBF-004C0714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D8A2-CD46-6DA2-5716-1AF507DE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C0BD-693E-B08B-F5D9-366404F2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132A-4FB3-1338-4187-D2CAD26B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567-EDC2-7FF5-0A3A-9F924E40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4F3C-718B-46FD-76DD-7D14254D5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A1BED-C46E-8A7C-3A68-ADA483E0E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317C-0EE2-6F4D-78D9-775DFFB5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2C23-AA19-FADB-138A-B4D90188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7BBC-CA48-87E5-8B38-78E5E80D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DFB3-0141-8067-9371-527A90BE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2AAD-DD92-CDFB-B6E6-A07056913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DD2E4-A90D-63BA-85DF-E346F1D6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E29D3-68C8-94D7-4112-ADBCA9BED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E0F6-5864-F079-6BDA-943A8B63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A0A90-1C4E-607B-8C1A-9B7EE63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3348D-2CF8-D8F4-3BEF-04C5A62A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00524-64DC-72B1-0A08-1AA8922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850E-6571-C476-2876-78FA92E0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6676A-AF7C-41E6-2D13-5A96E93F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3F748-02DB-ED72-0DA2-5A380B1B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7C5EF-8AC4-2D3C-7D24-F63A49F4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6271C-0322-35C1-EADF-C300531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E7036-17B7-11D8-83E7-FE997F5C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7E9B-53EE-06C8-EA1A-3E5855EC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E92-7917-3E9C-3DC0-38FD5C96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50A3-02BD-41E2-9AF8-F3F8B174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7A3A-E9E8-20D4-A782-D30C0367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B474-8C28-7B20-F97A-2DE1F983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467-A665-17DF-B336-FC570482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6CC2C-7D20-32CD-8AFD-E34C7340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BA71-FDF3-19E9-CC62-1EC70689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FD02A-0342-59A9-9C2E-A49026ED0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E4619-D3DF-0072-A6A3-868A5B11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F198-970B-2355-1FE4-A349B048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E3EB-1600-33A9-C612-81F6A93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1B31-84FA-46C6-ABA7-964FBE09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9BDC5-6590-315B-718C-98AB0B73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178F-AE79-1BF0-9EFE-E38CCBED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A950-700C-50E2-7605-251B1314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5C95-69A1-9649-9678-D5E93AA537D5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4955-0DA2-76EE-CF23-00CD8E12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892B-A4E0-CEC3-4591-4294913A4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B704-0A69-A844-9629-DBB639F3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6DAE6-BEC7-CB6E-A9C4-F5AE2030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96"/>
            <a:ext cx="7772400" cy="21335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39443-AD11-756A-841A-C54F0A47958F}"/>
              </a:ext>
            </a:extLst>
          </p:cNvPr>
          <p:cNvCxnSpPr/>
          <p:nvPr/>
        </p:nvCxnSpPr>
        <p:spPr>
          <a:xfrm>
            <a:off x="9638270" y="3262184"/>
            <a:ext cx="0" cy="158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B3436A-944E-22A2-3C93-A2FD4E0497AB}"/>
              </a:ext>
            </a:extLst>
          </p:cNvPr>
          <p:cNvCxnSpPr/>
          <p:nvPr/>
        </p:nvCxnSpPr>
        <p:spPr>
          <a:xfrm>
            <a:off x="3225114" y="3249827"/>
            <a:ext cx="0" cy="158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2FDE3-A40F-44D7-A21B-FC23A366958B}"/>
              </a:ext>
            </a:extLst>
          </p:cNvPr>
          <p:cNvCxnSpPr>
            <a:cxnSpLocks/>
          </p:cNvCxnSpPr>
          <p:nvPr/>
        </p:nvCxnSpPr>
        <p:spPr>
          <a:xfrm flipH="1">
            <a:off x="3225114" y="3262184"/>
            <a:ext cx="6413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46DD75-5C9F-1C69-9995-08FFEA3F0A47}"/>
              </a:ext>
            </a:extLst>
          </p:cNvPr>
          <p:cNvCxnSpPr>
            <a:cxnSpLocks/>
          </p:cNvCxnSpPr>
          <p:nvPr/>
        </p:nvCxnSpPr>
        <p:spPr>
          <a:xfrm flipH="1">
            <a:off x="3229233" y="1373217"/>
            <a:ext cx="1011196" cy="1876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32919-1AE8-9947-A5C7-F186532A77C2}"/>
              </a:ext>
            </a:extLst>
          </p:cNvPr>
          <p:cNvCxnSpPr>
            <a:cxnSpLocks/>
          </p:cNvCxnSpPr>
          <p:nvPr/>
        </p:nvCxnSpPr>
        <p:spPr>
          <a:xfrm flipH="1">
            <a:off x="4240429" y="1373217"/>
            <a:ext cx="4891214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B1840-C091-3666-367A-EC3E214966AD}"/>
              </a:ext>
            </a:extLst>
          </p:cNvPr>
          <p:cNvSpPr txBox="1"/>
          <p:nvPr/>
        </p:nvSpPr>
        <p:spPr>
          <a:xfrm>
            <a:off x="6094971" y="1490360"/>
            <a:ext cx="4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2C7E7-5874-BF80-2F8B-BC5434CBD0A4}"/>
              </a:ext>
            </a:extLst>
          </p:cNvPr>
          <p:cNvSpPr txBox="1"/>
          <p:nvPr/>
        </p:nvSpPr>
        <p:spPr>
          <a:xfrm>
            <a:off x="4659527" y="2280750"/>
            <a:ext cx="4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9112-E4DE-E835-DA92-6E5E68E739AD}"/>
              </a:ext>
            </a:extLst>
          </p:cNvPr>
          <p:cNvSpPr txBox="1"/>
          <p:nvPr/>
        </p:nvSpPr>
        <p:spPr>
          <a:xfrm>
            <a:off x="5432855" y="1675026"/>
            <a:ext cx="4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3E358-AFFD-F287-D9BA-72D16C463478}"/>
              </a:ext>
            </a:extLst>
          </p:cNvPr>
          <p:cNvSpPr/>
          <p:nvPr/>
        </p:nvSpPr>
        <p:spPr>
          <a:xfrm>
            <a:off x="4805232" y="1964381"/>
            <a:ext cx="1434931" cy="2255420"/>
          </a:xfrm>
          <a:custGeom>
            <a:avLst/>
            <a:gdLst>
              <a:gd name="connsiteX0" fmla="*/ 0 w 1496714"/>
              <a:gd name="connsiteY0" fmla="*/ 0 h 2267776"/>
              <a:gd name="connsiteX1" fmla="*/ 1496714 w 1496714"/>
              <a:gd name="connsiteY1" fmla="*/ 0 h 2267776"/>
              <a:gd name="connsiteX2" fmla="*/ 1496714 w 1496714"/>
              <a:gd name="connsiteY2" fmla="*/ 2267776 h 2267776"/>
              <a:gd name="connsiteX3" fmla="*/ 0 w 1496714"/>
              <a:gd name="connsiteY3" fmla="*/ 2267776 h 2267776"/>
              <a:gd name="connsiteX4" fmla="*/ 0 w 1496714"/>
              <a:gd name="connsiteY4" fmla="*/ 0 h 2267776"/>
              <a:gd name="connsiteX0" fmla="*/ 0 w 1496714"/>
              <a:gd name="connsiteY0" fmla="*/ 0 h 2267776"/>
              <a:gd name="connsiteX1" fmla="*/ 780021 w 1496714"/>
              <a:gd name="connsiteY1" fmla="*/ 556397 h 2267776"/>
              <a:gd name="connsiteX2" fmla="*/ 1496714 w 1496714"/>
              <a:gd name="connsiteY2" fmla="*/ 0 h 2267776"/>
              <a:gd name="connsiteX3" fmla="*/ 1496714 w 1496714"/>
              <a:gd name="connsiteY3" fmla="*/ 2267776 h 2267776"/>
              <a:gd name="connsiteX4" fmla="*/ 0 w 1496714"/>
              <a:gd name="connsiteY4" fmla="*/ 2267776 h 2267776"/>
              <a:gd name="connsiteX5" fmla="*/ 0 w 1496714"/>
              <a:gd name="connsiteY5" fmla="*/ 0 h 2267776"/>
              <a:gd name="connsiteX0" fmla="*/ 0 w 1496714"/>
              <a:gd name="connsiteY0" fmla="*/ 0 h 2267776"/>
              <a:gd name="connsiteX1" fmla="*/ 780021 w 1496714"/>
              <a:gd name="connsiteY1" fmla="*/ 235121 h 2267776"/>
              <a:gd name="connsiteX2" fmla="*/ 1496714 w 1496714"/>
              <a:gd name="connsiteY2" fmla="*/ 0 h 2267776"/>
              <a:gd name="connsiteX3" fmla="*/ 1496714 w 1496714"/>
              <a:gd name="connsiteY3" fmla="*/ 2267776 h 2267776"/>
              <a:gd name="connsiteX4" fmla="*/ 0 w 1496714"/>
              <a:gd name="connsiteY4" fmla="*/ 2267776 h 2267776"/>
              <a:gd name="connsiteX5" fmla="*/ 0 w 1496714"/>
              <a:gd name="connsiteY5" fmla="*/ 0 h 2267776"/>
              <a:gd name="connsiteX0" fmla="*/ 0 w 1509071"/>
              <a:gd name="connsiteY0" fmla="*/ 691978 h 2267776"/>
              <a:gd name="connsiteX1" fmla="*/ 792378 w 1509071"/>
              <a:gd name="connsiteY1" fmla="*/ 235121 h 2267776"/>
              <a:gd name="connsiteX2" fmla="*/ 1509071 w 1509071"/>
              <a:gd name="connsiteY2" fmla="*/ 0 h 2267776"/>
              <a:gd name="connsiteX3" fmla="*/ 1509071 w 1509071"/>
              <a:gd name="connsiteY3" fmla="*/ 2267776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66518 w 1509071"/>
              <a:gd name="connsiteY1" fmla="*/ 358689 h 2267776"/>
              <a:gd name="connsiteX2" fmla="*/ 1509071 w 1509071"/>
              <a:gd name="connsiteY2" fmla="*/ 0 h 2267776"/>
              <a:gd name="connsiteX3" fmla="*/ 1509071 w 1509071"/>
              <a:gd name="connsiteY3" fmla="*/ 2267776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509071 w 1509071"/>
              <a:gd name="connsiteY3" fmla="*/ 2267776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509071 w 1509071"/>
              <a:gd name="connsiteY3" fmla="*/ 1711722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59644 w 1509071"/>
              <a:gd name="connsiteY3" fmla="*/ 1106240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59644 w 1509071"/>
              <a:gd name="connsiteY3" fmla="*/ 1007386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47288 w 1509071"/>
              <a:gd name="connsiteY3" fmla="*/ 562543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34931 w 1509071"/>
              <a:gd name="connsiteY3" fmla="*/ 723181 h 2267776"/>
              <a:gd name="connsiteX4" fmla="*/ 12357 w 1509071"/>
              <a:gd name="connsiteY4" fmla="*/ 2267776 h 2267776"/>
              <a:gd name="connsiteX5" fmla="*/ 0 w 1509071"/>
              <a:gd name="connsiteY5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34931 w 1509071"/>
              <a:gd name="connsiteY3" fmla="*/ 723181 h 2267776"/>
              <a:gd name="connsiteX4" fmla="*/ 792379 w 1509071"/>
              <a:gd name="connsiteY4" fmla="*/ 1680861 h 2267776"/>
              <a:gd name="connsiteX5" fmla="*/ 12357 w 1509071"/>
              <a:gd name="connsiteY5" fmla="*/ 2267776 h 2267776"/>
              <a:gd name="connsiteX6" fmla="*/ 0 w 1509071"/>
              <a:gd name="connsiteY6" fmla="*/ 691978 h 2267776"/>
              <a:gd name="connsiteX0" fmla="*/ 0 w 1509071"/>
              <a:gd name="connsiteY0" fmla="*/ 691978 h 2267776"/>
              <a:gd name="connsiteX1" fmla="*/ 829448 w 1509071"/>
              <a:gd name="connsiteY1" fmla="*/ 210408 h 2267776"/>
              <a:gd name="connsiteX2" fmla="*/ 1509071 w 1509071"/>
              <a:gd name="connsiteY2" fmla="*/ 0 h 2267776"/>
              <a:gd name="connsiteX3" fmla="*/ 1434931 w 1509071"/>
              <a:gd name="connsiteY3" fmla="*/ 723181 h 2267776"/>
              <a:gd name="connsiteX4" fmla="*/ 792379 w 1509071"/>
              <a:gd name="connsiteY4" fmla="*/ 1730288 h 2267776"/>
              <a:gd name="connsiteX5" fmla="*/ 12357 w 1509071"/>
              <a:gd name="connsiteY5" fmla="*/ 2267776 h 2267776"/>
              <a:gd name="connsiteX6" fmla="*/ 0 w 1509071"/>
              <a:gd name="connsiteY6" fmla="*/ 691978 h 2267776"/>
              <a:gd name="connsiteX0" fmla="*/ 0 w 1434931"/>
              <a:gd name="connsiteY0" fmla="*/ 679622 h 2255420"/>
              <a:gd name="connsiteX1" fmla="*/ 829448 w 1434931"/>
              <a:gd name="connsiteY1" fmla="*/ 198052 h 2255420"/>
              <a:gd name="connsiteX2" fmla="*/ 1434931 w 1434931"/>
              <a:gd name="connsiteY2" fmla="*/ 0 h 2255420"/>
              <a:gd name="connsiteX3" fmla="*/ 1434931 w 1434931"/>
              <a:gd name="connsiteY3" fmla="*/ 710825 h 2255420"/>
              <a:gd name="connsiteX4" fmla="*/ 792379 w 1434931"/>
              <a:gd name="connsiteY4" fmla="*/ 1717932 h 2255420"/>
              <a:gd name="connsiteX5" fmla="*/ 12357 w 1434931"/>
              <a:gd name="connsiteY5" fmla="*/ 2255420 h 2255420"/>
              <a:gd name="connsiteX6" fmla="*/ 0 w 1434931"/>
              <a:gd name="connsiteY6" fmla="*/ 679622 h 22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931" h="2255420">
                <a:moveTo>
                  <a:pt x="0" y="679622"/>
                </a:moveTo>
                <a:cubicBezTo>
                  <a:pt x="255888" y="679736"/>
                  <a:pt x="573560" y="197938"/>
                  <a:pt x="829448" y="198052"/>
                </a:cubicBezTo>
                <a:lnTo>
                  <a:pt x="1434931" y="0"/>
                </a:lnTo>
                <a:lnTo>
                  <a:pt x="1434931" y="710825"/>
                </a:lnTo>
                <a:cubicBezTo>
                  <a:pt x="1216628" y="935317"/>
                  <a:pt x="1010682" y="1493440"/>
                  <a:pt x="792379" y="1717932"/>
                </a:cubicBezTo>
                <a:lnTo>
                  <a:pt x="12357" y="2255420"/>
                </a:lnTo>
                <a:lnTo>
                  <a:pt x="0" y="679622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BFDE3-AB50-774A-3E5C-07F5E9E07FF2}"/>
              </a:ext>
            </a:extLst>
          </p:cNvPr>
          <p:cNvCxnSpPr>
            <a:cxnSpLocks/>
          </p:cNvCxnSpPr>
          <p:nvPr/>
        </p:nvCxnSpPr>
        <p:spPr>
          <a:xfrm>
            <a:off x="6240162" y="1952025"/>
            <a:ext cx="0" cy="7903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C98B1-BA0D-41CD-247B-E81344693178}"/>
              </a:ext>
            </a:extLst>
          </p:cNvPr>
          <p:cNvCxnSpPr>
            <a:cxnSpLocks/>
          </p:cNvCxnSpPr>
          <p:nvPr/>
        </p:nvCxnSpPr>
        <p:spPr>
          <a:xfrm>
            <a:off x="4810897" y="2638167"/>
            <a:ext cx="0" cy="15816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260B5-1571-809B-9E12-4CCA073C6FAF}"/>
              </a:ext>
            </a:extLst>
          </p:cNvPr>
          <p:cNvCxnSpPr>
            <a:cxnSpLocks/>
          </p:cNvCxnSpPr>
          <p:nvPr/>
        </p:nvCxnSpPr>
        <p:spPr>
          <a:xfrm>
            <a:off x="5593492" y="2136691"/>
            <a:ext cx="0" cy="15816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84B70-80A7-2C63-C1F3-D549C0F14F56}"/>
              </a:ext>
            </a:extLst>
          </p:cNvPr>
          <p:cNvSpPr/>
          <p:nvPr/>
        </p:nvSpPr>
        <p:spPr>
          <a:xfrm>
            <a:off x="3225114" y="3262184"/>
            <a:ext cx="6413156" cy="1581665"/>
          </a:xfrm>
          <a:prstGeom prst="rect">
            <a:avLst/>
          </a:prstGeom>
          <a:solidFill>
            <a:schemeClr val="accent1">
              <a:lumMod val="20000"/>
              <a:lumOff val="80000"/>
              <a:alpha val="5773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3E6B5F3-709A-0BE6-22DC-CAC0A03FD808}"/>
              </a:ext>
            </a:extLst>
          </p:cNvPr>
          <p:cNvSpPr/>
          <p:nvPr/>
        </p:nvSpPr>
        <p:spPr>
          <a:xfrm>
            <a:off x="4166115" y="1555996"/>
            <a:ext cx="1945332" cy="977552"/>
          </a:xfrm>
          <a:custGeom>
            <a:avLst/>
            <a:gdLst>
              <a:gd name="connsiteX0" fmla="*/ 680249 w 1945332"/>
              <a:gd name="connsiteY0" fmla="*/ 0 h 1297460"/>
              <a:gd name="connsiteX1" fmla="*/ 618465 w 1945332"/>
              <a:gd name="connsiteY1" fmla="*/ 49427 h 1297460"/>
              <a:gd name="connsiteX2" fmla="*/ 544325 w 1945332"/>
              <a:gd name="connsiteY2" fmla="*/ 74141 h 1297460"/>
              <a:gd name="connsiteX3" fmla="*/ 507255 w 1945332"/>
              <a:gd name="connsiteY3" fmla="*/ 98854 h 1297460"/>
              <a:gd name="connsiteX4" fmla="*/ 470184 w 1945332"/>
              <a:gd name="connsiteY4" fmla="*/ 111211 h 1297460"/>
              <a:gd name="connsiteX5" fmla="*/ 396044 w 1945332"/>
              <a:gd name="connsiteY5" fmla="*/ 160638 h 1297460"/>
              <a:gd name="connsiteX6" fmla="*/ 321903 w 1945332"/>
              <a:gd name="connsiteY6" fmla="*/ 197708 h 1297460"/>
              <a:gd name="connsiteX7" fmla="*/ 272476 w 1945332"/>
              <a:gd name="connsiteY7" fmla="*/ 222422 h 1297460"/>
              <a:gd name="connsiteX8" fmla="*/ 198336 w 1945332"/>
              <a:gd name="connsiteY8" fmla="*/ 284205 h 1297460"/>
              <a:gd name="connsiteX9" fmla="*/ 148909 w 1945332"/>
              <a:gd name="connsiteY9" fmla="*/ 321276 h 1297460"/>
              <a:gd name="connsiteX10" fmla="*/ 87125 w 1945332"/>
              <a:gd name="connsiteY10" fmla="*/ 383060 h 1297460"/>
              <a:gd name="connsiteX11" fmla="*/ 37698 w 1945332"/>
              <a:gd name="connsiteY11" fmla="*/ 494270 h 1297460"/>
              <a:gd name="connsiteX12" fmla="*/ 12984 w 1945332"/>
              <a:gd name="connsiteY12" fmla="*/ 568411 h 1297460"/>
              <a:gd name="connsiteX13" fmla="*/ 12984 w 1945332"/>
              <a:gd name="connsiteY13" fmla="*/ 753762 h 1297460"/>
              <a:gd name="connsiteX14" fmla="*/ 50055 w 1945332"/>
              <a:gd name="connsiteY14" fmla="*/ 840260 h 1297460"/>
              <a:gd name="connsiteX15" fmla="*/ 161265 w 1945332"/>
              <a:gd name="connsiteY15" fmla="*/ 902043 h 1297460"/>
              <a:gd name="connsiteX16" fmla="*/ 346617 w 1945332"/>
              <a:gd name="connsiteY16" fmla="*/ 877330 h 1297460"/>
              <a:gd name="connsiteX17" fmla="*/ 420757 w 1945332"/>
              <a:gd name="connsiteY17" fmla="*/ 852616 h 1297460"/>
              <a:gd name="connsiteX18" fmla="*/ 457828 w 1945332"/>
              <a:gd name="connsiteY18" fmla="*/ 840260 h 1297460"/>
              <a:gd name="connsiteX19" fmla="*/ 544325 w 1945332"/>
              <a:gd name="connsiteY19" fmla="*/ 790833 h 1297460"/>
              <a:gd name="connsiteX20" fmla="*/ 581395 w 1945332"/>
              <a:gd name="connsiteY20" fmla="*/ 778476 h 1297460"/>
              <a:gd name="connsiteX21" fmla="*/ 618465 w 1945332"/>
              <a:gd name="connsiteY21" fmla="*/ 753762 h 1297460"/>
              <a:gd name="connsiteX22" fmla="*/ 655536 w 1945332"/>
              <a:gd name="connsiteY22" fmla="*/ 741405 h 1297460"/>
              <a:gd name="connsiteX23" fmla="*/ 692606 w 1945332"/>
              <a:gd name="connsiteY23" fmla="*/ 716692 h 1297460"/>
              <a:gd name="connsiteX24" fmla="*/ 729676 w 1945332"/>
              <a:gd name="connsiteY24" fmla="*/ 704335 h 1297460"/>
              <a:gd name="connsiteX25" fmla="*/ 766747 w 1945332"/>
              <a:gd name="connsiteY25" fmla="*/ 679622 h 1297460"/>
              <a:gd name="connsiteX26" fmla="*/ 877957 w 1945332"/>
              <a:gd name="connsiteY26" fmla="*/ 617838 h 1297460"/>
              <a:gd name="connsiteX27" fmla="*/ 964455 w 1945332"/>
              <a:gd name="connsiteY27" fmla="*/ 543697 h 1297460"/>
              <a:gd name="connsiteX28" fmla="*/ 1001525 w 1945332"/>
              <a:gd name="connsiteY28" fmla="*/ 506627 h 1297460"/>
              <a:gd name="connsiteX29" fmla="*/ 1038595 w 1945332"/>
              <a:gd name="connsiteY29" fmla="*/ 481914 h 1297460"/>
              <a:gd name="connsiteX30" fmla="*/ 1112736 w 1945332"/>
              <a:gd name="connsiteY30" fmla="*/ 420130 h 1297460"/>
              <a:gd name="connsiteX31" fmla="*/ 1162163 w 1945332"/>
              <a:gd name="connsiteY31" fmla="*/ 395416 h 1297460"/>
              <a:gd name="connsiteX32" fmla="*/ 1199233 w 1945332"/>
              <a:gd name="connsiteY32" fmla="*/ 370703 h 1297460"/>
              <a:gd name="connsiteX33" fmla="*/ 1236303 w 1945332"/>
              <a:gd name="connsiteY33" fmla="*/ 358346 h 1297460"/>
              <a:gd name="connsiteX34" fmla="*/ 1310444 w 1945332"/>
              <a:gd name="connsiteY34" fmla="*/ 308919 h 1297460"/>
              <a:gd name="connsiteX35" fmla="*/ 1347514 w 1945332"/>
              <a:gd name="connsiteY35" fmla="*/ 284205 h 1297460"/>
              <a:gd name="connsiteX36" fmla="*/ 1384584 w 1945332"/>
              <a:gd name="connsiteY36" fmla="*/ 271849 h 1297460"/>
              <a:gd name="connsiteX37" fmla="*/ 1421655 w 1945332"/>
              <a:gd name="connsiteY37" fmla="*/ 247135 h 1297460"/>
              <a:gd name="connsiteX38" fmla="*/ 1508152 w 1945332"/>
              <a:gd name="connsiteY38" fmla="*/ 222422 h 1297460"/>
              <a:gd name="connsiteX39" fmla="*/ 1582292 w 1945332"/>
              <a:gd name="connsiteY39" fmla="*/ 197708 h 1297460"/>
              <a:gd name="connsiteX40" fmla="*/ 1767644 w 1945332"/>
              <a:gd name="connsiteY40" fmla="*/ 172995 h 1297460"/>
              <a:gd name="connsiteX41" fmla="*/ 1854141 w 1945332"/>
              <a:gd name="connsiteY41" fmla="*/ 185351 h 1297460"/>
              <a:gd name="connsiteX42" fmla="*/ 1928282 w 1945332"/>
              <a:gd name="connsiteY42" fmla="*/ 247135 h 1297460"/>
              <a:gd name="connsiteX43" fmla="*/ 1928282 w 1945332"/>
              <a:gd name="connsiteY43" fmla="*/ 432487 h 1297460"/>
              <a:gd name="connsiteX44" fmla="*/ 1903568 w 1945332"/>
              <a:gd name="connsiteY44" fmla="*/ 518984 h 1297460"/>
              <a:gd name="connsiteX45" fmla="*/ 1878855 w 1945332"/>
              <a:gd name="connsiteY45" fmla="*/ 556054 h 1297460"/>
              <a:gd name="connsiteX46" fmla="*/ 1854141 w 1945332"/>
              <a:gd name="connsiteY46" fmla="*/ 630195 h 1297460"/>
              <a:gd name="connsiteX47" fmla="*/ 1767644 w 1945332"/>
              <a:gd name="connsiteY47" fmla="*/ 766119 h 1297460"/>
              <a:gd name="connsiteX48" fmla="*/ 1742930 w 1945332"/>
              <a:gd name="connsiteY48" fmla="*/ 840260 h 1297460"/>
              <a:gd name="connsiteX49" fmla="*/ 1718217 w 1945332"/>
              <a:gd name="connsiteY49" fmla="*/ 926757 h 1297460"/>
              <a:gd name="connsiteX50" fmla="*/ 1705860 w 1945332"/>
              <a:gd name="connsiteY50" fmla="*/ 1013254 h 1297460"/>
              <a:gd name="connsiteX51" fmla="*/ 1718217 w 1945332"/>
              <a:gd name="connsiteY51" fmla="*/ 1173892 h 1297460"/>
              <a:gd name="connsiteX52" fmla="*/ 1730574 w 1945332"/>
              <a:gd name="connsiteY52" fmla="*/ 1297460 h 129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45332" h="1297460">
                <a:moveTo>
                  <a:pt x="680249" y="0"/>
                </a:moveTo>
                <a:cubicBezTo>
                  <a:pt x="659654" y="16476"/>
                  <a:pt x="641619" y="36798"/>
                  <a:pt x="618465" y="49427"/>
                </a:cubicBezTo>
                <a:cubicBezTo>
                  <a:pt x="595596" y="61901"/>
                  <a:pt x="566000" y="59691"/>
                  <a:pt x="544325" y="74141"/>
                </a:cubicBezTo>
                <a:cubicBezTo>
                  <a:pt x="531968" y="82379"/>
                  <a:pt x="520538" y="92213"/>
                  <a:pt x="507255" y="98854"/>
                </a:cubicBezTo>
                <a:cubicBezTo>
                  <a:pt x="495605" y="104679"/>
                  <a:pt x="481570" y="104885"/>
                  <a:pt x="470184" y="111211"/>
                </a:cubicBezTo>
                <a:cubicBezTo>
                  <a:pt x="444220" y="125635"/>
                  <a:pt x="424222" y="151245"/>
                  <a:pt x="396044" y="160638"/>
                </a:cubicBezTo>
                <a:cubicBezTo>
                  <a:pt x="328081" y="183293"/>
                  <a:pt x="388972" y="159383"/>
                  <a:pt x="321903" y="197708"/>
                </a:cubicBezTo>
                <a:cubicBezTo>
                  <a:pt x="305910" y="206847"/>
                  <a:pt x="288469" y="213283"/>
                  <a:pt x="272476" y="222422"/>
                </a:cubicBezTo>
                <a:cubicBezTo>
                  <a:pt x="217855" y="253634"/>
                  <a:pt x="249450" y="240392"/>
                  <a:pt x="198336" y="284205"/>
                </a:cubicBezTo>
                <a:cubicBezTo>
                  <a:pt x="182699" y="297608"/>
                  <a:pt x="163472" y="306713"/>
                  <a:pt x="148909" y="321276"/>
                </a:cubicBezTo>
                <a:cubicBezTo>
                  <a:pt x="66530" y="403655"/>
                  <a:pt x="185978" y="317156"/>
                  <a:pt x="87125" y="383060"/>
                </a:cubicBezTo>
                <a:cubicBezTo>
                  <a:pt x="47960" y="441805"/>
                  <a:pt x="67108" y="406040"/>
                  <a:pt x="37698" y="494270"/>
                </a:cubicBezTo>
                <a:lnTo>
                  <a:pt x="12984" y="568411"/>
                </a:lnTo>
                <a:cubicBezTo>
                  <a:pt x="-3472" y="667150"/>
                  <a:pt x="-5164" y="635801"/>
                  <a:pt x="12984" y="753762"/>
                </a:cubicBezTo>
                <a:cubicBezTo>
                  <a:pt x="17513" y="783200"/>
                  <a:pt x="25916" y="819138"/>
                  <a:pt x="50055" y="840260"/>
                </a:cubicBezTo>
                <a:cubicBezTo>
                  <a:pt x="102350" y="886018"/>
                  <a:pt x="110349" y="885072"/>
                  <a:pt x="161265" y="902043"/>
                </a:cubicBezTo>
                <a:cubicBezTo>
                  <a:pt x="254167" y="893598"/>
                  <a:pt x="275427" y="898688"/>
                  <a:pt x="346617" y="877330"/>
                </a:cubicBezTo>
                <a:cubicBezTo>
                  <a:pt x="371569" y="869844"/>
                  <a:pt x="396044" y="860854"/>
                  <a:pt x="420757" y="852616"/>
                </a:cubicBezTo>
                <a:lnTo>
                  <a:pt x="457828" y="840260"/>
                </a:lnTo>
                <a:cubicBezTo>
                  <a:pt x="495060" y="815438"/>
                  <a:pt x="500424" y="809648"/>
                  <a:pt x="544325" y="790833"/>
                </a:cubicBezTo>
                <a:cubicBezTo>
                  <a:pt x="556297" y="785702"/>
                  <a:pt x="569745" y="784301"/>
                  <a:pt x="581395" y="778476"/>
                </a:cubicBezTo>
                <a:cubicBezTo>
                  <a:pt x="594678" y="771834"/>
                  <a:pt x="605182" y="760404"/>
                  <a:pt x="618465" y="753762"/>
                </a:cubicBezTo>
                <a:cubicBezTo>
                  <a:pt x="630115" y="747937"/>
                  <a:pt x="643886" y="747230"/>
                  <a:pt x="655536" y="741405"/>
                </a:cubicBezTo>
                <a:cubicBezTo>
                  <a:pt x="668819" y="734764"/>
                  <a:pt x="679323" y="723333"/>
                  <a:pt x="692606" y="716692"/>
                </a:cubicBezTo>
                <a:cubicBezTo>
                  <a:pt x="704256" y="710867"/>
                  <a:pt x="718026" y="710160"/>
                  <a:pt x="729676" y="704335"/>
                </a:cubicBezTo>
                <a:cubicBezTo>
                  <a:pt x="742959" y="697693"/>
                  <a:pt x="753464" y="686264"/>
                  <a:pt x="766747" y="679622"/>
                </a:cubicBezTo>
                <a:cubicBezTo>
                  <a:pt x="828900" y="648546"/>
                  <a:pt x="800035" y="695758"/>
                  <a:pt x="877957" y="617838"/>
                </a:cubicBezTo>
                <a:cubicBezTo>
                  <a:pt x="969950" y="525847"/>
                  <a:pt x="853484" y="638816"/>
                  <a:pt x="964455" y="543697"/>
                </a:cubicBezTo>
                <a:cubicBezTo>
                  <a:pt x="977723" y="532324"/>
                  <a:pt x="988100" y="517814"/>
                  <a:pt x="1001525" y="506627"/>
                </a:cubicBezTo>
                <a:cubicBezTo>
                  <a:pt x="1012934" y="497120"/>
                  <a:pt x="1027186" y="491421"/>
                  <a:pt x="1038595" y="481914"/>
                </a:cubicBezTo>
                <a:cubicBezTo>
                  <a:pt x="1094363" y="435440"/>
                  <a:pt x="1054159" y="453602"/>
                  <a:pt x="1112736" y="420130"/>
                </a:cubicBezTo>
                <a:cubicBezTo>
                  <a:pt x="1128729" y="410991"/>
                  <a:pt x="1146170" y="404555"/>
                  <a:pt x="1162163" y="395416"/>
                </a:cubicBezTo>
                <a:cubicBezTo>
                  <a:pt x="1175057" y="388048"/>
                  <a:pt x="1185950" y="377344"/>
                  <a:pt x="1199233" y="370703"/>
                </a:cubicBezTo>
                <a:cubicBezTo>
                  <a:pt x="1210883" y="364878"/>
                  <a:pt x="1224917" y="364672"/>
                  <a:pt x="1236303" y="358346"/>
                </a:cubicBezTo>
                <a:cubicBezTo>
                  <a:pt x="1262267" y="343921"/>
                  <a:pt x="1285730" y="325395"/>
                  <a:pt x="1310444" y="308919"/>
                </a:cubicBezTo>
                <a:cubicBezTo>
                  <a:pt x="1322801" y="300681"/>
                  <a:pt x="1333425" y="288901"/>
                  <a:pt x="1347514" y="284205"/>
                </a:cubicBezTo>
                <a:lnTo>
                  <a:pt x="1384584" y="271849"/>
                </a:lnTo>
                <a:cubicBezTo>
                  <a:pt x="1396941" y="263611"/>
                  <a:pt x="1408372" y="253777"/>
                  <a:pt x="1421655" y="247135"/>
                </a:cubicBezTo>
                <a:cubicBezTo>
                  <a:pt x="1442424" y="236750"/>
                  <a:pt x="1488349" y="228363"/>
                  <a:pt x="1508152" y="222422"/>
                </a:cubicBezTo>
                <a:cubicBezTo>
                  <a:pt x="1533104" y="214937"/>
                  <a:pt x="1556443" y="200939"/>
                  <a:pt x="1582292" y="197708"/>
                </a:cubicBezTo>
                <a:cubicBezTo>
                  <a:pt x="1710047" y="181738"/>
                  <a:pt x="1648273" y="190047"/>
                  <a:pt x="1767644" y="172995"/>
                </a:cubicBezTo>
                <a:cubicBezTo>
                  <a:pt x="1796476" y="177114"/>
                  <a:pt x="1826244" y="176982"/>
                  <a:pt x="1854141" y="185351"/>
                </a:cubicBezTo>
                <a:cubicBezTo>
                  <a:pt x="1878715" y="192723"/>
                  <a:pt x="1912523" y="231377"/>
                  <a:pt x="1928282" y="247135"/>
                </a:cubicBezTo>
                <a:cubicBezTo>
                  <a:pt x="1955038" y="327408"/>
                  <a:pt x="1946607" y="285887"/>
                  <a:pt x="1928282" y="432487"/>
                </a:cubicBezTo>
                <a:cubicBezTo>
                  <a:pt x="1926962" y="443045"/>
                  <a:pt x="1910407" y="505305"/>
                  <a:pt x="1903568" y="518984"/>
                </a:cubicBezTo>
                <a:cubicBezTo>
                  <a:pt x="1896927" y="532267"/>
                  <a:pt x="1884886" y="542483"/>
                  <a:pt x="1878855" y="556054"/>
                </a:cubicBezTo>
                <a:cubicBezTo>
                  <a:pt x="1868275" y="579859"/>
                  <a:pt x="1868591" y="608520"/>
                  <a:pt x="1854141" y="630195"/>
                </a:cubicBezTo>
                <a:cubicBezTo>
                  <a:pt x="1832720" y="662326"/>
                  <a:pt x="1772287" y="752191"/>
                  <a:pt x="1767644" y="766119"/>
                </a:cubicBezTo>
                <a:lnTo>
                  <a:pt x="1742930" y="840260"/>
                </a:lnTo>
                <a:cubicBezTo>
                  <a:pt x="1732345" y="872015"/>
                  <a:pt x="1724422" y="892631"/>
                  <a:pt x="1718217" y="926757"/>
                </a:cubicBezTo>
                <a:cubicBezTo>
                  <a:pt x="1713007" y="955412"/>
                  <a:pt x="1709979" y="984422"/>
                  <a:pt x="1705860" y="1013254"/>
                </a:cubicBezTo>
                <a:cubicBezTo>
                  <a:pt x="1709979" y="1066800"/>
                  <a:pt x="1712873" y="1120454"/>
                  <a:pt x="1718217" y="1173892"/>
                </a:cubicBezTo>
                <a:cubicBezTo>
                  <a:pt x="1732322" y="1314935"/>
                  <a:pt x="1730574" y="1213312"/>
                  <a:pt x="1730574" y="1297460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26166-F402-32CC-804C-CE855C5FB9A4}"/>
              </a:ext>
            </a:extLst>
          </p:cNvPr>
          <p:cNvSpPr txBox="1"/>
          <p:nvPr/>
        </p:nvSpPr>
        <p:spPr>
          <a:xfrm>
            <a:off x="1334529" y="1373217"/>
            <a:ext cx="162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Middle column</a:t>
            </a:r>
          </a:p>
          <a:p>
            <a:r>
              <a:rPr lang="en-US" dirty="0"/>
              <a:t>Surface characteristics &amp; CTD cast location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659BC-C612-DC2D-58E4-EA8AC4FF37AF}"/>
              </a:ext>
            </a:extLst>
          </p:cNvPr>
          <p:cNvSpPr txBox="1"/>
          <p:nvPr/>
        </p:nvSpPr>
        <p:spPr>
          <a:xfrm>
            <a:off x="1311361" y="3085752"/>
            <a:ext cx="16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column</a:t>
            </a:r>
          </a:p>
          <a:p>
            <a:r>
              <a:rPr lang="en-US" dirty="0"/>
              <a:t>Vertical CTD profiles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2F5AEF-F596-4237-1A01-21106231BAF5}"/>
              </a:ext>
            </a:extLst>
          </p:cNvPr>
          <p:cNvCxnSpPr>
            <a:cxnSpLocks/>
          </p:cNvCxnSpPr>
          <p:nvPr/>
        </p:nvCxnSpPr>
        <p:spPr>
          <a:xfrm flipV="1">
            <a:off x="2714195" y="3085752"/>
            <a:ext cx="1945332" cy="477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BA4D4F-F106-651A-BEE7-296D547B574D}"/>
              </a:ext>
            </a:extLst>
          </p:cNvPr>
          <p:cNvCxnSpPr>
            <a:cxnSpLocks/>
          </p:cNvCxnSpPr>
          <p:nvPr/>
        </p:nvCxnSpPr>
        <p:spPr>
          <a:xfrm flipV="1">
            <a:off x="2995484" y="2027188"/>
            <a:ext cx="1101338" cy="95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E5566E5-B3AF-837E-42A4-09881D601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0" t="17582" r="19767" b="26726"/>
          <a:stretch/>
        </p:blipFill>
        <p:spPr>
          <a:xfrm>
            <a:off x="8343535" y="13433"/>
            <a:ext cx="2324465" cy="1040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209D0-3F3E-8941-088A-AB5D2BE1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57" y="-2059"/>
            <a:ext cx="9800086" cy="68600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3DCF0C2-EE64-F8FE-11AC-FEDEE1E3E5FB}"/>
              </a:ext>
            </a:extLst>
          </p:cNvPr>
          <p:cNvGrpSpPr/>
          <p:nvPr/>
        </p:nvGrpSpPr>
        <p:grpSpPr>
          <a:xfrm>
            <a:off x="7921366" y="2060"/>
            <a:ext cx="2753259" cy="1059422"/>
            <a:chOff x="8020220" y="1"/>
            <a:chExt cx="2753259" cy="1059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35ED7-9549-A399-30D1-631882708CC1}"/>
                </a:ext>
              </a:extLst>
            </p:cNvPr>
            <p:cNvSpPr txBox="1"/>
            <p:nvPr/>
          </p:nvSpPr>
          <p:spPr>
            <a:xfrm rot="16200000">
              <a:off x="7812560" y="371930"/>
              <a:ext cx="784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Guide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B9AB6-EBC6-06FD-0C05-427465C0E8F1}"/>
                </a:ext>
              </a:extLst>
            </p:cNvPr>
            <p:cNvSpPr/>
            <p:nvPr/>
          </p:nvSpPr>
          <p:spPr>
            <a:xfrm>
              <a:off x="8020220" y="1"/>
              <a:ext cx="2753259" cy="105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B05683-1140-128D-461A-F80568DF8437}"/>
              </a:ext>
            </a:extLst>
          </p:cNvPr>
          <p:cNvSpPr txBox="1"/>
          <p:nvPr/>
        </p:nvSpPr>
        <p:spPr>
          <a:xfrm>
            <a:off x="5934557" y="3263124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7B7BB-A3FC-0054-E34D-941439124FA6}"/>
              </a:ext>
            </a:extLst>
          </p:cNvPr>
          <p:cNvSpPr txBox="1"/>
          <p:nvPr/>
        </p:nvSpPr>
        <p:spPr>
          <a:xfrm>
            <a:off x="6357731" y="2297931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1FE59-194B-32F8-6985-E4BE488E3306}"/>
              </a:ext>
            </a:extLst>
          </p:cNvPr>
          <p:cNvSpPr txBox="1"/>
          <p:nvPr/>
        </p:nvSpPr>
        <p:spPr>
          <a:xfrm>
            <a:off x="6168888" y="451139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0BABF-CE8D-D2D3-C068-A02EF091710F}"/>
              </a:ext>
            </a:extLst>
          </p:cNvPr>
          <p:cNvSpPr txBox="1"/>
          <p:nvPr/>
        </p:nvSpPr>
        <p:spPr>
          <a:xfrm>
            <a:off x="6096000" y="1147936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8866B-2983-1534-2B21-C5D5010CCCD2}"/>
              </a:ext>
            </a:extLst>
          </p:cNvPr>
          <p:cNvSpPr txBox="1"/>
          <p:nvPr/>
        </p:nvSpPr>
        <p:spPr>
          <a:xfrm>
            <a:off x="10048461" y="1017178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54196-D1EC-BAD2-EA42-8E70D99986DE}"/>
              </a:ext>
            </a:extLst>
          </p:cNvPr>
          <p:cNvSpPr txBox="1"/>
          <p:nvPr/>
        </p:nvSpPr>
        <p:spPr>
          <a:xfrm>
            <a:off x="10050117" y="438058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ABA39-2D2E-09F4-3F79-D4299B89C719}"/>
              </a:ext>
            </a:extLst>
          </p:cNvPr>
          <p:cNvSpPr txBox="1"/>
          <p:nvPr/>
        </p:nvSpPr>
        <p:spPr>
          <a:xfrm>
            <a:off x="10048461" y="3269453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5892B-D87A-389E-1759-83E437A97C43}"/>
              </a:ext>
            </a:extLst>
          </p:cNvPr>
          <p:cNvSpPr txBox="1"/>
          <p:nvPr/>
        </p:nvSpPr>
        <p:spPr>
          <a:xfrm>
            <a:off x="10053482" y="212831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DF4D1-6D41-B6C3-123B-9A19A214CD43}"/>
              </a:ext>
            </a:extLst>
          </p:cNvPr>
          <p:cNvSpPr txBox="1"/>
          <p:nvPr/>
        </p:nvSpPr>
        <p:spPr>
          <a:xfrm>
            <a:off x="8975767" y="1017178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55594-9C5D-013C-1D54-5B51BC3F24E7}"/>
              </a:ext>
            </a:extLst>
          </p:cNvPr>
          <p:cNvSpPr txBox="1"/>
          <p:nvPr/>
        </p:nvSpPr>
        <p:spPr>
          <a:xfrm>
            <a:off x="8786924" y="1017131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83E76-06D5-01AD-C621-EF2E6ABCFD30}"/>
              </a:ext>
            </a:extLst>
          </p:cNvPr>
          <p:cNvSpPr txBox="1"/>
          <p:nvPr/>
        </p:nvSpPr>
        <p:spPr>
          <a:xfrm>
            <a:off x="8106033" y="1017178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31934D-B2E0-6814-601E-E244955770B8}"/>
              </a:ext>
            </a:extLst>
          </p:cNvPr>
          <p:cNvSpPr txBox="1"/>
          <p:nvPr/>
        </p:nvSpPr>
        <p:spPr>
          <a:xfrm>
            <a:off x="9207098" y="212831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A9488-5978-C6C7-4374-3124F76A2EBE}"/>
              </a:ext>
            </a:extLst>
          </p:cNvPr>
          <p:cNvSpPr txBox="1"/>
          <p:nvPr/>
        </p:nvSpPr>
        <p:spPr>
          <a:xfrm>
            <a:off x="8936010" y="3269453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7D70A-57FB-30EA-554A-E8821F99FD46}"/>
              </a:ext>
            </a:extLst>
          </p:cNvPr>
          <p:cNvSpPr txBox="1"/>
          <p:nvPr/>
        </p:nvSpPr>
        <p:spPr>
          <a:xfrm>
            <a:off x="5715139" y="1278741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77A08-DCEF-BD68-74DA-CA7640C05005}"/>
              </a:ext>
            </a:extLst>
          </p:cNvPr>
          <p:cNvSpPr txBox="1"/>
          <p:nvPr/>
        </p:nvSpPr>
        <p:spPr>
          <a:xfrm>
            <a:off x="6095999" y="216478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93966-C4FE-8387-EE66-FDED7E762AEF}"/>
              </a:ext>
            </a:extLst>
          </p:cNvPr>
          <p:cNvSpPr txBox="1"/>
          <p:nvPr/>
        </p:nvSpPr>
        <p:spPr>
          <a:xfrm>
            <a:off x="5576751" y="3408092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F2A1E-538F-5F17-666F-BFE868D73FFC}"/>
              </a:ext>
            </a:extLst>
          </p:cNvPr>
          <p:cNvSpPr txBox="1"/>
          <p:nvPr/>
        </p:nvSpPr>
        <p:spPr>
          <a:xfrm>
            <a:off x="9757645" y="438058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81C14-0CB6-C695-64CD-C2364404132E}"/>
              </a:ext>
            </a:extLst>
          </p:cNvPr>
          <p:cNvSpPr txBox="1"/>
          <p:nvPr/>
        </p:nvSpPr>
        <p:spPr>
          <a:xfrm>
            <a:off x="5980045" y="442487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7D1CC1-32A7-9583-F7FB-AA87B009F5CF}"/>
              </a:ext>
            </a:extLst>
          </p:cNvPr>
          <p:cNvSpPr txBox="1"/>
          <p:nvPr/>
        </p:nvSpPr>
        <p:spPr>
          <a:xfrm>
            <a:off x="5620717" y="4425727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BCF6DB-332F-7E0D-F3C1-3E6FB79BFE54}"/>
              </a:ext>
            </a:extLst>
          </p:cNvPr>
          <p:cNvSpPr txBox="1"/>
          <p:nvPr/>
        </p:nvSpPr>
        <p:spPr>
          <a:xfrm>
            <a:off x="5948872" y="3538897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4594CD-7240-2B76-16D2-69678CE810EB}"/>
              </a:ext>
            </a:extLst>
          </p:cNvPr>
          <p:cNvSpPr txBox="1"/>
          <p:nvPr/>
        </p:nvSpPr>
        <p:spPr>
          <a:xfrm>
            <a:off x="5948721" y="217152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61A69-4B31-2105-66A9-14D915B457C8}"/>
              </a:ext>
            </a:extLst>
          </p:cNvPr>
          <p:cNvSpPr txBox="1"/>
          <p:nvPr/>
        </p:nvSpPr>
        <p:spPr>
          <a:xfrm>
            <a:off x="5413155" y="1113192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804C6-1473-2B73-5609-4606F8D27FCE}"/>
              </a:ext>
            </a:extLst>
          </p:cNvPr>
          <p:cNvSpPr txBox="1"/>
          <p:nvPr/>
        </p:nvSpPr>
        <p:spPr>
          <a:xfrm>
            <a:off x="9031162" y="212831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4F8C5-334F-2D03-86AA-78F02C02A9A4}"/>
              </a:ext>
            </a:extLst>
          </p:cNvPr>
          <p:cNvSpPr txBox="1"/>
          <p:nvPr/>
        </p:nvSpPr>
        <p:spPr>
          <a:xfrm>
            <a:off x="8640225" y="3269453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52D2B-FEE3-9288-77CA-26D46F105DCD}"/>
              </a:ext>
            </a:extLst>
          </p:cNvPr>
          <p:cNvSpPr txBox="1"/>
          <p:nvPr/>
        </p:nvSpPr>
        <p:spPr>
          <a:xfrm>
            <a:off x="9452845" y="438058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7C958-766F-3C72-2171-5448B665B6E5}"/>
              </a:ext>
            </a:extLst>
          </p:cNvPr>
          <p:cNvSpPr txBox="1"/>
          <p:nvPr/>
        </p:nvSpPr>
        <p:spPr>
          <a:xfrm>
            <a:off x="5203448" y="1497307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491CA-A15A-5D63-26C4-79A3AC1E1A1F}"/>
              </a:ext>
            </a:extLst>
          </p:cNvPr>
          <p:cNvSpPr txBox="1"/>
          <p:nvPr/>
        </p:nvSpPr>
        <p:spPr>
          <a:xfrm>
            <a:off x="5392291" y="476197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0805E-43A4-E104-31BE-EFF58D3A7361}"/>
              </a:ext>
            </a:extLst>
          </p:cNvPr>
          <p:cNvSpPr txBox="1"/>
          <p:nvPr/>
        </p:nvSpPr>
        <p:spPr>
          <a:xfrm>
            <a:off x="5903982" y="3747934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55D48-8CC2-A771-799E-E2DC094C3519}"/>
              </a:ext>
            </a:extLst>
          </p:cNvPr>
          <p:cNvSpPr txBox="1"/>
          <p:nvPr/>
        </p:nvSpPr>
        <p:spPr>
          <a:xfrm>
            <a:off x="5782168" y="2446026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9DE3C-47F4-FB61-A6EB-20615EAD8ECB}"/>
              </a:ext>
            </a:extLst>
          </p:cNvPr>
          <p:cNvSpPr txBox="1"/>
          <p:nvPr/>
        </p:nvSpPr>
        <p:spPr>
          <a:xfrm>
            <a:off x="8106033" y="2128310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56809-6117-90D7-3E47-8B66A337D9B2}"/>
              </a:ext>
            </a:extLst>
          </p:cNvPr>
          <p:cNvSpPr txBox="1"/>
          <p:nvPr/>
        </p:nvSpPr>
        <p:spPr>
          <a:xfrm>
            <a:off x="8447276" y="3277287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6CBB8-F5B3-1A02-B842-17DE92BF69B6}"/>
              </a:ext>
            </a:extLst>
          </p:cNvPr>
          <p:cNvSpPr txBox="1"/>
          <p:nvPr/>
        </p:nvSpPr>
        <p:spPr>
          <a:xfrm>
            <a:off x="8869376" y="438058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8C2792-F7F2-7765-799C-258C3CFBA3A3}"/>
              </a:ext>
            </a:extLst>
          </p:cNvPr>
          <p:cNvSpPr txBox="1"/>
          <p:nvPr/>
        </p:nvSpPr>
        <p:spPr>
          <a:xfrm>
            <a:off x="5821915" y="3312642"/>
            <a:ext cx="414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200C29-91D7-3162-AF36-EEC33DF96A6A}"/>
              </a:ext>
            </a:extLst>
          </p:cNvPr>
          <p:cNvSpPr txBox="1"/>
          <p:nvPr/>
        </p:nvSpPr>
        <p:spPr>
          <a:xfrm>
            <a:off x="8110541" y="3277287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9E60B-D04B-CE0D-AFBB-3B7D50BAFDE0}"/>
              </a:ext>
            </a:extLst>
          </p:cNvPr>
          <p:cNvSpPr txBox="1"/>
          <p:nvPr/>
        </p:nvSpPr>
        <p:spPr>
          <a:xfrm>
            <a:off x="5438508" y="5137116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C3408-341B-EE44-BCBE-836E08CD36AB}"/>
              </a:ext>
            </a:extLst>
          </p:cNvPr>
          <p:cNvSpPr txBox="1"/>
          <p:nvPr/>
        </p:nvSpPr>
        <p:spPr>
          <a:xfrm>
            <a:off x="5526295" y="3788976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01DBC5-A91B-BDF0-8A7F-D30C3F57613E}"/>
              </a:ext>
            </a:extLst>
          </p:cNvPr>
          <p:cNvSpPr txBox="1"/>
          <p:nvPr/>
        </p:nvSpPr>
        <p:spPr>
          <a:xfrm>
            <a:off x="8110541" y="4380585"/>
            <a:ext cx="188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B919F5-B920-1CC0-22AE-44EE87FFE2E8}"/>
              </a:ext>
            </a:extLst>
          </p:cNvPr>
          <p:cNvCxnSpPr>
            <a:cxnSpLocks/>
          </p:cNvCxnSpPr>
          <p:nvPr/>
        </p:nvCxnSpPr>
        <p:spPr>
          <a:xfrm flipH="1">
            <a:off x="6219463" y="2357739"/>
            <a:ext cx="1778" cy="11493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3DF020-8A33-9E56-A80B-62240D9F36E3}"/>
              </a:ext>
            </a:extLst>
          </p:cNvPr>
          <p:cNvCxnSpPr>
            <a:cxnSpLocks/>
          </p:cNvCxnSpPr>
          <p:nvPr/>
        </p:nvCxnSpPr>
        <p:spPr>
          <a:xfrm>
            <a:off x="6082973" y="2367810"/>
            <a:ext cx="67356" cy="985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F54423-1BD9-4810-03C9-A63DE624A855}"/>
              </a:ext>
            </a:extLst>
          </p:cNvPr>
          <p:cNvCxnSpPr>
            <a:cxnSpLocks/>
          </p:cNvCxnSpPr>
          <p:nvPr/>
        </p:nvCxnSpPr>
        <p:spPr>
          <a:xfrm flipV="1">
            <a:off x="5971011" y="2523744"/>
            <a:ext cx="72131" cy="357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3C48FF-FC74-184A-341A-8F3D3ADC842D}"/>
              </a:ext>
            </a:extLst>
          </p:cNvPr>
          <p:cNvCxnSpPr>
            <a:cxnSpLocks/>
          </p:cNvCxnSpPr>
          <p:nvPr/>
        </p:nvCxnSpPr>
        <p:spPr>
          <a:xfrm flipH="1">
            <a:off x="5847859" y="3675679"/>
            <a:ext cx="173447" cy="744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D186A-05E8-6DC4-FF2B-8DD27A0D20F0}"/>
              </a:ext>
            </a:extLst>
          </p:cNvPr>
          <p:cNvCxnSpPr>
            <a:cxnSpLocks/>
          </p:cNvCxnSpPr>
          <p:nvPr/>
        </p:nvCxnSpPr>
        <p:spPr>
          <a:xfrm>
            <a:off x="5842095" y="3783640"/>
            <a:ext cx="140304" cy="9509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BE069-FF40-E25A-F59A-85FFD9A74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3" t="17581" r="19979" b="27858"/>
          <a:stretch/>
        </p:blipFill>
        <p:spPr>
          <a:xfrm>
            <a:off x="8314959" y="17650"/>
            <a:ext cx="2324466" cy="10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Killeen</dc:creator>
  <cp:lastModifiedBy>Helen Killeen</cp:lastModifiedBy>
  <cp:revision>6</cp:revision>
  <dcterms:created xsi:type="dcterms:W3CDTF">2023-08-24T04:37:58Z</dcterms:created>
  <dcterms:modified xsi:type="dcterms:W3CDTF">2023-08-24T06:19:33Z</dcterms:modified>
</cp:coreProperties>
</file>