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4"/>
  </p:notesMasterIdLst>
  <p:sldIdLst>
    <p:sldId id="305" r:id="rId2"/>
    <p:sldId id="30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5C1F6-E4A7-4906-A47B-5B9A2CDB5688}">
  <a:tblStyle styleId="{C2C5C1F6-E4A7-4906-A47B-5B9A2CDB568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00552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78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1">
  <p:cSld name="CUSTOM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459300" y="2924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766025" y="930150"/>
            <a:ext cx="8264100" cy="4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86400" y="0"/>
            <a:ext cx="8457600" cy="85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문송합니까?</a:t>
            </a:r>
            <a:endParaRPr sz="2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76200" y="172875"/>
            <a:ext cx="689827" cy="387000"/>
            <a:chOff x="76200" y="172875"/>
            <a:chExt cx="689827" cy="3870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합니다.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76200" y="721675"/>
            <a:ext cx="689827" cy="387000"/>
            <a:chOff x="76200" y="172875"/>
            <a:chExt cx="689827" cy="387000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/>
          <p:nvPr/>
        </p:nvSpPr>
        <p:spPr>
          <a:xfrm>
            <a:off x="76200" y="12704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7650" y="18192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99527" y="1305050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99527" y="1875475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2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686400" y="0"/>
            <a:ext cx="8457600" cy="55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문송합니까?</a:t>
            </a: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" name="Google Shape;26;p5"/>
          <p:cNvGrpSpPr/>
          <p:nvPr/>
        </p:nvGrpSpPr>
        <p:grpSpPr>
          <a:xfrm>
            <a:off x="76200" y="172875"/>
            <a:ext cx="689827" cy="387000"/>
            <a:chOff x="76200" y="172875"/>
            <a:chExt cx="689827" cy="387000"/>
          </a:xfrm>
        </p:grpSpPr>
        <p:sp>
          <p:nvSpPr>
            <p:cNvPr id="27" name="Google Shape;27;p5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합니다.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5"/>
          <p:cNvGrpSpPr/>
          <p:nvPr/>
        </p:nvGrpSpPr>
        <p:grpSpPr>
          <a:xfrm>
            <a:off x="76200" y="721675"/>
            <a:ext cx="689827" cy="387000"/>
            <a:chOff x="76200" y="172875"/>
            <a:chExt cx="689827" cy="387000"/>
          </a:xfrm>
        </p:grpSpPr>
        <p:sp>
          <p:nvSpPr>
            <p:cNvPr id="30" name="Google Shape;30;p5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"/>
          <p:cNvSpPr txBox="1"/>
          <p:nvPr/>
        </p:nvSpPr>
        <p:spPr>
          <a:xfrm>
            <a:off x="76200" y="12704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67650" y="18192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599527" y="1305050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599527" y="1875475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783150" y="4468850"/>
            <a:ext cx="8264100" cy="531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3">
  <p:cSld name="CUSTOM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686400" y="0"/>
            <a:ext cx="8457600" cy="55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문송합니까?</a:t>
            </a: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Google Shape;40;p6"/>
          <p:cNvGrpSpPr/>
          <p:nvPr/>
        </p:nvGrpSpPr>
        <p:grpSpPr>
          <a:xfrm>
            <a:off x="76200" y="172875"/>
            <a:ext cx="689827" cy="387000"/>
            <a:chOff x="76200" y="172875"/>
            <a:chExt cx="689827" cy="387000"/>
          </a:xfrm>
        </p:grpSpPr>
        <p:sp>
          <p:nvSpPr>
            <p:cNvPr id="41" name="Google Shape;41;p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합니다.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6"/>
          <p:cNvGrpSpPr/>
          <p:nvPr/>
        </p:nvGrpSpPr>
        <p:grpSpPr>
          <a:xfrm>
            <a:off x="76200" y="721675"/>
            <a:ext cx="689827" cy="387000"/>
            <a:chOff x="76200" y="172875"/>
            <a:chExt cx="689827" cy="387000"/>
          </a:xfrm>
        </p:grpSpPr>
        <p:sp>
          <p:nvSpPr>
            <p:cNvPr id="44" name="Google Shape;44;p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/>
          <p:nvPr/>
        </p:nvSpPr>
        <p:spPr>
          <a:xfrm>
            <a:off x="76200" y="12704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67650" y="18192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599527" y="1305050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599527" y="1875475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jkim-hufs/huf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32941" t="50346" r="7227" b="13501"/>
          <a:stretch/>
        </p:blipFill>
        <p:spPr>
          <a:xfrm>
            <a:off x="1690488" y="789019"/>
            <a:ext cx="6498111" cy="2208628"/>
          </a:xfrm>
          <a:prstGeom prst="rect">
            <a:avLst/>
          </a:prstGeom>
        </p:spPr>
      </p:pic>
      <p:sp>
        <p:nvSpPr>
          <p:cNvPr id="819" name="Google Shape;819;p66"/>
          <p:cNvSpPr/>
          <p:nvPr/>
        </p:nvSpPr>
        <p:spPr>
          <a:xfrm>
            <a:off x="686400" y="0"/>
            <a:ext cx="8457600" cy="55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과제 – </a:t>
            </a:r>
            <a:r>
              <a:rPr lang="en-US" altLang="ko-KR" sz="2000" b="0" i="0" u="none" strike="noStrike" cap="none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201701078 </a:t>
            </a: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김하정</a:t>
            </a:r>
            <a:endParaRPr sz="2000" b="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20" name="Google Shape;820;p66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8500" y="3291081"/>
            <a:ext cx="4116121" cy="1534494"/>
          </a:xfrm>
          <a:prstGeom prst="rect">
            <a:avLst/>
          </a:prstGeom>
          <a:solidFill>
            <a:srgbClr val="EFEFEF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Clr>
                <a:srgbClr val="000000"/>
              </a:buClr>
              <a:buSzPts val="1100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대상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키즈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유투버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‘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보람튜브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관련한 </a:t>
            </a:r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(24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)</a:t>
            </a:r>
            <a:r>
              <a:rPr lang="en-US" altLang="ko-KR" sz="1600" u="sng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r>
              <a:rPr lang="ko-KR" altLang="en-US" sz="1600" u="sng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일까지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논란 제기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개월간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네이버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뉴스 기사 </a:t>
            </a:r>
            <a:r>
              <a:rPr lang="en-US" altLang="ko-KR" sz="1600" u="sng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401</a:t>
            </a:r>
            <a:r>
              <a:rPr lang="ko-KR" altLang="en-US" sz="1600" u="sng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</a:t>
            </a:r>
            <a:endParaRPr lang="en-US" altLang="ko-KR" sz="1600" u="sng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17459" y="3291082"/>
            <a:ext cx="3826841" cy="1534494"/>
          </a:xfrm>
          <a:prstGeom prst="rect">
            <a:avLst/>
          </a:prstGeom>
          <a:solidFill>
            <a:srgbClr val="EFEFEF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Bef>
                <a:spcPts val="1733"/>
              </a:spcBef>
              <a:spcAft>
                <a:spcPts val="1733"/>
              </a:spcAft>
              <a:buClr>
                <a:srgbClr val="000000"/>
              </a:buClr>
              <a:buSzPts val="1100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언어분석을 통한 주요 키워드 파악을 통해 관심사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키즈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유투버의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특징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성공요인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발생한 문제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변화 중심으로 살펴볼 예정</a:t>
            </a:r>
            <a:endParaRPr lang="en-US" altLang="ko-KR" sz="16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6"/>
          <p:cNvSpPr/>
          <p:nvPr/>
        </p:nvSpPr>
        <p:spPr>
          <a:xfrm>
            <a:off x="686400" y="0"/>
            <a:ext cx="8457600" cy="55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과제 – </a:t>
            </a:r>
            <a:r>
              <a:rPr lang="en-US" altLang="ko-KR" sz="2000" b="0" i="0" u="none" strike="noStrike" cap="none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201701078 </a:t>
            </a:r>
            <a:r>
              <a:rPr lang="ko-KR" altLang="en-US" sz="2000" b="0" i="0" u="none" strike="noStrike" cap="none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김하정</a:t>
            </a:r>
            <a:endParaRPr sz="2000" b="0" i="0" u="none" strike="noStrike" cap="none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20" name="Google Shape;820;p66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260" t="39439" r="27143" b="8273"/>
          <a:stretch/>
        </p:blipFill>
        <p:spPr>
          <a:xfrm>
            <a:off x="1908161" y="1030963"/>
            <a:ext cx="5839866" cy="2399007"/>
          </a:xfrm>
          <a:prstGeom prst="rect">
            <a:avLst/>
          </a:prstGeom>
        </p:spPr>
      </p:pic>
      <p:sp>
        <p:nvSpPr>
          <p:cNvPr id="8" name="Google Shape;822;p66"/>
          <p:cNvSpPr txBox="1"/>
          <p:nvPr/>
        </p:nvSpPr>
        <p:spPr>
          <a:xfrm>
            <a:off x="1251176" y="3901133"/>
            <a:ext cx="7153835" cy="4159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b="1" i="1" dirty="0" err="1" smtClean="0"/>
              <a:t>Github</a:t>
            </a:r>
            <a:r>
              <a:rPr lang="en-US" altLang="ko-KR" b="1" i="1" dirty="0" smtClean="0"/>
              <a:t> </a:t>
            </a:r>
            <a:r>
              <a:rPr lang="en-US" altLang="ko-KR" b="1" i="1" dirty="0"/>
              <a:t>URL: </a:t>
            </a:r>
            <a:r>
              <a:rPr lang="en-US" altLang="ko-KR" b="1" i="1" dirty="0">
                <a:hlinkClick r:id="rId4"/>
              </a:rPr>
              <a:t>https://</a:t>
            </a:r>
            <a:r>
              <a:rPr lang="en-US" altLang="ko-KR" b="1" i="1" dirty="0" smtClean="0">
                <a:hlinkClick r:id="rId4"/>
              </a:rPr>
              <a:t>github.com/hjkim-hufs/hufs</a:t>
            </a:r>
            <a:endParaRPr lang="en-US" altLang="ko-KR" b="1" i="1" dirty="0" smtClean="0"/>
          </a:p>
          <a:p>
            <a:pPr algn="ctr"/>
            <a:endParaRPr lang="en-US" altLang="ko-KR" i="1" dirty="0" smtClean="0"/>
          </a:p>
        </p:txBody>
      </p:sp>
    </p:spTree>
    <p:extLst>
      <p:ext uri="{BB962C8B-B14F-4D97-AF65-F5344CB8AC3E}">
        <p14:creationId xmlns:p14="http://schemas.microsoft.com/office/powerpoint/2010/main" val="5035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73</Words>
  <Application>Microsoft Office PowerPoint</Application>
  <PresentationFormat>화면 슬라이드 쇼(16:9)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 Bold</vt:lpstr>
      <vt:lpstr>Malgun Gothic</vt:lpstr>
      <vt:lpstr>Arial</vt:lpstr>
      <vt:lpstr>Wingdings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김주헌</dc:creator>
  <cp:lastModifiedBy>김주헌</cp:lastModifiedBy>
  <cp:revision>29</cp:revision>
  <dcterms:modified xsi:type="dcterms:W3CDTF">2020-11-09T19:17:57Z</dcterms:modified>
</cp:coreProperties>
</file>