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YAEk+pUJUniFkbRE4mWVrKRq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2b0425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82b04251f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2b04251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82b04251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82b0425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82b04251f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82b04251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82b04251f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2b04251f_0_1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e82b04251f_0_1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e82b04251f_0_1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2b04251f_0_15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82b04251f_0_15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e82b04251f_0_1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82b04251f_0_1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82b04251f_0_1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2b04251f_0_1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82b04251f_0_1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e82b04251f_0_1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82b04251f_0_1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82b04251f_0_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2b04251f_0_17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82b04251f_0_17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82b04251f_0_1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82b04251f_0_1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82b04251f_0_1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2b04251f_0_1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82b04251f_0_17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82b04251f_0_17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82b04251f_0_1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82b04251f_0_1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82b04251f_0_1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2b04251f_0_18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82b04251f_0_18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e82b04251f_0_18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82b04251f_0_18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e82b04251f_0_18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82b04251f_0_18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82b04251f_0_1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82b04251f_0_1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2b04251f_0_1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82b04251f_0_1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82b04251f_0_19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82b04251f_0_1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2b04251f_0_19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82b04251f_0_19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e82b04251f_0_19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e82b04251f_0_1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e82b04251f_0_1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82b04251f_0_1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2b04251f_0_20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82b04251f_0_205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e82b04251f_0_20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e82b04251f_0_2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e82b04251f_0_2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82b04251f_0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2b04251f_0_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82b04251f_0_2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e82b04251f_0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e82b04251f_0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e82b04251f_0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2b04251f_0_21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82b04251f_0_21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e82b04251f_0_2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e82b04251f_0_2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e82b04251f_0_2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2b04251f_0_1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e82b04251f_0_1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e82b04251f_0_1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e82b04251f_0_1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e82b04251f_0_1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solidFill>
            <a:schemeClr val="accent1"/>
          </a:solidFill>
          <a:ln cap="flat" cmpd="sng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새내기’s 성신 라이프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2847970" y="5221350"/>
            <a:ext cx="649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팀명 : 박문혜조 (방문해조)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2b04251f_0_112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82b04251f_0_11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82b04251f_0_112"/>
          <p:cNvSpPr txBox="1"/>
          <p:nvPr/>
        </p:nvSpPr>
        <p:spPr>
          <a:xfrm>
            <a:off x="1350371" y="198775"/>
            <a:ext cx="78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WHY. 이 소프트웨어는 왜 필요한가?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82b04251f_0_112"/>
          <p:cNvSpPr txBox="1"/>
          <p:nvPr/>
        </p:nvSpPr>
        <p:spPr>
          <a:xfrm>
            <a:off x="132523" y="198782"/>
            <a:ext cx="114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en-US" sz="1100">
                <a:solidFill>
                  <a:srgbClr val="3F3F3F"/>
                </a:solidFill>
              </a:rPr>
              <a:t> 1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82b04251f_0_112"/>
          <p:cNvSpPr txBox="1"/>
          <p:nvPr/>
        </p:nvSpPr>
        <p:spPr>
          <a:xfrm>
            <a:off x="337500" y="1306372"/>
            <a:ext cx="11215200" cy="7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코로나19로 인해 학교를 오지 못하는 새내기들을 위하여 학교를 쉽게 소개할 수 있는 게임을 제작</a:t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수강신청, OT, 통학, MT, 알바, 과제, 시험 Scene으로 나누어 학교를 다니며 일어날 수 있는 일에 대한 축소판 게임을 제작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성신여자대학교에 관심이 있는 분들에게 게임을 배포하면 홍보효과 증가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2b04251f_0_120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82b04251f_0_120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82b04251f_0_120"/>
          <p:cNvSpPr txBox="1"/>
          <p:nvPr/>
        </p:nvSpPr>
        <p:spPr>
          <a:xfrm>
            <a:off x="1274326" y="72000"/>
            <a:ext cx="99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WHAT. 무슨 소프트웨어를 개발하였는가?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82b04251f_0_120"/>
          <p:cNvSpPr txBox="1"/>
          <p:nvPr/>
        </p:nvSpPr>
        <p:spPr>
          <a:xfrm>
            <a:off x="132523" y="198782"/>
            <a:ext cx="114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82b04251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75" y="2371425"/>
            <a:ext cx="2744500" cy="161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82b04251f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5650" y="911763"/>
            <a:ext cx="2588126" cy="145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82b04251f_0_120"/>
          <p:cNvPicPr preferRelativeResize="0"/>
          <p:nvPr/>
        </p:nvPicPr>
        <p:blipFill rotWithShape="1">
          <a:blip r:embed="rId5">
            <a:alphaModFix/>
          </a:blip>
          <a:srcRect b="-58439" l="0" r="-65645" t="-7205"/>
          <a:stretch/>
        </p:blipFill>
        <p:spPr>
          <a:xfrm>
            <a:off x="606975" y="2342588"/>
            <a:ext cx="4521574" cy="256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82b04251f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2368825"/>
            <a:ext cx="2744499" cy="161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e82b04251f_0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0525" y="2379725"/>
            <a:ext cx="2593151" cy="159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82b04251f_0_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6000" y="923626"/>
            <a:ext cx="2744501" cy="14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82b04251f_0_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975" y="902738"/>
            <a:ext cx="2744501" cy="14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e82b04251f_0_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0600" y="4479050"/>
            <a:ext cx="3970801" cy="230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82b04251f_0_1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15000" y="4479050"/>
            <a:ext cx="4115657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82b04251f_0_1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91350" y="4479050"/>
            <a:ext cx="4091500" cy="23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82b04251f_0_1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51487" y="903500"/>
            <a:ext cx="2744501" cy="14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82b04251f_0_120"/>
          <p:cNvSpPr/>
          <p:nvPr/>
        </p:nvSpPr>
        <p:spPr>
          <a:xfrm>
            <a:off x="1164800" y="76090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ge82b04251f_0_120"/>
          <p:cNvSpPr txBox="1"/>
          <p:nvPr/>
        </p:nvSpPr>
        <p:spPr>
          <a:xfrm>
            <a:off x="1642350" y="523425"/>
            <a:ext cx="14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①시작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91" name="Google Shape;191;ge82b04251f_0_120"/>
          <p:cNvSpPr/>
          <p:nvPr/>
        </p:nvSpPr>
        <p:spPr>
          <a:xfrm>
            <a:off x="3940750" y="760888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ge82b04251f_0_120"/>
          <p:cNvSpPr txBox="1"/>
          <p:nvPr/>
        </p:nvSpPr>
        <p:spPr>
          <a:xfrm>
            <a:off x="4414525" y="523425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②달력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93" name="Google Shape;193;ge82b04251f_0_120"/>
          <p:cNvSpPr/>
          <p:nvPr/>
        </p:nvSpPr>
        <p:spPr>
          <a:xfrm>
            <a:off x="6390863" y="739688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ge82b04251f_0_120"/>
          <p:cNvSpPr txBox="1"/>
          <p:nvPr/>
        </p:nvSpPr>
        <p:spPr>
          <a:xfrm>
            <a:off x="6837750" y="523413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③수강신청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95" name="Google Shape;195;ge82b04251f_0_120"/>
          <p:cNvSpPr/>
          <p:nvPr/>
        </p:nvSpPr>
        <p:spPr>
          <a:xfrm>
            <a:off x="9172450" y="74075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ge82b04251f_0_120"/>
          <p:cNvSpPr/>
          <p:nvPr/>
        </p:nvSpPr>
        <p:spPr>
          <a:xfrm flipH="1">
            <a:off x="1072750" y="398900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ge82b04251f_0_120"/>
          <p:cNvSpPr/>
          <p:nvPr/>
        </p:nvSpPr>
        <p:spPr>
          <a:xfrm flipH="1">
            <a:off x="3844925" y="398900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ge82b04251f_0_120"/>
          <p:cNvSpPr/>
          <p:nvPr/>
        </p:nvSpPr>
        <p:spPr>
          <a:xfrm flipH="1">
            <a:off x="6617100" y="399565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Google Shape;199;ge82b04251f_0_120"/>
          <p:cNvSpPr/>
          <p:nvPr/>
        </p:nvSpPr>
        <p:spPr>
          <a:xfrm flipH="1">
            <a:off x="9172450" y="3980800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ge82b04251f_0_120"/>
          <p:cNvSpPr txBox="1"/>
          <p:nvPr/>
        </p:nvSpPr>
        <p:spPr>
          <a:xfrm>
            <a:off x="9621400" y="523413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④통학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1" name="Google Shape;201;ge82b04251f_0_120"/>
          <p:cNvSpPr txBox="1"/>
          <p:nvPr/>
        </p:nvSpPr>
        <p:spPr>
          <a:xfrm>
            <a:off x="1512900" y="3972500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⑤오티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2" name="Google Shape;202;ge82b04251f_0_120"/>
          <p:cNvSpPr txBox="1"/>
          <p:nvPr/>
        </p:nvSpPr>
        <p:spPr>
          <a:xfrm>
            <a:off x="4303600" y="3972488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⑥퀴즈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3" name="Google Shape;203;ge82b04251f_0_120"/>
          <p:cNvSpPr txBox="1"/>
          <p:nvPr/>
        </p:nvSpPr>
        <p:spPr>
          <a:xfrm>
            <a:off x="7094300" y="3972488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⑦알바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4" name="Google Shape;204;ge82b04251f_0_120"/>
          <p:cNvSpPr txBox="1"/>
          <p:nvPr/>
        </p:nvSpPr>
        <p:spPr>
          <a:xfrm>
            <a:off x="9621400" y="3972488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</a:rPr>
              <a:t>⑧과제</a:t>
            </a:r>
            <a:r>
              <a:rPr b="1" lang="en-US">
                <a:solidFill>
                  <a:srgbClr val="4A86E8"/>
                </a:solidFill>
              </a:rPr>
              <a:t> Scene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05" name="Google Shape;205;ge82b04251f_0_120"/>
          <p:cNvSpPr/>
          <p:nvPr/>
        </p:nvSpPr>
        <p:spPr>
          <a:xfrm>
            <a:off x="2360475" y="4316325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ge82b04251f_0_120"/>
          <p:cNvSpPr txBox="1"/>
          <p:nvPr/>
        </p:nvSpPr>
        <p:spPr>
          <a:xfrm>
            <a:off x="2900350" y="4143513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FF"/>
                </a:solidFill>
              </a:rPr>
              <a:t>⑨시험</a:t>
            </a:r>
            <a:r>
              <a:rPr b="1" lang="en-US">
                <a:solidFill>
                  <a:srgbClr val="9900FF"/>
                </a:solidFill>
              </a:rPr>
              <a:t> Scene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207" name="Google Shape;207;ge82b04251f_0_120"/>
          <p:cNvSpPr/>
          <p:nvPr/>
        </p:nvSpPr>
        <p:spPr>
          <a:xfrm>
            <a:off x="7640450" y="4418575"/>
            <a:ext cx="751775" cy="138075"/>
          </a:xfrm>
          <a:custGeom>
            <a:rect b="b" l="l" r="r" t="t"/>
            <a:pathLst>
              <a:path extrusionOk="0" h="5523" w="30071">
                <a:moveTo>
                  <a:pt x="0" y="5523"/>
                </a:moveTo>
                <a:cubicBezTo>
                  <a:pt x="2353" y="4603"/>
                  <a:pt x="9103" y="0"/>
                  <a:pt x="14115" y="0"/>
                </a:cubicBezTo>
                <a:cubicBezTo>
                  <a:pt x="19127" y="0"/>
                  <a:pt x="27412" y="4603"/>
                  <a:pt x="30071" y="5523"/>
                </a:cubicBezTo>
              </a:path>
            </a:pathLst>
          </a:cu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ge82b04251f_0_120"/>
          <p:cNvSpPr/>
          <p:nvPr/>
        </p:nvSpPr>
        <p:spPr>
          <a:xfrm>
            <a:off x="8255700" y="4316325"/>
            <a:ext cx="569600" cy="162725"/>
          </a:xfrm>
          <a:custGeom>
            <a:rect b="b" l="l" r="r" t="t"/>
            <a:pathLst>
              <a:path extrusionOk="0" h="6509" w="22784">
                <a:moveTo>
                  <a:pt x="0" y="6509"/>
                </a:moveTo>
                <a:cubicBezTo>
                  <a:pt x="1356" y="5695"/>
                  <a:pt x="5606" y="2169"/>
                  <a:pt x="8137" y="1627"/>
                </a:cubicBezTo>
                <a:cubicBezTo>
                  <a:pt x="10669" y="1085"/>
                  <a:pt x="12748" y="3526"/>
                  <a:pt x="15189" y="3255"/>
                </a:cubicBezTo>
                <a:cubicBezTo>
                  <a:pt x="17630" y="2984"/>
                  <a:pt x="21518" y="543"/>
                  <a:pt x="22784" y="0"/>
                </a:cubicBezTo>
              </a:path>
            </a:pathLst>
          </a:cu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ge82b04251f_0_120"/>
          <p:cNvSpPr txBox="1"/>
          <p:nvPr/>
        </p:nvSpPr>
        <p:spPr>
          <a:xfrm>
            <a:off x="8744725" y="4151813"/>
            <a:ext cx="1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00FF"/>
                </a:solidFill>
              </a:rPr>
              <a:t>⑩종강</a:t>
            </a:r>
            <a:r>
              <a:rPr b="1" lang="en-US">
                <a:solidFill>
                  <a:srgbClr val="9900FF"/>
                </a:solidFill>
              </a:rPr>
              <a:t> Scene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82b04251f_0_128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82b04251f_0_128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82b04251f_0_128"/>
          <p:cNvSpPr txBox="1"/>
          <p:nvPr/>
        </p:nvSpPr>
        <p:spPr>
          <a:xfrm>
            <a:off x="1274171" y="198775"/>
            <a:ext cx="78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HOW. 어떤 방법으로 개발하였는가?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82b04251f_0_128"/>
          <p:cNvSpPr txBox="1"/>
          <p:nvPr/>
        </p:nvSpPr>
        <p:spPr>
          <a:xfrm>
            <a:off x="132523" y="198782"/>
            <a:ext cx="114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82b04251f_0_128"/>
          <p:cNvSpPr/>
          <p:nvPr/>
        </p:nvSpPr>
        <p:spPr>
          <a:xfrm>
            <a:off x="1792107" y="1796658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82b04251f_0_128"/>
          <p:cNvSpPr/>
          <p:nvPr/>
        </p:nvSpPr>
        <p:spPr>
          <a:xfrm>
            <a:off x="6523170" y="1796656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82b04251f_0_128"/>
          <p:cNvSpPr txBox="1"/>
          <p:nvPr/>
        </p:nvSpPr>
        <p:spPr>
          <a:xfrm>
            <a:off x="2063583" y="5053303"/>
            <a:ext cx="25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Unity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82b04251f_0_128"/>
          <p:cNvSpPr txBox="1"/>
          <p:nvPr/>
        </p:nvSpPr>
        <p:spPr>
          <a:xfrm>
            <a:off x="6794647" y="5053303"/>
            <a:ext cx="25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</a:rPr>
              <a:t>C#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82b04251f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447" y="2715262"/>
            <a:ext cx="1213300" cy="12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e82b04251f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962" y="2603423"/>
            <a:ext cx="1434425" cy="1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2b04251f_0_14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82b04251f_0_141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82b04251f_0_141"/>
          <p:cNvSpPr txBox="1"/>
          <p:nvPr/>
        </p:nvSpPr>
        <p:spPr>
          <a:xfrm>
            <a:off x="1274171" y="198775"/>
            <a:ext cx="78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</a:rPr>
              <a:t>HOW. 어떤 방법으로 개발하였는가?</a:t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82b04251f_0_141"/>
          <p:cNvSpPr txBox="1"/>
          <p:nvPr/>
        </p:nvSpPr>
        <p:spPr>
          <a:xfrm>
            <a:off x="132523" y="198782"/>
            <a:ext cx="114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82b04251f_0_141"/>
          <p:cNvSpPr txBox="1"/>
          <p:nvPr/>
        </p:nvSpPr>
        <p:spPr>
          <a:xfrm>
            <a:off x="678900" y="1126825"/>
            <a:ext cx="99873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Unity를 통해 2D 게임을 개발</a:t>
            </a:r>
            <a:endParaRPr b="1"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각 게임마다 씬으로 구성하여 연결</a:t>
            </a:r>
            <a:endParaRPr b="1"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1" lang="en-US" sz="2500"/>
              <a:t>여러 개별 게임들을 각자 Clear 할 때 다음 게임으로 넘어가는 방식으로 구현</a:t>
            </a:r>
            <a:endParaRPr b="1"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음향 효과, 물리적 효과, UI(버튼 UI, 텍스트 UI), 애니메이션 등 다양한 효과를 포함 </a:t>
            </a:r>
            <a:endParaRPr b="1"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폭포수 모델 방법을 이용하여 개발</a:t>
            </a:r>
            <a:endParaRPr b="1"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b="1" lang="en-US" sz="2500"/>
              <a:t>요구 -&gt; 설계 -&gt; 개발 -&gt; 검증 -&gt; 유지보수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8D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사람이(가) 표시된 사진&#10;&#10;자동 생성된 설명"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029" y="1210058"/>
            <a:ext cx="5647941" cy="564794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2018-12-07T00:32:38Z</dcterms:created>
  <dc:creator>Saebyeol Yu</dc:creator>
</cp:coreProperties>
</file>